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8" r:id="rId3"/>
    <p:sldId id="259" r:id="rId4"/>
    <p:sldId id="290" r:id="rId5"/>
    <p:sldId id="269" r:id="rId6"/>
    <p:sldId id="293" r:id="rId7"/>
    <p:sldId id="278" r:id="rId8"/>
    <p:sldId id="275" r:id="rId9"/>
    <p:sldId id="268" r:id="rId10"/>
    <p:sldId id="299" r:id="rId11"/>
    <p:sldId id="277" r:id="rId12"/>
    <p:sldId id="270" r:id="rId13"/>
    <p:sldId id="271" r:id="rId14"/>
    <p:sldId id="272" r:id="rId15"/>
    <p:sldId id="292" r:id="rId16"/>
    <p:sldId id="282" r:id="rId17"/>
    <p:sldId id="300" r:id="rId18"/>
    <p:sldId id="287" r:id="rId19"/>
    <p:sldId id="283" r:id="rId20"/>
    <p:sldId id="284" r:id="rId21"/>
    <p:sldId id="286" r:id="rId22"/>
    <p:sldId id="289" r:id="rId23"/>
    <p:sldId id="291" r:id="rId24"/>
    <p:sldId id="301" r:id="rId25"/>
    <p:sldId id="274" r:id="rId26"/>
    <p:sldId id="276" r:id="rId27"/>
    <p:sldId id="273" r:id="rId28"/>
    <p:sldId id="288" r:id="rId29"/>
    <p:sldId id="302" r:id="rId30"/>
    <p:sldId id="267" r:id="rId31"/>
    <p:sldId id="263" r:id="rId32"/>
    <p:sldId id="265" r:id="rId33"/>
    <p:sldId id="285" r:id="rId34"/>
    <p:sldId id="264" r:id="rId35"/>
    <p:sldId id="280" r:id="rId36"/>
    <p:sldId id="281" r:id="rId37"/>
    <p:sldId id="298" r:id="rId38"/>
  </p:sldIdLst>
  <p:sldSz cx="12190413"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4" d="100"/>
          <a:sy n="104" d="100"/>
        </p:scale>
        <p:origin x="834" y="96"/>
      </p:cViewPr>
      <p:guideLst>
        <p:guide orient="horz" pos="2160"/>
        <p:guide pos="3840"/>
      </p:guideLst>
    </p:cSldViewPr>
  </p:slideViewPr>
  <p:notesTextViewPr>
    <p:cViewPr>
      <p:scale>
        <a:sx n="100" d="100"/>
        <a:sy n="100" d="100"/>
      </p:scale>
      <p:origin x="0" y="0"/>
    </p:cViewPr>
  </p:notesTextViewPr>
  <p:sorterViewPr>
    <p:cViewPr>
      <p:scale>
        <a:sx n="54" d="100"/>
        <a:sy n="54"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jpeg>
</file>

<file path=ppt/media/image2.jpeg>
</file>

<file path=ppt/media/image3.png>
</file>

<file path=ppt/media/image4.jpeg>
</file>

<file path=ppt/media/image5.jpeg>
</file>

<file path=ppt/media/image6.jpeg>
</file>

<file path=ppt/media/image7.jpe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A73E9F3-5461-4BB4-91A1-68DC9B541ABB}" type="datetimeFigureOut">
              <a:rPr lang="zh-CN" altLang="en-US" smtClean="0"/>
              <a:t>2019/12/19</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463CEB4-3096-4E37-96CF-4F462EA8767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59573C-4563-40E3-94F9-55383A434BA3}" type="slidenum">
              <a:rPr lang="zh-CN" altLang="en-US" smtClean="0"/>
              <a:t>4</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59573C-4563-40E3-94F9-55383A434BA3}" type="slidenum">
              <a:rPr lang="zh-CN" altLang="en-US" smtClean="0"/>
              <a:t>15</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59573C-4563-40E3-94F9-55383A434BA3}" type="slidenum">
              <a:rPr lang="zh-CN" altLang="en-US" smtClean="0"/>
              <a:t>22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59573C-4563-40E3-94F9-55383A434BA3}" type="slidenum">
              <a:rPr lang="zh-CN" altLang="en-US" smtClean="0"/>
              <a:t>23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t>25</a:t>
            </a:fld>
            <a:endParaRPr lang="en-US">
              <a:solidFill>
                <a:prstClr val="black"/>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t>27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t>30</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4B4767-23C8-455B-A219-511EDE072F86}" type="slidenum">
              <a:rPr lang="zh-CN" altLang="en-US" smtClean="0"/>
              <a:t>32</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35</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36</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t>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Rectangle 2"/>
          <p:cNvSpPr>
            <a:spLocks noGrp="1" noRot="1" noChangeAspect="1" noChangeArrowheads="1" noTextEdit="1"/>
          </p:cNvSpPr>
          <p:nvPr>
            <p:ph type="sldImg"/>
          </p:nvPr>
        </p:nvSpPr>
        <p:spPr/>
      </p:sp>
      <p:sp>
        <p:nvSpPr>
          <p:cNvPr id="140290" name="Rectangle 3"/>
          <p:cNvSpPr>
            <a:spLocks noGrp="1" noChangeArrowheads="1"/>
          </p:cNvSpPr>
          <p:nvPr>
            <p:ph type="body" idx="1"/>
          </p:nvPr>
        </p:nvSpPr>
        <p:spPr>
          <a:noFill/>
        </p:spPr>
        <p:txBody>
          <a:bodyPr/>
          <a:lstStyle/>
          <a:p>
            <a:endParaRPr lang="zh-CN" altLang="en-US">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7</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t>8</a:t>
            </a:fld>
            <a:endParaRPr 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t>9</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t>12</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t>13</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t>14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18542" y="246502"/>
            <a:ext cx="10971372" cy="490066"/>
          </a:xfrm>
        </p:spPr>
        <p:txBody>
          <a:bodyPr>
            <a:normAutofit/>
          </a:bodyPr>
          <a:lstStyle>
            <a:lvl1pPr algn="l">
              <a:defRPr sz="3200" b="1">
                <a:solidFill>
                  <a:schemeClr val="accent1"/>
                </a:solidFill>
              </a:defRPr>
            </a:lvl1pPr>
          </a:lstStyle>
          <a:p>
            <a:r>
              <a:rPr lang="zh-CN" altLang="en-US" dirty="0"/>
              <a:t>单击此处编辑母版标题样式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2019/12/19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t="-5000" b="-5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521" y="274638"/>
            <a:ext cx="10971372"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521" y="1600201"/>
            <a:ext cx="10971372"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520" y="6356351"/>
            <a:ext cx="284443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2019/12/19</a:t>
            </a:fld>
            <a:endParaRPr lang="zh-CN" altLang="en-US"/>
          </a:p>
        </p:txBody>
      </p:sp>
      <p:sp>
        <p:nvSpPr>
          <p:cNvPr id="5" name="页脚占位符 4"/>
          <p:cNvSpPr>
            <a:spLocks noGrp="1"/>
          </p:cNvSpPr>
          <p:nvPr>
            <p:ph type="ftr" sz="quarter" idx="3"/>
          </p:nvPr>
        </p:nvSpPr>
        <p:spPr>
          <a:xfrm>
            <a:off x="4165058" y="6356351"/>
            <a:ext cx="386029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6463" y="6356351"/>
            <a:ext cx="284443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5000" b="-5000"/>
          </a:stretch>
        </a:blipFill>
        <a:effectLst/>
      </p:bgPr>
    </p:bg>
    <p:spTree>
      <p:nvGrpSpPr>
        <p:cNvPr id="1" name=""/>
        <p:cNvGrpSpPr/>
        <p:nvPr/>
      </p:nvGrpSpPr>
      <p:grpSpPr>
        <a:xfrm>
          <a:off x="0" y="0"/>
          <a:ext cx="0" cy="0"/>
          <a:chOff x="0" y="0"/>
          <a:chExt cx="0" cy="0"/>
        </a:xfrm>
      </p:grpSpPr>
      <p:sp>
        <p:nvSpPr>
          <p:cNvPr id="15" name="TextBox 14"/>
          <p:cNvSpPr txBox="1"/>
          <p:nvPr/>
        </p:nvSpPr>
        <p:spPr>
          <a:xfrm>
            <a:off x="6100872" y="2204864"/>
            <a:ext cx="5682966" cy="923330"/>
          </a:xfrm>
          <a:prstGeom prst="rect">
            <a:avLst/>
          </a:prstGeom>
          <a:noFill/>
        </p:spPr>
        <p:txBody>
          <a:bodyPr wrap="none" rtlCol="0">
            <a:spAutoFit/>
          </a:bodyPr>
          <a:lstStyle/>
          <a:p>
            <a:pPr algn="r"/>
            <a:r>
              <a:rPr lang="zh-CN" altLang="en-US" sz="5400" b="1" dirty="0">
                <a:ln w="12700">
                  <a:noFill/>
                  <a:prstDash val="solid"/>
                </a:ln>
                <a:solidFill>
                  <a:schemeClr val="accent1"/>
                </a:solidFill>
                <a:latin typeface="+mj-ea"/>
                <a:ea typeface="+mj-ea"/>
              </a:rPr>
              <a:t>绿色清新</a:t>
            </a:r>
            <a:r>
              <a:rPr lang="zh-CN" altLang="en-US" sz="5400" b="1" dirty="0">
                <a:ln w="12700">
                  <a:noFill/>
                  <a:prstDash val="solid"/>
                </a:ln>
                <a:solidFill>
                  <a:schemeClr val="tx2"/>
                </a:solidFill>
                <a:latin typeface="+mj-ea"/>
                <a:ea typeface="+mj-ea"/>
              </a:rPr>
              <a:t>简约</a:t>
            </a:r>
            <a:r>
              <a:rPr lang="en-US" altLang="zh-CN" sz="5400" b="1" dirty="0">
                <a:ln w="12700">
                  <a:noFill/>
                  <a:prstDash val="solid"/>
                </a:ln>
                <a:solidFill>
                  <a:schemeClr val="tx2"/>
                </a:solidFill>
                <a:latin typeface="+mj-ea"/>
                <a:ea typeface="+mj-ea"/>
              </a:rPr>
              <a:t>PPT</a:t>
            </a:r>
            <a:endParaRPr lang="zh-CN" altLang="en-US" sz="5400" b="1" dirty="0">
              <a:ln w="12700">
                <a:noFill/>
                <a:prstDash val="solid"/>
              </a:ln>
              <a:solidFill>
                <a:schemeClr val="tx2"/>
              </a:solidFill>
              <a:latin typeface="+mj-ea"/>
              <a:ea typeface="+mj-ea"/>
            </a:endParaRPr>
          </a:p>
        </p:txBody>
      </p:sp>
      <p:sp>
        <p:nvSpPr>
          <p:cNvPr id="16" name="矩形 15"/>
          <p:cNvSpPr/>
          <p:nvPr/>
        </p:nvSpPr>
        <p:spPr>
          <a:xfrm>
            <a:off x="6836650" y="3100898"/>
            <a:ext cx="4947188" cy="400110"/>
          </a:xfrm>
          <a:prstGeom prst="rect">
            <a:avLst/>
          </a:prstGeom>
        </p:spPr>
        <p:txBody>
          <a:bodyPr wrap="none">
            <a:spAutoFit/>
          </a:bodyPr>
          <a:lstStyle/>
          <a:p>
            <a:pPr algn="r"/>
            <a:r>
              <a:rPr lang="zh-CN" altLang="en-US" sz="2000" dirty="0">
                <a:solidFill>
                  <a:schemeClr val="accent1"/>
                </a:solidFill>
                <a:latin typeface="微软雅黑" panose="020B0503020204020204" charset="-122"/>
                <a:ea typeface="微软雅黑" panose="020B0503020204020204" charset="-122"/>
                <a:cs typeface="微软雅黑" panose="020B0503020204020204" charset="-122"/>
              </a:rPr>
              <a:t>工作计划 </a:t>
            </a:r>
            <a:r>
              <a:rPr lang="en-US" altLang="zh-CN" sz="2000" dirty="0">
                <a:solidFill>
                  <a:schemeClr val="accent1"/>
                </a:solidFill>
                <a:latin typeface="微软雅黑" panose="020B0503020204020204" charset="-122"/>
                <a:ea typeface="微软雅黑" panose="020B0503020204020204" charset="-122"/>
                <a:cs typeface="微软雅黑" panose="020B0503020204020204" charset="-122"/>
              </a:rPr>
              <a:t>| </a:t>
            </a:r>
            <a:r>
              <a:rPr lang="zh-CN" altLang="en-US" sz="2000" dirty="0">
                <a:solidFill>
                  <a:schemeClr val="accent1"/>
                </a:solidFill>
                <a:latin typeface="微软雅黑" panose="020B0503020204020204" charset="-122"/>
                <a:ea typeface="微软雅黑" panose="020B0503020204020204" charset="-122"/>
                <a:cs typeface="微软雅黑" panose="020B0503020204020204" charset="-122"/>
              </a:rPr>
              <a:t>指标汇报 </a:t>
            </a:r>
            <a:r>
              <a:rPr lang="en-US" altLang="zh-CN" sz="2000" dirty="0">
                <a:solidFill>
                  <a:schemeClr val="accent1"/>
                </a:solidFill>
                <a:latin typeface="微软雅黑" panose="020B0503020204020204" charset="-122"/>
                <a:ea typeface="微软雅黑" panose="020B0503020204020204" charset="-122"/>
                <a:cs typeface="微软雅黑" panose="020B0503020204020204" charset="-122"/>
              </a:rPr>
              <a:t>| </a:t>
            </a:r>
            <a:r>
              <a:rPr lang="zh-CN" altLang="en-US" sz="2000" dirty="0">
                <a:solidFill>
                  <a:schemeClr val="accent1"/>
                </a:solidFill>
                <a:latin typeface="微软雅黑" panose="020B0503020204020204" charset="-122"/>
                <a:ea typeface="微软雅黑" panose="020B0503020204020204" charset="-122"/>
                <a:cs typeface="微软雅黑" panose="020B0503020204020204" charset="-122"/>
              </a:rPr>
              <a:t>总结汇报 </a:t>
            </a:r>
            <a:r>
              <a:rPr lang="en-US" altLang="zh-CN" sz="2000" dirty="0">
                <a:solidFill>
                  <a:schemeClr val="accent1"/>
                </a:solidFill>
                <a:latin typeface="微软雅黑" panose="020B0503020204020204" charset="-122"/>
                <a:ea typeface="微软雅黑" panose="020B0503020204020204" charset="-122"/>
                <a:cs typeface="微软雅黑" panose="020B0503020204020204" charset="-122"/>
              </a:rPr>
              <a:t>| </a:t>
            </a:r>
            <a:r>
              <a:rPr lang="zh-CN" altLang="en-US" sz="2000" dirty="0">
                <a:solidFill>
                  <a:schemeClr val="accent1"/>
                </a:solidFill>
                <a:latin typeface="微软雅黑" panose="020B0503020204020204" charset="-122"/>
                <a:ea typeface="微软雅黑" panose="020B0503020204020204" charset="-122"/>
                <a:cs typeface="微软雅黑" panose="020B0503020204020204" charset="-122"/>
              </a:rPr>
              <a:t>年度总结</a:t>
            </a:r>
          </a:p>
        </p:txBody>
      </p:sp>
      <p:sp>
        <p:nvSpPr>
          <p:cNvPr id="17" name="矩形 16"/>
          <p:cNvSpPr/>
          <p:nvPr/>
        </p:nvSpPr>
        <p:spPr>
          <a:xfrm>
            <a:off x="5691013" y="3476908"/>
            <a:ext cx="6092825" cy="600164"/>
          </a:xfrm>
          <a:prstGeom prst="rect">
            <a:avLst/>
          </a:prstGeom>
        </p:spPr>
        <p:txBody>
          <a:bodyPr>
            <a:spAutoFit/>
          </a:bodyPr>
          <a:lstStyle/>
          <a:p>
            <a:pPr algn="r"/>
            <a:r>
              <a:rPr lang="en-US" altLang="zh-CN" sz="1100" dirty="0">
                <a:solidFill>
                  <a:schemeClr val="accent1"/>
                </a:solidFill>
                <a:latin typeface="微软雅黑" panose="020B0503020204020204" charset="-122"/>
                <a:ea typeface="微软雅黑" panose="020B0503020204020204" charset="-122"/>
              </a:rPr>
              <a:t>Your content to play here, or through your copy, paste in this box, and select only </a:t>
            </a:r>
          </a:p>
          <a:p>
            <a:pPr algn="r"/>
            <a:r>
              <a:rPr lang="en-US" altLang="zh-CN" sz="1100" dirty="0">
                <a:solidFill>
                  <a:schemeClr val="accent1"/>
                </a:solidFill>
                <a:latin typeface="微软雅黑" panose="020B0503020204020204" charset="-122"/>
                <a:ea typeface="微软雅黑" panose="020B0503020204020204" charset="-122"/>
              </a:rPr>
              <a:t>the text. Your content to play here, or through your copy, paste in </a:t>
            </a:r>
          </a:p>
          <a:p>
            <a:pPr algn="r"/>
            <a:r>
              <a:rPr lang="en-US" altLang="zh-CN" sz="1100" dirty="0">
                <a:solidFill>
                  <a:schemeClr val="accent1"/>
                </a:solidFill>
                <a:latin typeface="微软雅黑" panose="020B0503020204020204" charset="-122"/>
                <a:ea typeface="微软雅黑" panose="020B0503020204020204" charset="-122"/>
              </a:rPr>
              <a:t>this box, and select only the text.</a:t>
            </a:r>
          </a:p>
        </p:txBody>
      </p:sp>
      <p:pic>
        <p:nvPicPr>
          <p:cNvPr id="18" name="Thomas Greenberg - Happy Place.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94883" y="-19716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8"/>
                                        </p:tgtEl>
                                      </p:cBhvr>
                                    </p:cmd>
                                  </p:childTnLst>
                                </p:cTn>
                              </p:par>
                              <p:par>
                                <p:cTn id="7" presetID="38" presetClass="entr" presetSubtype="0" accel="50000" fill="hold" grpId="0" nodeType="withEffect">
                                  <p:stCondLst>
                                    <p:cond delay="0"/>
                                  </p:stCondLst>
                                  <p:iterate type="lt">
                                    <p:tmPct val="14286"/>
                                  </p:iterate>
                                  <p:childTnLst>
                                    <p:set>
                                      <p:cBhvr>
                                        <p:cTn id="8" dur="1" fill="hold">
                                          <p:stCondLst>
                                            <p:cond delay="0"/>
                                          </p:stCondLst>
                                        </p:cTn>
                                        <p:tgtEl>
                                          <p:spTgt spid="15"/>
                                        </p:tgtEl>
                                        <p:attrNameLst>
                                          <p:attrName>style.visibility</p:attrName>
                                        </p:attrNameLst>
                                      </p:cBhvr>
                                      <p:to>
                                        <p:strVal val="visible"/>
                                      </p:to>
                                    </p:set>
                                    <p:set>
                                      <p:cBhvr>
                                        <p:cTn id="9" dur="455" fill="hold">
                                          <p:stCondLst>
                                            <p:cond delay="0"/>
                                          </p:stCondLst>
                                        </p:cTn>
                                        <p:tgtEl>
                                          <p:spTgt spid="15"/>
                                        </p:tgtEl>
                                        <p:attrNameLst>
                                          <p:attrName>style.rotation</p:attrName>
                                        </p:attrNameLst>
                                      </p:cBhvr>
                                      <p:to>
                                        <p:strVal val="-45.0"/>
                                      </p:to>
                                    </p:set>
                                    <p:anim calcmode="lin" valueType="num">
                                      <p:cBhvr>
                                        <p:cTn id="10" dur="455" fill="hold">
                                          <p:stCondLst>
                                            <p:cond delay="455"/>
                                          </p:stCondLst>
                                        </p:cTn>
                                        <p:tgtEl>
                                          <p:spTgt spid="15"/>
                                        </p:tgtEl>
                                        <p:attrNameLst>
                                          <p:attrName>style.rotation</p:attrName>
                                        </p:attrNameLst>
                                      </p:cBhvr>
                                      <p:tavLst>
                                        <p:tav tm="0">
                                          <p:val>
                                            <p:fltVal val="-45"/>
                                          </p:val>
                                        </p:tav>
                                        <p:tav tm="69900">
                                          <p:val>
                                            <p:fltVal val="45"/>
                                          </p:val>
                                        </p:tav>
                                        <p:tav tm="100000">
                                          <p:val>
                                            <p:fltVal val="0"/>
                                          </p:val>
                                        </p:tav>
                                      </p:tavLst>
                                    </p:anim>
                                    <p:anim calcmode="lin" valueType="num">
                                      <p:cBhvr>
                                        <p:cTn id="11" dur="455" fill="hold">
                                          <p:stCondLst>
                                            <p:cond delay="0"/>
                                          </p:stCondLst>
                                        </p:cTn>
                                        <p:tgtEl>
                                          <p:spTgt spid="15"/>
                                        </p:tgtEl>
                                        <p:attrNameLst>
                                          <p:attrName>ppt_y</p:attrName>
                                        </p:attrNameLst>
                                      </p:cBhvr>
                                      <p:tavLst>
                                        <p:tav tm="0">
                                          <p:val>
                                            <p:strVal val="#ppt_y-1"/>
                                          </p:val>
                                        </p:tav>
                                        <p:tav tm="100000">
                                          <p:val>
                                            <p:strVal val="#ppt_y-(0.354*#ppt_w-0.172*#ppt_h)"/>
                                          </p:val>
                                        </p:tav>
                                      </p:tavLst>
                                    </p:anim>
                                    <p:anim calcmode="lin" valueType="num">
                                      <p:cBhvr>
                                        <p:cTn id="12" dur="156" decel="50000" autoRev="1" fill="hold">
                                          <p:stCondLst>
                                            <p:cond delay="455"/>
                                          </p:stCondLst>
                                        </p:cTn>
                                        <p:tgtEl>
                                          <p:spTgt spid="15"/>
                                        </p:tgtEl>
                                        <p:attrNameLst>
                                          <p:attrName>ppt_y</p:attrName>
                                        </p:attrNameLst>
                                      </p:cBhvr>
                                      <p:tavLst>
                                        <p:tav tm="0">
                                          <p:val>
                                            <p:strVal val="#ppt_y-(0.354*#ppt_w-0.172*#ppt_h)"/>
                                          </p:val>
                                        </p:tav>
                                        <p:tav tm="100000">
                                          <p:val>
                                            <p:strVal val="#ppt_y-(0.354*#ppt_w-0.172*#ppt_h)-#ppt_h/2"/>
                                          </p:val>
                                        </p:tav>
                                      </p:tavLst>
                                    </p:anim>
                                    <p:anim calcmode="lin" valueType="num">
                                      <p:cBhvr>
                                        <p:cTn id="13" dur="136" fill="hold">
                                          <p:stCondLst>
                                            <p:cond delay="864"/>
                                          </p:stCondLst>
                                        </p:cTn>
                                        <p:tgtEl>
                                          <p:spTgt spid="15"/>
                                        </p:tgtEl>
                                        <p:attrNameLst>
                                          <p:attrName>ppt_y</p:attrName>
                                        </p:attrNameLst>
                                      </p:cBhvr>
                                      <p:tavLst>
                                        <p:tav tm="0">
                                          <p:val>
                                            <p:strVal val="#ppt_y-(0.354*#ppt_w-0.172*#ppt_h)"/>
                                          </p:val>
                                        </p:tav>
                                        <p:tav tm="100000">
                                          <p:val>
                                            <p:strVal val="#ppt_y"/>
                                          </p:val>
                                        </p:tav>
                                      </p:tavLst>
                                    </p:anim>
                                  </p:childTnLst>
                                </p:cTn>
                              </p:par>
                            </p:childTnLst>
                          </p:cTn>
                        </p:par>
                        <p:par>
                          <p:cTn id="14" fill="hold">
                            <p:stCondLst>
                              <p:cond delay="0"/>
                            </p:stCondLst>
                            <p:childTnLst>
                              <p:par>
                                <p:cTn id="15" presetID="16" presetClass="entr" presetSubtype="37"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barn(outVertical)">
                                      <p:cBhvr>
                                        <p:cTn id="17" dur="1000"/>
                                        <p:tgtEl>
                                          <p:spTgt spid="16"/>
                                        </p:tgtEl>
                                      </p:cBhvr>
                                    </p:animEffect>
                                  </p:childTnLst>
                                </p:cTn>
                              </p:par>
                            </p:childTnLst>
                          </p:cTn>
                        </p:par>
                        <p:par>
                          <p:cTn id="18" fill="hold">
                            <p:stCondLst>
                              <p:cond delay="1000"/>
                            </p:stCondLst>
                            <p:childTnLst>
                              <p:par>
                                <p:cTn id="19" presetID="22" presetClass="entr" presetSubtype="2"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right)">
                                      <p:cBhvr>
                                        <p:cTn id="21"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22" repeatCount="indefinite" fill="hold" display="0">
                  <p:stCondLst>
                    <p:cond delay="indefinite"/>
                  </p:stCondLst>
                  <p:endCondLst>
                    <p:cond evt="onStopAudio" delay="0">
                      <p:tgtEl>
                        <p:sldTgt/>
                      </p:tgtEl>
                    </p:cond>
                  </p:endCondLst>
                </p:cTn>
                <p:tgtEl>
                  <p:spTgt spid="18"/>
                </p:tgtEl>
              </p:cMediaNode>
            </p:audio>
          </p:childTnLst>
        </p:cTn>
      </p:par>
    </p:tnLst>
    <p:bldLst>
      <p:bldP spid="15" grpId="0"/>
      <p:bldP spid="16" grpId="0"/>
      <p:bldP spid="17"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7" name="文本框 5"/>
          <p:cNvSpPr txBox="1">
            <a:spLocks noChangeArrowheads="1"/>
          </p:cNvSpPr>
          <p:nvPr/>
        </p:nvSpPr>
        <p:spPr bwMode="auto">
          <a:xfrm>
            <a:off x="6781575" y="2292039"/>
            <a:ext cx="433965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sz="5400" b="1"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微软雅黑" panose="020B0503020204020204" charset="-122"/>
              </a:rPr>
              <a:t>工作完成情况</a:t>
            </a:r>
          </a:p>
        </p:txBody>
      </p:sp>
      <p:grpSp>
        <p:nvGrpSpPr>
          <p:cNvPr id="8" name="组合 7"/>
          <p:cNvGrpSpPr/>
          <p:nvPr/>
        </p:nvGrpSpPr>
        <p:grpSpPr bwMode="auto">
          <a:xfrm>
            <a:off x="9244293" y="3242950"/>
            <a:ext cx="1963481" cy="368300"/>
            <a:chOff x="7777461" y="3514044"/>
            <a:chExt cx="1963372" cy="369332"/>
          </a:xfrm>
        </p:grpSpPr>
        <p:sp>
          <p:nvSpPr>
            <p:cNvPr id="9" name="Oval 14@|1FFC:3382090|FBC:16777215|LFC:16777215|LBC:16777215"/>
            <p:cNvSpPr/>
            <p:nvPr/>
          </p:nvSpPr>
          <p:spPr>
            <a:xfrm>
              <a:off x="7777461" y="3625480"/>
              <a:ext cx="163482" cy="16397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0" name="TextBox 15@|17FFC:16777215|FBC:16777215|LFC:16777215|LBC:16777215"/>
            <p:cNvSpPr txBox="1">
              <a:spLocks noChangeArrowheads="1"/>
            </p:cNvSpPr>
            <p:nvPr/>
          </p:nvSpPr>
          <p:spPr bwMode="auto">
            <a:xfrm>
              <a:off x="7940340" y="3514044"/>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grpSp>
        <p:nvGrpSpPr>
          <p:cNvPr id="11" name="组合 10"/>
          <p:cNvGrpSpPr/>
          <p:nvPr/>
        </p:nvGrpSpPr>
        <p:grpSpPr bwMode="auto">
          <a:xfrm>
            <a:off x="6872753" y="3273114"/>
            <a:ext cx="1963482" cy="369887"/>
            <a:chOff x="4829865" y="3545540"/>
            <a:chExt cx="1963372" cy="369332"/>
          </a:xfrm>
        </p:grpSpPr>
        <p:sp>
          <p:nvSpPr>
            <p:cNvPr id="12" name="TextBox 11@|17FFC:16777215|FBC:16777215|LFC:16777215|LBC:16777215"/>
            <p:cNvSpPr txBox="1">
              <a:spLocks noChangeArrowheads="1"/>
            </p:cNvSpPr>
            <p:nvPr/>
          </p:nvSpPr>
          <p:spPr bwMode="auto">
            <a:xfrm>
              <a:off x="4992744" y="3545540"/>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dirty="0">
                  <a:solidFill>
                    <a:schemeClr val="tx1">
                      <a:lumMod val="75000"/>
                      <a:lumOff val="25000"/>
                    </a:schemeClr>
                  </a:solidFill>
                  <a:latin typeface="微软雅黑" panose="020B0503020204020204" charset="-122"/>
                </a:rPr>
                <a:t>请输入小节标题</a:t>
              </a:r>
            </a:p>
          </p:txBody>
        </p:sp>
        <p:sp>
          <p:nvSpPr>
            <p:cNvPr id="13" name="Oval 16@|1FFC:3382090|FBC:16777215|LFC:16777215|LBC:16777215"/>
            <p:cNvSpPr/>
            <p:nvPr/>
          </p:nvSpPr>
          <p:spPr>
            <a:xfrm>
              <a:off x="4829865" y="3626381"/>
              <a:ext cx="163483"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4" name="组合 13"/>
          <p:cNvGrpSpPr/>
          <p:nvPr/>
        </p:nvGrpSpPr>
        <p:grpSpPr bwMode="auto">
          <a:xfrm>
            <a:off x="6872753" y="3701738"/>
            <a:ext cx="1963482" cy="368300"/>
            <a:chOff x="4829865" y="3972976"/>
            <a:chExt cx="1963372" cy="369332"/>
          </a:xfrm>
        </p:grpSpPr>
        <p:sp>
          <p:nvSpPr>
            <p:cNvPr id="15" name="TextBox 13@|17FFC:16777215|FBC:16777215|LFC:16777215|LBC:16777215"/>
            <p:cNvSpPr txBox="1">
              <a:spLocks noChangeArrowheads="1"/>
            </p:cNvSpPr>
            <p:nvPr/>
          </p:nvSpPr>
          <p:spPr bwMode="auto">
            <a:xfrm>
              <a:off x="4992744" y="3972976"/>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sp>
          <p:nvSpPr>
            <p:cNvPr id="16" name="Oval 17@|1FFC:3382090|FBC:16777215|LFC:16777215|LBC:16777215"/>
            <p:cNvSpPr/>
            <p:nvPr/>
          </p:nvSpPr>
          <p:spPr>
            <a:xfrm>
              <a:off x="4829865" y="4084412"/>
              <a:ext cx="163483" cy="16237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7" name="组合 16"/>
          <p:cNvGrpSpPr/>
          <p:nvPr/>
        </p:nvGrpSpPr>
        <p:grpSpPr bwMode="auto">
          <a:xfrm>
            <a:off x="9244293" y="3695389"/>
            <a:ext cx="1963481" cy="369887"/>
            <a:chOff x="7777461" y="3967041"/>
            <a:chExt cx="1963372" cy="369332"/>
          </a:xfrm>
        </p:grpSpPr>
        <p:sp>
          <p:nvSpPr>
            <p:cNvPr id="18" name="Oval 20@|1FFC:3382090|FBC:16777215|LFC:16777215|LBC:16777215"/>
            <p:cNvSpPr/>
            <p:nvPr/>
          </p:nvSpPr>
          <p:spPr>
            <a:xfrm>
              <a:off x="7777461" y="4079584"/>
              <a:ext cx="163482"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9" name="TextBox 21@|17FFC:16777215|FBC:16777215|LFC:16777215|LBC:16777215"/>
            <p:cNvSpPr txBox="1">
              <a:spLocks noChangeArrowheads="1"/>
            </p:cNvSpPr>
            <p:nvPr/>
          </p:nvSpPr>
          <p:spPr bwMode="auto">
            <a:xfrm>
              <a:off x="7940340" y="3967041"/>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sp>
        <p:nvSpPr>
          <p:cNvPr id="20" name="椭圆 19"/>
          <p:cNvSpPr/>
          <p:nvPr/>
        </p:nvSpPr>
        <p:spPr>
          <a:xfrm>
            <a:off x="4799062" y="2358124"/>
            <a:ext cx="1797968" cy="1797968"/>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4@|17FFC:16777215|FBC:16777215|LFC:16777215|LBC:16777215"/>
          <p:cNvSpPr txBox="1">
            <a:spLocks noChangeArrowheads="1"/>
          </p:cNvSpPr>
          <p:nvPr/>
        </p:nvSpPr>
        <p:spPr bwMode="auto">
          <a:xfrm>
            <a:off x="5161681" y="2149113"/>
            <a:ext cx="1072730"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algn="ctr" eaLnBrk="1" hangingPunct="1"/>
            <a:r>
              <a:rPr lang="en-US" altLang="zh-CN" sz="13800" dirty="0">
                <a:solidFill>
                  <a:srgbClr val="FFFFFF"/>
                </a:solidFill>
                <a:latin typeface="Impact" panose="020B0806030902050204" pitchFamily="34" charset="0"/>
              </a:rPr>
              <a:t>2</a:t>
            </a:r>
            <a:endParaRPr lang="zh-CN" altLang="en-US" sz="13800" dirty="0">
              <a:solidFill>
                <a:srgbClr val="FFFFFF"/>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down)">
                                      <p:cBhvr>
                                        <p:cTn id="13" dur="500"/>
                                        <p:tgtEl>
                                          <p:spTgt spid="2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anim calcmode="lin" valueType="num">
                                      <p:cBhvr>
                                        <p:cTn id="22" dur="500" fill="hold"/>
                                        <p:tgtEl>
                                          <p:spTgt spid="11"/>
                                        </p:tgtEl>
                                        <p:attrNameLst>
                                          <p:attrName>ppt_x</p:attrName>
                                        </p:attrNameLst>
                                      </p:cBhvr>
                                      <p:tavLst>
                                        <p:tav tm="0">
                                          <p:val>
                                            <p:strVal val="#ppt_x"/>
                                          </p:val>
                                        </p:tav>
                                        <p:tav tm="100000">
                                          <p:val>
                                            <p:strVal val="#ppt_x"/>
                                          </p:val>
                                        </p:tav>
                                      </p:tavLst>
                                    </p:anim>
                                    <p:anim calcmode="lin" valueType="num">
                                      <p:cBhvr>
                                        <p:cTn id="23" dur="500" fill="hold"/>
                                        <p:tgtEl>
                                          <p:spTgt spid="11"/>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anim calcmode="lin" valueType="num">
                                      <p:cBhvr>
                                        <p:cTn id="28" dur="500" fill="hold"/>
                                        <p:tgtEl>
                                          <p:spTgt spid="8"/>
                                        </p:tgtEl>
                                        <p:attrNameLst>
                                          <p:attrName>ppt_x</p:attrName>
                                        </p:attrNameLst>
                                      </p:cBhvr>
                                      <p:tavLst>
                                        <p:tav tm="0">
                                          <p:val>
                                            <p:strVal val="#ppt_x"/>
                                          </p:val>
                                        </p:tav>
                                        <p:tav tm="100000">
                                          <p:val>
                                            <p:strVal val="#ppt_x"/>
                                          </p:val>
                                        </p:tav>
                                      </p:tavLst>
                                    </p:anim>
                                    <p:anim calcmode="lin" valueType="num">
                                      <p:cBhvr>
                                        <p:cTn id="29" dur="5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2500"/>
                            </p:stCondLst>
                            <p:childTnLst>
                              <p:par>
                                <p:cTn id="31" presetID="42" presetClass="entr" presetSubtype="0" fill="hold"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anim calcmode="lin" valueType="num">
                                      <p:cBhvr>
                                        <p:cTn id="34" dur="500" fill="hold"/>
                                        <p:tgtEl>
                                          <p:spTgt spid="14"/>
                                        </p:tgtEl>
                                        <p:attrNameLst>
                                          <p:attrName>ppt_x</p:attrName>
                                        </p:attrNameLst>
                                      </p:cBhvr>
                                      <p:tavLst>
                                        <p:tav tm="0">
                                          <p:val>
                                            <p:strVal val="#ppt_x"/>
                                          </p:val>
                                        </p:tav>
                                        <p:tav tm="100000">
                                          <p:val>
                                            <p:strVal val="#ppt_x"/>
                                          </p:val>
                                        </p:tav>
                                      </p:tavLst>
                                    </p:anim>
                                    <p:anim calcmode="lin" valueType="num">
                                      <p:cBhvr>
                                        <p:cTn id="35" dur="500" fill="hold"/>
                                        <p:tgtEl>
                                          <p:spTgt spid="14"/>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42" presetClass="entr" presetSubtype="0"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anim calcmode="lin" valueType="num">
                                      <p:cBhvr>
                                        <p:cTn id="40" dur="500" fill="hold"/>
                                        <p:tgtEl>
                                          <p:spTgt spid="17"/>
                                        </p:tgtEl>
                                        <p:attrNameLst>
                                          <p:attrName>ppt_x</p:attrName>
                                        </p:attrNameLst>
                                      </p:cBhvr>
                                      <p:tavLst>
                                        <p:tav tm="0">
                                          <p:val>
                                            <p:strVal val="#ppt_x"/>
                                          </p:val>
                                        </p:tav>
                                        <p:tav tm="100000">
                                          <p:val>
                                            <p:strVal val="#ppt_x"/>
                                          </p:val>
                                        </p:tav>
                                      </p:tavLst>
                                    </p:anim>
                                    <p:anim calcmode="lin" valueType="num">
                                      <p:cBhvr>
                                        <p:cTn id="41"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0" grpId="0" animBg="1"/>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229912" y="1805560"/>
            <a:ext cx="4917168" cy="1906905"/>
            <a:chOff x="1229912" y="1805560"/>
            <a:chExt cx="4917168" cy="1906905"/>
          </a:xfrm>
        </p:grpSpPr>
        <p:sp>
          <p:nvSpPr>
            <p:cNvPr id="12" name="Rectangle 2"/>
            <p:cNvSpPr/>
            <p:nvPr/>
          </p:nvSpPr>
          <p:spPr>
            <a:xfrm>
              <a:off x="1229912" y="1805560"/>
              <a:ext cx="4917168" cy="19069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24" name="Freeform 103"/>
            <p:cNvSpPr>
              <a:spLocks noEditPoints="1"/>
            </p:cNvSpPr>
            <p:nvPr/>
          </p:nvSpPr>
          <p:spPr bwMode="auto">
            <a:xfrm>
              <a:off x="1521444" y="2375013"/>
              <a:ext cx="778204" cy="767996"/>
            </a:xfrm>
            <a:custGeom>
              <a:avLst/>
              <a:gdLst>
                <a:gd name="T0" fmla="*/ 14 w 113"/>
                <a:gd name="T1" fmla="*/ 13 h 112"/>
                <a:gd name="T2" fmla="*/ 14 w 113"/>
                <a:gd name="T3" fmla="*/ 63 h 112"/>
                <a:gd name="T4" fmla="*/ 49 w 113"/>
                <a:gd name="T5" fmla="*/ 71 h 112"/>
                <a:gd name="T6" fmla="*/ 60 w 113"/>
                <a:gd name="T7" fmla="*/ 82 h 112"/>
                <a:gd name="T8" fmla="*/ 75 w 113"/>
                <a:gd name="T9" fmla="*/ 79 h 112"/>
                <a:gd name="T10" fmla="*/ 75 w 113"/>
                <a:gd name="T11" fmla="*/ 93 h 112"/>
                <a:gd name="T12" fmla="*/ 78 w 113"/>
                <a:gd name="T13" fmla="*/ 97 h 112"/>
                <a:gd name="T14" fmla="*/ 92 w 113"/>
                <a:gd name="T15" fmla="*/ 97 h 112"/>
                <a:gd name="T16" fmla="*/ 91 w 113"/>
                <a:gd name="T17" fmla="*/ 112 h 112"/>
                <a:gd name="T18" fmla="*/ 113 w 113"/>
                <a:gd name="T19" fmla="*/ 112 h 112"/>
                <a:gd name="T20" fmla="*/ 113 w 113"/>
                <a:gd name="T21" fmla="*/ 91 h 112"/>
                <a:gd name="T22" fmla="*/ 71 w 113"/>
                <a:gd name="T23" fmla="*/ 49 h 112"/>
                <a:gd name="T24" fmla="*/ 63 w 113"/>
                <a:gd name="T25" fmla="*/ 13 h 112"/>
                <a:gd name="T26" fmla="*/ 14 w 113"/>
                <a:gd name="T27" fmla="*/ 13 h 112"/>
                <a:gd name="T28" fmla="*/ 17 w 113"/>
                <a:gd name="T29" fmla="*/ 53 h 112"/>
                <a:gd name="T30" fmla="*/ 20 w 113"/>
                <a:gd name="T31" fmla="*/ 20 h 112"/>
                <a:gd name="T32" fmla="*/ 53 w 113"/>
                <a:gd name="T33" fmla="*/ 17 h 112"/>
                <a:gd name="T34" fmla="*/ 17 w 113"/>
                <a:gd name="T35"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112">
                  <a:moveTo>
                    <a:pt x="14" y="13"/>
                  </a:moveTo>
                  <a:cubicBezTo>
                    <a:pt x="0" y="27"/>
                    <a:pt x="0" y="49"/>
                    <a:pt x="14" y="63"/>
                  </a:cubicBezTo>
                  <a:cubicBezTo>
                    <a:pt x="23" y="72"/>
                    <a:pt x="37" y="75"/>
                    <a:pt x="49" y="71"/>
                  </a:cubicBezTo>
                  <a:cubicBezTo>
                    <a:pt x="60" y="82"/>
                    <a:pt x="60" y="82"/>
                    <a:pt x="60" y="82"/>
                  </a:cubicBezTo>
                  <a:cubicBezTo>
                    <a:pt x="60" y="82"/>
                    <a:pt x="70" y="74"/>
                    <a:pt x="75" y="79"/>
                  </a:cubicBezTo>
                  <a:cubicBezTo>
                    <a:pt x="79" y="83"/>
                    <a:pt x="76" y="89"/>
                    <a:pt x="75" y="93"/>
                  </a:cubicBezTo>
                  <a:cubicBezTo>
                    <a:pt x="74" y="95"/>
                    <a:pt x="73" y="99"/>
                    <a:pt x="78" y="97"/>
                  </a:cubicBezTo>
                  <a:cubicBezTo>
                    <a:pt x="81" y="96"/>
                    <a:pt x="88" y="92"/>
                    <a:pt x="92" y="97"/>
                  </a:cubicBezTo>
                  <a:cubicBezTo>
                    <a:pt x="97" y="102"/>
                    <a:pt x="91" y="112"/>
                    <a:pt x="91" y="112"/>
                  </a:cubicBezTo>
                  <a:cubicBezTo>
                    <a:pt x="113" y="112"/>
                    <a:pt x="113" y="112"/>
                    <a:pt x="113" y="112"/>
                  </a:cubicBezTo>
                  <a:cubicBezTo>
                    <a:pt x="113" y="91"/>
                    <a:pt x="113" y="91"/>
                    <a:pt x="113" y="91"/>
                  </a:cubicBezTo>
                  <a:cubicBezTo>
                    <a:pt x="71" y="49"/>
                    <a:pt x="71" y="49"/>
                    <a:pt x="71" y="49"/>
                  </a:cubicBezTo>
                  <a:cubicBezTo>
                    <a:pt x="75" y="37"/>
                    <a:pt x="72" y="23"/>
                    <a:pt x="63" y="13"/>
                  </a:cubicBezTo>
                  <a:cubicBezTo>
                    <a:pt x="49" y="0"/>
                    <a:pt x="27" y="0"/>
                    <a:pt x="14" y="13"/>
                  </a:cubicBezTo>
                  <a:close/>
                  <a:moveTo>
                    <a:pt x="17" y="53"/>
                  </a:moveTo>
                  <a:cubicBezTo>
                    <a:pt x="11" y="43"/>
                    <a:pt x="12" y="29"/>
                    <a:pt x="20" y="20"/>
                  </a:cubicBezTo>
                  <a:cubicBezTo>
                    <a:pt x="29" y="12"/>
                    <a:pt x="43" y="11"/>
                    <a:pt x="53" y="17"/>
                  </a:cubicBezTo>
                  <a:lnTo>
                    <a:pt x="17" y="53"/>
                  </a:lnTo>
                  <a:close/>
                </a:path>
              </a:pathLst>
            </a:custGeom>
            <a:solidFill>
              <a:schemeClr val="bg1"/>
            </a:solidFill>
            <a:ln>
              <a:noFill/>
            </a:ln>
          </p:spPr>
          <p:txBody>
            <a:bodyPr vert="horz" wrap="square" lIns="91440" tIns="45720" rIns="91440" bIns="45720" numCol="1" anchor="t" anchorCtr="0" compatLnSpc="1"/>
            <a:lstStyle/>
            <a:p>
              <a:endParaRPr 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3" name="矩形 32"/>
            <p:cNvSpPr/>
            <p:nvPr/>
          </p:nvSpPr>
          <p:spPr>
            <a:xfrm>
              <a:off x="2743445" y="2367413"/>
              <a:ext cx="2843363" cy="1034129"/>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a:solidFill>
                    <a:prstClr val="white"/>
                  </a:solidFill>
                  <a:latin typeface="Arial" panose="020B0604020202020204" pitchFamily="34" charset="0"/>
                  <a:ea typeface="微软雅黑" panose="020B0503020204020204" charset="-122"/>
                  <a:sym typeface="Arial" panose="020B0604020202020204" pitchFamily="34" charset="0"/>
                </a:rPr>
                <a:t>单击此处编辑您要的内容，建议您在展示时采用微软雅黑字体，本模版所有图形线条及其相应素材均可自由编辑、改色、替换。</a:t>
              </a:r>
              <a:endParaRPr lang="en-US" altLang="zh-CN" sz="14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34" name="TextBox 13"/>
            <p:cNvSpPr txBox="1"/>
            <p:nvPr/>
          </p:nvSpPr>
          <p:spPr>
            <a:xfrm>
              <a:off x="2743445" y="2068187"/>
              <a:ext cx="1294165" cy="246221"/>
            </a:xfrm>
            <a:prstGeom prst="rect">
              <a:avLst/>
            </a:prstGeom>
            <a:noFill/>
          </p:spPr>
          <p:txBody>
            <a:bodyPr wrap="square" lIns="0" tIns="0" rIns="0" bIns="0" rtlCol="0" anchor="t" anchorCtr="0">
              <a:spAutoFit/>
            </a:bodyPr>
            <a:lstStyle/>
            <a:p>
              <a:pPr defTabSz="1216660">
                <a:spcBef>
                  <a:spcPct val="20000"/>
                </a:spcBef>
                <a:defRPr/>
              </a:pPr>
              <a:r>
                <a:rPr lang="zh-CN" altLang="en-US" sz="1600" b="1" dirty="0">
                  <a:solidFill>
                    <a:prstClr val="white"/>
                  </a:solidFill>
                  <a:latin typeface="Arial" panose="020B0604020202020204" pitchFamily="34" charset="0"/>
                  <a:ea typeface="微软雅黑" panose="020B0503020204020204" charset="-122"/>
                  <a:sym typeface="Arial" panose="020B0604020202020204" pitchFamily="34" charset="0"/>
                </a:rPr>
                <a:t>单击编辑标题</a:t>
              </a:r>
              <a:endParaRPr lang="en-US" sz="1600" b="1" dirty="0">
                <a:solidFill>
                  <a:prstClr val="white"/>
                </a:solidFill>
                <a:latin typeface="Arial" panose="020B0604020202020204" pitchFamily="34" charset="0"/>
                <a:ea typeface="微软雅黑" panose="020B0503020204020204" charset="-122"/>
                <a:sym typeface="Arial" panose="020B0604020202020204" pitchFamily="34" charset="0"/>
              </a:endParaRPr>
            </a:p>
          </p:txBody>
        </p:sp>
      </p:grpSp>
      <p:grpSp>
        <p:nvGrpSpPr>
          <p:cNvPr id="7" name="组合 6"/>
          <p:cNvGrpSpPr/>
          <p:nvPr/>
        </p:nvGrpSpPr>
        <p:grpSpPr>
          <a:xfrm>
            <a:off x="1229912" y="3712465"/>
            <a:ext cx="4917168" cy="1906905"/>
            <a:chOff x="1229912" y="3712465"/>
            <a:chExt cx="4917168" cy="1906905"/>
          </a:xfrm>
        </p:grpSpPr>
        <p:sp>
          <p:nvSpPr>
            <p:cNvPr id="13" name="Rectangle 3"/>
            <p:cNvSpPr/>
            <p:nvPr/>
          </p:nvSpPr>
          <p:spPr>
            <a:xfrm>
              <a:off x="1229912" y="3712465"/>
              <a:ext cx="4917168" cy="19069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ea typeface="微软雅黑" panose="020B0503020204020204" charset="-122"/>
                <a:sym typeface="Arial" panose="020B0604020202020204" pitchFamily="34" charset="0"/>
              </a:endParaRPr>
            </a:p>
          </p:txBody>
        </p:sp>
        <p:grpSp>
          <p:nvGrpSpPr>
            <p:cNvPr id="25" name="Group 21"/>
            <p:cNvGrpSpPr/>
            <p:nvPr/>
          </p:nvGrpSpPr>
          <p:grpSpPr>
            <a:xfrm>
              <a:off x="1531123" y="4222966"/>
              <a:ext cx="855762" cy="885902"/>
              <a:chOff x="1163293" y="4009909"/>
              <a:chExt cx="426779" cy="441753"/>
            </a:xfrm>
            <a:solidFill>
              <a:schemeClr val="bg1"/>
            </a:solidFill>
          </p:grpSpPr>
          <p:sp>
            <p:nvSpPr>
              <p:cNvPr id="26" name="Freeform 129"/>
              <p:cNvSpPr/>
              <p:nvPr/>
            </p:nvSpPr>
            <p:spPr bwMode="auto">
              <a:xfrm>
                <a:off x="1163293" y="4192101"/>
                <a:ext cx="426779" cy="157235"/>
              </a:xfrm>
              <a:custGeom>
                <a:avLst/>
                <a:gdLst>
                  <a:gd name="T0" fmla="*/ 86 w 171"/>
                  <a:gd name="T1" fmla="*/ 36 h 63"/>
                  <a:gd name="T2" fmla="*/ 24 w 171"/>
                  <a:gd name="T3" fmla="*/ 0 h 63"/>
                  <a:gd name="T4" fmla="*/ 0 w 171"/>
                  <a:gd name="T5" fmla="*/ 15 h 63"/>
                  <a:gd name="T6" fmla="*/ 86 w 171"/>
                  <a:gd name="T7" fmla="*/ 63 h 63"/>
                  <a:gd name="T8" fmla="*/ 171 w 171"/>
                  <a:gd name="T9" fmla="*/ 15 h 63"/>
                  <a:gd name="T10" fmla="*/ 147 w 171"/>
                  <a:gd name="T11" fmla="*/ 0 h 63"/>
                  <a:gd name="T12" fmla="*/ 86 w 171"/>
                  <a:gd name="T13" fmla="*/ 36 h 63"/>
                </a:gdLst>
                <a:ahLst/>
                <a:cxnLst>
                  <a:cxn ang="0">
                    <a:pos x="T0" y="T1"/>
                  </a:cxn>
                  <a:cxn ang="0">
                    <a:pos x="T2" y="T3"/>
                  </a:cxn>
                  <a:cxn ang="0">
                    <a:pos x="T4" y="T5"/>
                  </a:cxn>
                  <a:cxn ang="0">
                    <a:pos x="T6" y="T7"/>
                  </a:cxn>
                  <a:cxn ang="0">
                    <a:pos x="T8" y="T9"/>
                  </a:cxn>
                  <a:cxn ang="0">
                    <a:pos x="T10" y="T11"/>
                  </a:cxn>
                  <a:cxn ang="0">
                    <a:pos x="T12" y="T13"/>
                  </a:cxn>
                </a:cxnLst>
                <a:rect l="0" t="0" r="r" b="b"/>
                <a:pathLst>
                  <a:path w="171" h="63">
                    <a:moveTo>
                      <a:pt x="86" y="36"/>
                    </a:moveTo>
                    <a:lnTo>
                      <a:pt x="24" y="0"/>
                    </a:lnTo>
                    <a:lnTo>
                      <a:pt x="0" y="15"/>
                    </a:lnTo>
                    <a:lnTo>
                      <a:pt x="86" y="63"/>
                    </a:lnTo>
                    <a:lnTo>
                      <a:pt x="171" y="15"/>
                    </a:lnTo>
                    <a:lnTo>
                      <a:pt x="147" y="0"/>
                    </a:lnTo>
                    <a:lnTo>
                      <a:pt x="86"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7" name="Freeform 130"/>
              <p:cNvSpPr/>
              <p:nvPr/>
            </p:nvSpPr>
            <p:spPr bwMode="auto">
              <a:xfrm>
                <a:off x="1163293" y="4296924"/>
                <a:ext cx="426779" cy="154738"/>
              </a:xfrm>
              <a:custGeom>
                <a:avLst/>
                <a:gdLst>
                  <a:gd name="T0" fmla="*/ 86 w 171"/>
                  <a:gd name="T1" fmla="*/ 34 h 62"/>
                  <a:gd name="T2" fmla="*/ 24 w 171"/>
                  <a:gd name="T3" fmla="*/ 0 h 62"/>
                  <a:gd name="T4" fmla="*/ 0 w 171"/>
                  <a:gd name="T5" fmla="*/ 13 h 62"/>
                  <a:gd name="T6" fmla="*/ 86 w 171"/>
                  <a:gd name="T7" fmla="*/ 62 h 62"/>
                  <a:gd name="T8" fmla="*/ 171 w 171"/>
                  <a:gd name="T9" fmla="*/ 13 h 62"/>
                  <a:gd name="T10" fmla="*/ 147 w 171"/>
                  <a:gd name="T11" fmla="*/ 0 h 62"/>
                  <a:gd name="T12" fmla="*/ 86 w 171"/>
                  <a:gd name="T13" fmla="*/ 34 h 62"/>
                </a:gdLst>
                <a:ahLst/>
                <a:cxnLst>
                  <a:cxn ang="0">
                    <a:pos x="T0" y="T1"/>
                  </a:cxn>
                  <a:cxn ang="0">
                    <a:pos x="T2" y="T3"/>
                  </a:cxn>
                  <a:cxn ang="0">
                    <a:pos x="T4" y="T5"/>
                  </a:cxn>
                  <a:cxn ang="0">
                    <a:pos x="T6" y="T7"/>
                  </a:cxn>
                  <a:cxn ang="0">
                    <a:pos x="T8" y="T9"/>
                  </a:cxn>
                  <a:cxn ang="0">
                    <a:pos x="T10" y="T11"/>
                  </a:cxn>
                  <a:cxn ang="0">
                    <a:pos x="T12" y="T13"/>
                  </a:cxn>
                </a:cxnLst>
                <a:rect l="0" t="0" r="r" b="b"/>
                <a:pathLst>
                  <a:path w="171" h="62">
                    <a:moveTo>
                      <a:pt x="86" y="34"/>
                    </a:moveTo>
                    <a:lnTo>
                      <a:pt x="24" y="0"/>
                    </a:lnTo>
                    <a:lnTo>
                      <a:pt x="0" y="13"/>
                    </a:lnTo>
                    <a:lnTo>
                      <a:pt x="86" y="62"/>
                    </a:lnTo>
                    <a:lnTo>
                      <a:pt x="171" y="13"/>
                    </a:lnTo>
                    <a:lnTo>
                      <a:pt x="147" y="0"/>
                    </a:lnTo>
                    <a:lnTo>
                      <a:pt x="86"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8" name="Freeform 131"/>
              <p:cNvSpPr/>
              <p:nvPr/>
            </p:nvSpPr>
            <p:spPr bwMode="auto">
              <a:xfrm>
                <a:off x="1163293" y="4009909"/>
                <a:ext cx="426779" cy="242092"/>
              </a:xfrm>
              <a:custGeom>
                <a:avLst/>
                <a:gdLst>
                  <a:gd name="T0" fmla="*/ 171 w 171"/>
                  <a:gd name="T1" fmla="*/ 48 h 97"/>
                  <a:gd name="T2" fmla="*/ 86 w 171"/>
                  <a:gd name="T3" fmla="*/ 0 h 97"/>
                  <a:gd name="T4" fmla="*/ 0 w 171"/>
                  <a:gd name="T5" fmla="*/ 48 h 97"/>
                  <a:gd name="T6" fmla="*/ 86 w 171"/>
                  <a:gd name="T7" fmla="*/ 97 h 97"/>
                  <a:gd name="T8" fmla="*/ 171 w 171"/>
                  <a:gd name="T9" fmla="*/ 48 h 97"/>
                </a:gdLst>
                <a:ahLst/>
                <a:cxnLst>
                  <a:cxn ang="0">
                    <a:pos x="T0" y="T1"/>
                  </a:cxn>
                  <a:cxn ang="0">
                    <a:pos x="T2" y="T3"/>
                  </a:cxn>
                  <a:cxn ang="0">
                    <a:pos x="T4" y="T5"/>
                  </a:cxn>
                  <a:cxn ang="0">
                    <a:pos x="T6" y="T7"/>
                  </a:cxn>
                  <a:cxn ang="0">
                    <a:pos x="T8" y="T9"/>
                  </a:cxn>
                </a:cxnLst>
                <a:rect l="0" t="0" r="r" b="b"/>
                <a:pathLst>
                  <a:path w="171" h="97">
                    <a:moveTo>
                      <a:pt x="171" y="48"/>
                    </a:moveTo>
                    <a:lnTo>
                      <a:pt x="86" y="0"/>
                    </a:lnTo>
                    <a:lnTo>
                      <a:pt x="0" y="48"/>
                    </a:lnTo>
                    <a:lnTo>
                      <a:pt x="86" y="97"/>
                    </a:lnTo>
                    <a:lnTo>
                      <a:pt x="171"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grpSp>
        <p:sp>
          <p:nvSpPr>
            <p:cNvPr id="35" name="矩形 34"/>
            <p:cNvSpPr/>
            <p:nvPr/>
          </p:nvSpPr>
          <p:spPr>
            <a:xfrm>
              <a:off x="2743445" y="4409784"/>
              <a:ext cx="2843363" cy="1034129"/>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a:solidFill>
                    <a:prstClr val="white"/>
                  </a:solidFill>
                  <a:latin typeface="Arial" panose="020B0604020202020204" pitchFamily="34" charset="0"/>
                  <a:ea typeface="微软雅黑" panose="020B0503020204020204" charset="-122"/>
                  <a:sym typeface="Arial" panose="020B0604020202020204" pitchFamily="34" charset="0"/>
                </a:rPr>
                <a:t>单击此处编辑您要的内容，建议您在展示时采用微软雅黑字体，本模版所有图形线条及其相应素材均可自由编辑、改色、替换。</a:t>
              </a:r>
              <a:endParaRPr lang="en-US" altLang="zh-CN" sz="14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36" name="TextBox 13"/>
            <p:cNvSpPr txBox="1"/>
            <p:nvPr/>
          </p:nvSpPr>
          <p:spPr>
            <a:xfrm>
              <a:off x="2743445" y="4110558"/>
              <a:ext cx="1294165" cy="246221"/>
            </a:xfrm>
            <a:prstGeom prst="rect">
              <a:avLst/>
            </a:prstGeom>
            <a:noFill/>
          </p:spPr>
          <p:txBody>
            <a:bodyPr wrap="square" lIns="0" tIns="0" rIns="0" bIns="0" rtlCol="0" anchor="t" anchorCtr="0">
              <a:spAutoFit/>
            </a:bodyPr>
            <a:lstStyle/>
            <a:p>
              <a:pPr defTabSz="1216660">
                <a:spcBef>
                  <a:spcPct val="20000"/>
                </a:spcBef>
                <a:defRPr/>
              </a:pPr>
              <a:r>
                <a:rPr lang="zh-CN" altLang="en-US" sz="1600" b="1" dirty="0">
                  <a:solidFill>
                    <a:prstClr val="white"/>
                  </a:solidFill>
                  <a:latin typeface="Arial" panose="020B0604020202020204" pitchFamily="34" charset="0"/>
                  <a:ea typeface="微软雅黑" panose="020B0503020204020204" charset="-122"/>
                  <a:sym typeface="Arial" panose="020B0604020202020204" pitchFamily="34" charset="0"/>
                </a:rPr>
                <a:t>单击编辑标题</a:t>
              </a:r>
              <a:endParaRPr lang="en-US" sz="1600" b="1" dirty="0">
                <a:solidFill>
                  <a:prstClr val="white"/>
                </a:solidFill>
                <a:latin typeface="Arial" panose="020B0604020202020204" pitchFamily="34" charset="0"/>
                <a:ea typeface="微软雅黑" panose="020B0503020204020204" charset="-122"/>
                <a:sym typeface="Arial" panose="020B0604020202020204" pitchFamily="34" charset="0"/>
              </a:endParaRPr>
            </a:p>
          </p:txBody>
        </p:sp>
      </p:grpSp>
      <p:grpSp>
        <p:nvGrpSpPr>
          <p:cNvPr id="5" name="组合 4"/>
          <p:cNvGrpSpPr/>
          <p:nvPr/>
        </p:nvGrpSpPr>
        <p:grpSpPr>
          <a:xfrm>
            <a:off x="6147080" y="3712465"/>
            <a:ext cx="4917168" cy="1906905"/>
            <a:chOff x="6147080" y="3712465"/>
            <a:chExt cx="4917168" cy="1906905"/>
          </a:xfrm>
        </p:grpSpPr>
        <p:sp>
          <p:nvSpPr>
            <p:cNvPr id="15" name="Rectangle 5"/>
            <p:cNvSpPr/>
            <p:nvPr/>
          </p:nvSpPr>
          <p:spPr>
            <a:xfrm>
              <a:off x="6147080" y="3712465"/>
              <a:ext cx="4917168" cy="19069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ea typeface="微软雅黑" panose="020B0503020204020204" charset="-122"/>
                <a:sym typeface="Arial" panose="020B0604020202020204" pitchFamily="34" charset="0"/>
              </a:endParaRPr>
            </a:p>
          </p:txBody>
        </p:sp>
        <p:grpSp>
          <p:nvGrpSpPr>
            <p:cNvPr id="21" name="Group 17"/>
            <p:cNvGrpSpPr/>
            <p:nvPr/>
          </p:nvGrpSpPr>
          <p:grpSpPr>
            <a:xfrm>
              <a:off x="10014974" y="4245366"/>
              <a:ext cx="776957" cy="841103"/>
              <a:chOff x="1847137" y="4256991"/>
              <a:chExt cx="454232" cy="491670"/>
            </a:xfrm>
            <a:solidFill>
              <a:schemeClr val="bg1"/>
            </a:solidFill>
          </p:grpSpPr>
          <p:sp>
            <p:nvSpPr>
              <p:cNvPr id="22" name="Freeform 101"/>
              <p:cNvSpPr>
                <a:spLocks noEditPoints="1"/>
              </p:cNvSpPr>
              <p:nvPr/>
            </p:nvSpPr>
            <p:spPr bwMode="auto">
              <a:xfrm>
                <a:off x="1847137" y="4256991"/>
                <a:ext cx="454232" cy="491670"/>
              </a:xfrm>
              <a:custGeom>
                <a:avLst/>
                <a:gdLst>
                  <a:gd name="T0" fmla="*/ 134 w 137"/>
                  <a:gd name="T1" fmla="*/ 71 h 148"/>
                  <a:gd name="T2" fmla="*/ 126 w 137"/>
                  <a:gd name="T3" fmla="*/ 38 h 148"/>
                  <a:gd name="T4" fmla="*/ 133 w 137"/>
                  <a:gd name="T5" fmla="*/ 36 h 148"/>
                  <a:gd name="T6" fmla="*/ 126 w 137"/>
                  <a:gd name="T7" fmla="*/ 12 h 148"/>
                  <a:gd name="T8" fmla="*/ 102 w 137"/>
                  <a:gd name="T9" fmla="*/ 5 h 148"/>
                  <a:gd name="T10" fmla="*/ 99 w 137"/>
                  <a:gd name="T11" fmla="*/ 12 h 148"/>
                  <a:gd name="T12" fmla="*/ 67 w 137"/>
                  <a:gd name="T13" fmla="*/ 4 h 148"/>
                  <a:gd name="T14" fmla="*/ 38 w 137"/>
                  <a:gd name="T15" fmla="*/ 11 h 148"/>
                  <a:gd name="T16" fmla="*/ 36 w 137"/>
                  <a:gd name="T17" fmla="*/ 5 h 148"/>
                  <a:gd name="T18" fmla="*/ 12 w 137"/>
                  <a:gd name="T19" fmla="*/ 12 h 148"/>
                  <a:gd name="T20" fmla="*/ 5 w 137"/>
                  <a:gd name="T21" fmla="*/ 36 h 148"/>
                  <a:gd name="T22" fmla="*/ 9 w 137"/>
                  <a:gd name="T23" fmla="*/ 38 h 148"/>
                  <a:gd name="T24" fmla="*/ 0 w 137"/>
                  <a:gd name="T25" fmla="*/ 71 h 148"/>
                  <a:gd name="T26" fmla="*/ 27 w 137"/>
                  <a:gd name="T27" fmla="*/ 125 h 148"/>
                  <a:gd name="T28" fmla="*/ 13 w 137"/>
                  <a:gd name="T29" fmla="*/ 140 h 148"/>
                  <a:gd name="T30" fmla="*/ 21 w 137"/>
                  <a:gd name="T31" fmla="*/ 148 h 148"/>
                  <a:gd name="T32" fmla="*/ 37 w 137"/>
                  <a:gd name="T33" fmla="*/ 132 h 148"/>
                  <a:gd name="T34" fmla="*/ 67 w 137"/>
                  <a:gd name="T35" fmla="*/ 139 h 148"/>
                  <a:gd name="T36" fmla="*/ 97 w 137"/>
                  <a:gd name="T37" fmla="*/ 132 h 148"/>
                  <a:gd name="T38" fmla="*/ 113 w 137"/>
                  <a:gd name="T39" fmla="*/ 148 h 148"/>
                  <a:gd name="T40" fmla="*/ 121 w 137"/>
                  <a:gd name="T41" fmla="*/ 140 h 148"/>
                  <a:gd name="T42" fmla="*/ 107 w 137"/>
                  <a:gd name="T43" fmla="*/ 125 h 148"/>
                  <a:gd name="T44" fmla="*/ 134 w 137"/>
                  <a:gd name="T45" fmla="*/ 71 h 148"/>
                  <a:gd name="T46" fmla="*/ 11 w 137"/>
                  <a:gd name="T47" fmla="*/ 74 h 148"/>
                  <a:gd name="T48" fmla="*/ 20 w 137"/>
                  <a:gd name="T49" fmla="*/ 74 h 148"/>
                  <a:gd name="T50" fmla="*/ 23 w 137"/>
                  <a:gd name="T51" fmla="*/ 71 h 148"/>
                  <a:gd name="T52" fmla="*/ 20 w 137"/>
                  <a:gd name="T53" fmla="*/ 69 h 148"/>
                  <a:gd name="T54" fmla="*/ 11 w 137"/>
                  <a:gd name="T55" fmla="*/ 69 h 148"/>
                  <a:gd name="T56" fmla="*/ 64 w 137"/>
                  <a:gd name="T57" fmla="*/ 15 h 148"/>
                  <a:gd name="T58" fmla="*/ 64 w 137"/>
                  <a:gd name="T59" fmla="*/ 15 h 148"/>
                  <a:gd name="T60" fmla="*/ 64 w 137"/>
                  <a:gd name="T61" fmla="*/ 26 h 148"/>
                  <a:gd name="T62" fmla="*/ 67 w 137"/>
                  <a:gd name="T63" fmla="*/ 29 h 148"/>
                  <a:gd name="T64" fmla="*/ 70 w 137"/>
                  <a:gd name="T65" fmla="*/ 26 h 148"/>
                  <a:gd name="T66" fmla="*/ 70 w 137"/>
                  <a:gd name="T67" fmla="*/ 15 h 148"/>
                  <a:gd name="T68" fmla="*/ 70 w 137"/>
                  <a:gd name="T69" fmla="*/ 15 h 148"/>
                  <a:gd name="T70" fmla="*/ 123 w 137"/>
                  <a:gd name="T71" fmla="*/ 69 h 148"/>
                  <a:gd name="T72" fmla="*/ 114 w 137"/>
                  <a:gd name="T73" fmla="*/ 69 h 148"/>
                  <a:gd name="T74" fmla="*/ 111 w 137"/>
                  <a:gd name="T75" fmla="*/ 71 h 148"/>
                  <a:gd name="T76" fmla="*/ 114 w 137"/>
                  <a:gd name="T77" fmla="*/ 74 h 148"/>
                  <a:gd name="T78" fmla="*/ 123 w 137"/>
                  <a:gd name="T79" fmla="*/ 74 h 148"/>
                  <a:gd name="T80" fmla="*/ 70 w 137"/>
                  <a:gd name="T81" fmla="*/ 128 h 148"/>
                  <a:gd name="T82" fmla="*/ 70 w 137"/>
                  <a:gd name="T83" fmla="*/ 118 h 148"/>
                  <a:gd name="T84" fmla="*/ 67 w 137"/>
                  <a:gd name="T85" fmla="*/ 115 h 148"/>
                  <a:gd name="T86" fmla="*/ 64 w 137"/>
                  <a:gd name="T87" fmla="*/ 118 h 148"/>
                  <a:gd name="T88" fmla="*/ 64 w 137"/>
                  <a:gd name="T89" fmla="*/ 128 h 148"/>
                  <a:gd name="T90" fmla="*/ 11 w 137"/>
                  <a:gd name="T91"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7" h="148">
                    <a:moveTo>
                      <a:pt x="134" y="71"/>
                    </a:moveTo>
                    <a:cubicBezTo>
                      <a:pt x="134" y="59"/>
                      <a:pt x="131" y="48"/>
                      <a:pt x="126" y="38"/>
                    </a:cubicBezTo>
                    <a:cubicBezTo>
                      <a:pt x="128" y="38"/>
                      <a:pt x="131" y="38"/>
                      <a:pt x="133" y="36"/>
                    </a:cubicBezTo>
                    <a:cubicBezTo>
                      <a:pt x="137" y="31"/>
                      <a:pt x="134" y="20"/>
                      <a:pt x="126" y="12"/>
                    </a:cubicBezTo>
                    <a:cubicBezTo>
                      <a:pt x="117" y="3"/>
                      <a:pt x="107" y="0"/>
                      <a:pt x="102" y="5"/>
                    </a:cubicBezTo>
                    <a:cubicBezTo>
                      <a:pt x="100" y="7"/>
                      <a:pt x="99" y="9"/>
                      <a:pt x="99" y="12"/>
                    </a:cubicBezTo>
                    <a:cubicBezTo>
                      <a:pt x="90" y="7"/>
                      <a:pt x="79" y="4"/>
                      <a:pt x="67" y="4"/>
                    </a:cubicBezTo>
                    <a:cubicBezTo>
                      <a:pt x="57" y="4"/>
                      <a:pt x="47" y="6"/>
                      <a:pt x="38" y="11"/>
                    </a:cubicBezTo>
                    <a:cubicBezTo>
                      <a:pt x="38" y="8"/>
                      <a:pt x="37" y="7"/>
                      <a:pt x="36" y="5"/>
                    </a:cubicBezTo>
                    <a:cubicBezTo>
                      <a:pt x="31" y="0"/>
                      <a:pt x="20" y="3"/>
                      <a:pt x="12" y="12"/>
                    </a:cubicBezTo>
                    <a:cubicBezTo>
                      <a:pt x="3" y="20"/>
                      <a:pt x="0" y="31"/>
                      <a:pt x="5" y="36"/>
                    </a:cubicBezTo>
                    <a:cubicBezTo>
                      <a:pt x="6" y="37"/>
                      <a:pt x="7" y="37"/>
                      <a:pt x="9" y="38"/>
                    </a:cubicBezTo>
                    <a:cubicBezTo>
                      <a:pt x="3" y="48"/>
                      <a:pt x="0" y="59"/>
                      <a:pt x="0" y="71"/>
                    </a:cubicBezTo>
                    <a:cubicBezTo>
                      <a:pt x="0" y="94"/>
                      <a:pt x="10" y="113"/>
                      <a:pt x="27" y="125"/>
                    </a:cubicBezTo>
                    <a:cubicBezTo>
                      <a:pt x="13" y="140"/>
                      <a:pt x="13" y="140"/>
                      <a:pt x="13" y="140"/>
                    </a:cubicBezTo>
                    <a:cubicBezTo>
                      <a:pt x="21" y="148"/>
                      <a:pt x="21" y="148"/>
                      <a:pt x="21" y="148"/>
                    </a:cubicBezTo>
                    <a:cubicBezTo>
                      <a:pt x="37" y="132"/>
                      <a:pt x="37" y="132"/>
                      <a:pt x="37" y="132"/>
                    </a:cubicBezTo>
                    <a:cubicBezTo>
                      <a:pt x="46" y="136"/>
                      <a:pt x="56" y="139"/>
                      <a:pt x="67" y="139"/>
                    </a:cubicBezTo>
                    <a:cubicBezTo>
                      <a:pt x="78" y="139"/>
                      <a:pt x="88" y="136"/>
                      <a:pt x="97" y="132"/>
                    </a:cubicBezTo>
                    <a:cubicBezTo>
                      <a:pt x="113" y="148"/>
                      <a:pt x="113" y="148"/>
                      <a:pt x="113" y="148"/>
                    </a:cubicBezTo>
                    <a:cubicBezTo>
                      <a:pt x="121" y="140"/>
                      <a:pt x="121" y="140"/>
                      <a:pt x="121" y="140"/>
                    </a:cubicBezTo>
                    <a:cubicBezTo>
                      <a:pt x="107" y="125"/>
                      <a:pt x="107" y="125"/>
                      <a:pt x="107" y="125"/>
                    </a:cubicBezTo>
                    <a:cubicBezTo>
                      <a:pt x="124" y="113"/>
                      <a:pt x="134" y="94"/>
                      <a:pt x="134" y="71"/>
                    </a:cubicBezTo>
                    <a:close/>
                    <a:moveTo>
                      <a:pt x="11" y="74"/>
                    </a:moveTo>
                    <a:cubicBezTo>
                      <a:pt x="20" y="74"/>
                      <a:pt x="20" y="74"/>
                      <a:pt x="20" y="74"/>
                    </a:cubicBezTo>
                    <a:cubicBezTo>
                      <a:pt x="22" y="74"/>
                      <a:pt x="23" y="73"/>
                      <a:pt x="23" y="71"/>
                    </a:cubicBezTo>
                    <a:cubicBezTo>
                      <a:pt x="23" y="70"/>
                      <a:pt x="22" y="69"/>
                      <a:pt x="20" y="69"/>
                    </a:cubicBezTo>
                    <a:cubicBezTo>
                      <a:pt x="11" y="69"/>
                      <a:pt x="11" y="69"/>
                      <a:pt x="11" y="69"/>
                    </a:cubicBezTo>
                    <a:cubicBezTo>
                      <a:pt x="12" y="40"/>
                      <a:pt x="35" y="17"/>
                      <a:pt x="64" y="15"/>
                    </a:cubicBezTo>
                    <a:cubicBezTo>
                      <a:pt x="64" y="15"/>
                      <a:pt x="64" y="15"/>
                      <a:pt x="64" y="15"/>
                    </a:cubicBezTo>
                    <a:cubicBezTo>
                      <a:pt x="64" y="26"/>
                      <a:pt x="64" y="26"/>
                      <a:pt x="64" y="26"/>
                    </a:cubicBezTo>
                    <a:cubicBezTo>
                      <a:pt x="64" y="27"/>
                      <a:pt x="65" y="29"/>
                      <a:pt x="67" y="29"/>
                    </a:cubicBezTo>
                    <a:cubicBezTo>
                      <a:pt x="69" y="29"/>
                      <a:pt x="70" y="27"/>
                      <a:pt x="70" y="26"/>
                    </a:cubicBezTo>
                    <a:cubicBezTo>
                      <a:pt x="70" y="15"/>
                      <a:pt x="70" y="15"/>
                      <a:pt x="70" y="15"/>
                    </a:cubicBezTo>
                    <a:cubicBezTo>
                      <a:pt x="70" y="15"/>
                      <a:pt x="70" y="15"/>
                      <a:pt x="70" y="15"/>
                    </a:cubicBezTo>
                    <a:cubicBezTo>
                      <a:pt x="99" y="17"/>
                      <a:pt x="122" y="40"/>
                      <a:pt x="123" y="69"/>
                    </a:cubicBezTo>
                    <a:cubicBezTo>
                      <a:pt x="114" y="69"/>
                      <a:pt x="114" y="69"/>
                      <a:pt x="114" y="69"/>
                    </a:cubicBezTo>
                    <a:cubicBezTo>
                      <a:pt x="112" y="69"/>
                      <a:pt x="111" y="70"/>
                      <a:pt x="111" y="71"/>
                    </a:cubicBezTo>
                    <a:cubicBezTo>
                      <a:pt x="111" y="73"/>
                      <a:pt x="112" y="74"/>
                      <a:pt x="114" y="74"/>
                    </a:cubicBezTo>
                    <a:cubicBezTo>
                      <a:pt x="123" y="74"/>
                      <a:pt x="123" y="74"/>
                      <a:pt x="123" y="74"/>
                    </a:cubicBezTo>
                    <a:cubicBezTo>
                      <a:pt x="122" y="103"/>
                      <a:pt x="99" y="126"/>
                      <a:pt x="70" y="128"/>
                    </a:cubicBezTo>
                    <a:cubicBezTo>
                      <a:pt x="70" y="118"/>
                      <a:pt x="70" y="118"/>
                      <a:pt x="70" y="118"/>
                    </a:cubicBezTo>
                    <a:cubicBezTo>
                      <a:pt x="70" y="116"/>
                      <a:pt x="69" y="115"/>
                      <a:pt x="67" y="115"/>
                    </a:cubicBezTo>
                    <a:cubicBezTo>
                      <a:pt x="65" y="115"/>
                      <a:pt x="64" y="116"/>
                      <a:pt x="64" y="118"/>
                    </a:cubicBezTo>
                    <a:cubicBezTo>
                      <a:pt x="64" y="128"/>
                      <a:pt x="64" y="128"/>
                      <a:pt x="64" y="128"/>
                    </a:cubicBezTo>
                    <a:cubicBezTo>
                      <a:pt x="35" y="126"/>
                      <a:pt x="12" y="103"/>
                      <a:pt x="11"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3" name="Freeform 102"/>
              <p:cNvSpPr/>
              <p:nvPr/>
            </p:nvSpPr>
            <p:spPr bwMode="auto">
              <a:xfrm>
                <a:off x="2059279" y="4371797"/>
                <a:ext cx="142260" cy="129781"/>
              </a:xfrm>
              <a:custGeom>
                <a:avLst/>
                <a:gdLst>
                  <a:gd name="T0" fmla="*/ 3 w 43"/>
                  <a:gd name="T1" fmla="*/ 39 h 39"/>
                  <a:gd name="T2" fmla="*/ 3 w 43"/>
                  <a:gd name="T3" fmla="*/ 39 h 39"/>
                  <a:gd name="T4" fmla="*/ 40 w 43"/>
                  <a:gd name="T5" fmla="*/ 39 h 39"/>
                  <a:gd name="T6" fmla="*/ 43 w 43"/>
                  <a:gd name="T7" fmla="*/ 36 h 39"/>
                  <a:gd name="T8" fmla="*/ 40 w 43"/>
                  <a:gd name="T9" fmla="*/ 34 h 39"/>
                  <a:gd name="T10" fmla="*/ 6 w 43"/>
                  <a:gd name="T11" fmla="*/ 34 h 39"/>
                  <a:gd name="T12" fmla="*/ 6 w 43"/>
                  <a:gd name="T13" fmla="*/ 3 h 39"/>
                  <a:gd name="T14" fmla="*/ 3 w 43"/>
                  <a:gd name="T15" fmla="*/ 0 h 39"/>
                  <a:gd name="T16" fmla="*/ 0 w 43"/>
                  <a:gd name="T17" fmla="*/ 3 h 39"/>
                  <a:gd name="T18" fmla="*/ 0 w 43"/>
                  <a:gd name="T19" fmla="*/ 36 h 39"/>
                  <a:gd name="T20" fmla="*/ 3 w 43"/>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39">
                    <a:moveTo>
                      <a:pt x="3" y="39"/>
                    </a:moveTo>
                    <a:cubicBezTo>
                      <a:pt x="3" y="39"/>
                      <a:pt x="3" y="39"/>
                      <a:pt x="3" y="39"/>
                    </a:cubicBezTo>
                    <a:cubicBezTo>
                      <a:pt x="40" y="39"/>
                      <a:pt x="40" y="39"/>
                      <a:pt x="40" y="39"/>
                    </a:cubicBezTo>
                    <a:cubicBezTo>
                      <a:pt x="41" y="39"/>
                      <a:pt x="43" y="38"/>
                      <a:pt x="43" y="36"/>
                    </a:cubicBezTo>
                    <a:cubicBezTo>
                      <a:pt x="43" y="35"/>
                      <a:pt x="41" y="34"/>
                      <a:pt x="40" y="34"/>
                    </a:cubicBezTo>
                    <a:cubicBezTo>
                      <a:pt x="6" y="34"/>
                      <a:pt x="6" y="34"/>
                      <a:pt x="6" y="34"/>
                    </a:cubicBezTo>
                    <a:cubicBezTo>
                      <a:pt x="6" y="3"/>
                      <a:pt x="6" y="3"/>
                      <a:pt x="6" y="3"/>
                    </a:cubicBezTo>
                    <a:cubicBezTo>
                      <a:pt x="6" y="1"/>
                      <a:pt x="5" y="0"/>
                      <a:pt x="3" y="0"/>
                    </a:cubicBezTo>
                    <a:cubicBezTo>
                      <a:pt x="1" y="0"/>
                      <a:pt x="0" y="1"/>
                      <a:pt x="0" y="3"/>
                    </a:cubicBezTo>
                    <a:cubicBezTo>
                      <a:pt x="0" y="36"/>
                      <a:pt x="0" y="36"/>
                      <a:pt x="0" y="36"/>
                    </a:cubicBezTo>
                    <a:cubicBezTo>
                      <a:pt x="0" y="38"/>
                      <a:pt x="1" y="39"/>
                      <a:pt x="3"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grpSp>
        <p:sp>
          <p:nvSpPr>
            <p:cNvPr id="37" name="矩形 36"/>
            <p:cNvSpPr/>
            <p:nvPr/>
          </p:nvSpPr>
          <p:spPr>
            <a:xfrm>
              <a:off x="6899295" y="4409784"/>
              <a:ext cx="2843363" cy="1034129"/>
            </a:xfrm>
            <a:prstGeom prst="rect">
              <a:avLst/>
            </a:prstGeom>
            <a:noFill/>
          </p:spPr>
          <p:txBody>
            <a:bodyPr wrap="square" lIns="0" tIns="0" rIns="0" bIns="0" rtlCol="0" anchor="t" anchorCtr="0">
              <a:spAutoFit/>
            </a:bodyPr>
            <a:lstStyle/>
            <a:p>
              <a:pPr algn="r" defTabSz="1216660">
                <a:lnSpc>
                  <a:spcPct val="120000"/>
                </a:lnSpc>
                <a:spcBef>
                  <a:spcPct val="20000"/>
                </a:spcBef>
              </a:pPr>
              <a:r>
                <a:rPr lang="zh-CN" altLang="en-US" sz="1400" dirty="0">
                  <a:solidFill>
                    <a:prstClr val="white"/>
                  </a:solidFill>
                  <a:latin typeface="Arial" panose="020B0604020202020204" pitchFamily="34" charset="0"/>
                  <a:ea typeface="微软雅黑" panose="020B0503020204020204" charset="-122"/>
                  <a:sym typeface="Arial" panose="020B0604020202020204" pitchFamily="34" charset="0"/>
                </a:rPr>
                <a:t>单击此处编辑您要的内容，建议您在展示时采用微软雅黑字体，本模版所有图形线条及其相应素材均可自由编辑、改色、替换。</a:t>
              </a:r>
              <a:endParaRPr lang="en-US" altLang="zh-CN" sz="14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38" name="TextBox 13"/>
            <p:cNvSpPr txBox="1"/>
            <p:nvPr/>
          </p:nvSpPr>
          <p:spPr>
            <a:xfrm>
              <a:off x="8448493" y="4110558"/>
              <a:ext cx="1294165" cy="246221"/>
            </a:xfrm>
            <a:prstGeom prst="rect">
              <a:avLst/>
            </a:prstGeom>
            <a:noFill/>
          </p:spPr>
          <p:txBody>
            <a:bodyPr wrap="square" lIns="0" tIns="0" rIns="0" bIns="0" rtlCol="0" anchor="t" anchorCtr="0">
              <a:spAutoFit/>
            </a:bodyPr>
            <a:lstStyle/>
            <a:p>
              <a:pPr defTabSz="1216660">
                <a:spcBef>
                  <a:spcPct val="20000"/>
                </a:spcBef>
                <a:defRPr/>
              </a:pPr>
              <a:r>
                <a:rPr lang="zh-CN" altLang="en-US" sz="1600" b="1" dirty="0">
                  <a:solidFill>
                    <a:prstClr val="white"/>
                  </a:solidFill>
                  <a:latin typeface="Arial" panose="020B0604020202020204" pitchFamily="34" charset="0"/>
                  <a:ea typeface="微软雅黑" panose="020B0503020204020204" charset="-122"/>
                  <a:sym typeface="Arial" panose="020B0604020202020204" pitchFamily="34" charset="0"/>
                </a:rPr>
                <a:t>单击编辑标题</a:t>
              </a:r>
              <a:endParaRPr lang="en-US" sz="1600" b="1" dirty="0">
                <a:solidFill>
                  <a:prstClr val="white"/>
                </a:solidFill>
                <a:latin typeface="Arial" panose="020B0604020202020204" pitchFamily="34" charset="0"/>
                <a:ea typeface="微软雅黑" panose="020B0503020204020204" charset="-122"/>
                <a:sym typeface="Arial" panose="020B0604020202020204" pitchFamily="34" charset="0"/>
              </a:endParaRPr>
            </a:p>
          </p:txBody>
        </p:sp>
      </p:grpSp>
      <p:grpSp>
        <p:nvGrpSpPr>
          <p:cNvPr id="4" name="组合 3"/>
          <p:cNvGrpSpPr/>
          <p:nvPr/>
        </p:nvGrpSpPr>
        <p:grpSpPr>
          <a:xfrm>
            <a:off x="6147080" y="1805560"/>
            <a:ext cx="4917168" cy="1906905"/>
            <a:chOff x="6147080" y="1805560"/>
            <a:chExt cx="4917168" cy="1906905"/>
          </a:xfrm>
        </p:grpSpPr>
        <p:sp>
          <p:nvSpPr>
            <p:cNvPr id="14" name="Rectangle 4"/>
            <p:cNvSpPr/>
            <p:nvPr/>
          </p:nvSpPr>
          <p:spPr>
            <a:xfrm>
              <a:off x="6147080" y="1805560"/>
              <a:ext cx="4917168" cy="19069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rial" panose="020B0604020202020204" pitchFamily="34" charset="0"/>
                <a:ea typeface="微软雅黑" panose="020B0503020204020204" charset="-122"/>
                <a:sym typeface="Arial" panose="020B0604020202020204" pitchFamily="34" charset="0"/>
              </a:endParaRPr>
            </a:p>
          </p:txBody>
        </p:sp>
        <p:grpSp>
          <p:nvGrpSpPr>
            <p:cNvPr id="17" name="Group 13"/>
            <p:cNvGrpSpPr/>
            <p:nvPr/>
          </p:nvGrpSpPr>
          <p:grpSpPr>
            <a:xfrm>
              <a:off x="10060743" y="2333908"/>
              <a:ext cx="702453" cy="850211"/>
              <a:chOff x="427038" y="3595610"/>
              <a:chExt cx="391838" cy="474198"/>
            </a:xfrm>
            <a:solidFill>
              <a:schemeClr val="bg1"/>
            </a:solidFill>
          </p:grpSpPr>
          <p:sp>
            <p:nvSpPr>
              <p:cNvPr id="18" name="Freeform 89"/>
              <p:cNvSpPr/>
              <p:nvPr/>
            </p:nvSpPr>
            <p:spPr bwMode="auto">
              <a:xfrm>
                <a:off x="486937" y="3655509"/>
                <a:ext cx="272041" cy="257066"/>
              </a:xfrm>
              <a:custGeom>
                <a:avLst/>
                <a:gdLst>
                  <a:gd name="T0" fmla="*/ 57 w 82"/>
                  <a:gd name="T1" fmla="*/ 67 h 78"/>
                  <a:gd name="T2" fmla="*/ 57 w 82"/>
                  <a:gd name="T3" fmla="*/ 78 h 78"/>
                  <a:gd name="T4" fmla="*/ 82 w 82"/>
                  <a:gd name="T5" fmla="*/ 40 h 78"/>
                  <a:gd name="T6" fmla="*/ 41 w 82"/>
                  <a:gd name="T7" fmla="*/ 0 h 78"/>
                  <a:gd name="T8" fmla="*/ 0 w 82"/>
                  <a:gd name="T9" fmla="*/ 40 h 78"/>
                  <a:gd name="T10" fmla="*/ 25 w 82"/>
                  <a:gd name="T11" fmla="*/ 78 h 78"/>
                  <a:gd name="T12" fmla="*/ 25 w 82"/>
                  <a:gd name="T13" fmla="*/ 67 h 78"/>
                  <a:gd name="T14" fmla="*/ 10 w 82"/>
                  <a:gd name="T15" fmla="*/ 40 h 78"/>
                  <a:gd name="T16" fmla="*/ 41 w 82"/>
                  <a:gd name="T17" fmla="*/ 10 h 78"/>
                  <a:gd name="T18" fmla="*/ 72 w 82"/>
                  <a:gd name="T19" fmla="*/ 40 h 78"/>
                  <a:gd name="T20" fmla="*/ 57 w 82"/>
                  <a:gd name="T21" fmla="*/ 6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78">
                    <a:moveTo>
                      <a:pt x="57" y="67"/>
                    </a:moveTo>
                    <a:cubicBezTo>
                      <a:pt x="57" y="78"/>
                      <a:pt x="57" y="78"/>
                      <a:pt x="57" y="78"/>
                    </a:cubicBezTo>
                    <a:cubicBezTo>
                      <a:pt x="71" y="72"/>
                      <a:pt x="82" y="57"/>
                      <a:pt x="82" y="40"/>
                    </a:cubicBezTo>
                    <a:cubicBezTo>
                      <a:pt x="82" y="18"/>
                      <a:pt x="63" y="0"/>
                      <a:pt x="41" y="0"/>
                    </a:cubicBezTo>
                    <a:cubicBezTo>
                      <a:pt x="19" y="0"/>
                      <a:pt x="0" y="18"/>
                      <a:pt x="0" y="40"/>
                    </a:cubicBezTo>
                    <a:cubicBezTo>
                      <a:pt x="0" y="57"/>
                      <a:pt x="10" y="72"/>
                      <a:pt x="25" y="78"/>
                    </a:cubicBezTo>
                    <a:cubicBezTo>
                      <a:pt x="25" y="67"/>
                      <a:pt x="25" y="67"/>
                      <a:pt x="25" y="67"/>
                    </a:cubicBezTo>
                    <a:cubicBezTo>
                      <a:pt x="16" y="61"/>
                      <a:pt x="10" y="52"/>
                      <a:pt x="10" y="40"/>
                    </a:cubicBezTo>
                    <a:cubicBezTo>
                      <a:pt x="10" y="23"/>
                      <a:pt x="24" y="10"/>
                      <a:pt x="41" y="10"/>
                    </a:cubicBezTo>
                    <a:cubicBezTo>
                      <a:pt x="58" y="10"/>
                      <a:pt x="72" y="23"/>
                      <a:pt x="72" y="40"/>
                    </a:cubicBezTo>
                    <a:cubicBezTo>
                      <a:pt x="72" y="52"/>
                      <a:pt x="66" y="62"/>
                      <a:pt x="57" y="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9" name="Freeform 90"/>
              <p:cNvSpPr/>
              <p:nvPr/>
            </p:nvSpPr>
            <p:spPr bwMode="auto">
              <a:xfrm>
                <a:off x="427038" y="3595610"/>
                <a:ext cx="391838" cy="381855"/>
              </a:xfrm>
              <a:custGeom>
                <a:avLst/>
                <a:gdLst>
                  <a:gd name="T0" fmla="*/ 59 w 118"/>
                  <a:gd name="T1" fmla="*/ 0 h 115"/>
                  <a:gd name="T2" fmla="*/ 0 w 118"/>
                  <a:gd name="T3" fmla="*/ 58 h 115"/>
                  <a:gd name="T4" fmla="*/ 43 w 118"/>
                  <a:gd name="T5" fmla="*/ 115 h 115"/>
                  <a:gd name="T6" fmla="*/ 43 w 118"/>
                  <a:gd name="T7" fmla="*/ 107 h 115"/>
                  <a:gd name="T8" fmla="*/ 8 w 118"/>
                  <a:gd name="T9" fmla="*/ 58 h 115"/>
                  <a:gd name="T10" fmla="*/ 59 w 118"/>
                  <a:gd name="T11" fmla="*/ 8 h 115"/>
                  <a:gd name="T12" fmla="*/ 110 w 118"/>
                  <a:gd name="T13" fmla="*/ 58 h 115"/>
                  <a:gd name="T14" fmla="*/ 75 w 118"/>
                  <a:gd name="T15" fmla="*/ 107 h 115"/>
                  <a:gd name="T16" fmla="*/ 75 w 118"/>
                  <a:gd name="T17" fmla="*/ 115 h 115"/>
                  <a:gd name="T18" fmla="*/ 118 w 118"/>
                  <a:gd name="T19" fmla="*/ 58 h 115"/>
                  <a:gd name="T20" fmla="*/ 59 w 118"/>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15">
                    <a:moveTo>
                      <a:pt x="59" y="0"/>
                    </a:moveTo>
                    <a:cubicBezTo>
                      <a:pt x="26" y="0"/>
                      <a:pt x="0" y="26"/>
                      <a:pt x="0" y="58"/>
                    </a:cubicBezTo>
                    <a:cubicBezTo>
                      <a:pt x="0" y="85"/>
                      <a:pt x="18" y="108"/>
                      <a:pt x="43" y="115"/>
                    </a:cubicBezTo>
                    <a:cubicBezTo>
                      <a:pt x="43" y="107"/>
                      <a:pt x="43" y="107"/>
                      <a:pt x="43" y="107"/>
                    </a:cubicBezTo>
                    <a:cubicBezTo>
                      <a:pt x="23" y="100"/>
                      <a:pt x="8" y="81"/>
                      <a:pt x="8" y="58"/>
                    </a:cubicBezTo>
                    <a:cubicBezTo>
                      <a:pt x="8" y="30"/>
                      <a:pt x="31" y="8"/>
                      <a:pt x="59" y="8"/>
                    </a:cubicBezTo>
                    <a:cubicBezTo>
                      <a:pt x="87" y="8"/>
                      <a:pt x="110" y="30"/>
                      <a:pt x="110" y="58"/>
                    </a:cubicBezTo>
                    <a:cubicBezTo>
                      <a:pt x="110" y="81"/>
                      <a:pt x="95" y="100"/>
                      <a:pt x="75" y="107"/>
                    </a:cubicBezTo>
                    <a:cubicBezTo>
                      <a:pt x="75" y="115"/>
                      <a:pt x="75" y="115"/>
                      <a:pt x="75" y="115"/>
                    </a:cubicBezTo>
                    <a:cubicBezTo>
                      <a:pt x="100" y="108"/>
                      <a:pt x="118" y="86"/>
                      <a:pt x="118" y="58"/>
                    </a:cubicBezTo>
                    <a:cubicBezTo>
                      <a:pt x="118" y="26"/>
                      <a:pt x="92"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0" name="Freeform 91"/>
              <p:cNvSpPr/>
              <p:nvPr/>
            </p:nvSpPr>
            <p:spPr bwMode="auto">
              <a:xfrm>
                <a:off x="566802" y="3750348"/>
                <a:ext cx="119797" cy="319460"/>
              </a:xfrm>
              <a:custGeom>
                <a:avLst/>
                <a:gdLst>
                  <a:gd name="T0" fmla="*/ 24 w 36"/>
                  <a:gd name="T1" fmla="*/ 82 h 96"/>
                  <a:gd name="T2" fmla="*/ 24 w 36"/>
                  <a:gd name="T3" fmla="*/ 21 h 96"/>
                  <a:gd name="T4" fmla="*/ 29 w 36"/>
                  <a:gd name="T5" fmla="*/ 12 h 96"/>
                  <a:gd name="T6" fmla="*/ 17 w 36"/>
                  <a:gd name="T7" fmla="*/ 0 h 96"/>
                  <a:gd name="T8" fmla="*/ 5 w 36"/>
                  <a:gd name="T9" fmla="*/ 12 h 96"/>
                  <a:gd name="T10" fmla="*/ 10 w 36"/>
                  <a:gd name="T11" fmla="*/ 21 h 96"/>
                  <a:gd name="T12" fmla="*/ 10 w 36"/>
                  <a:gd name="T13" fmla="*/ 21 h 96"/>
                  <a:gd name="T14" fmla="*/ 10 w 36"/>
                  <a:gd name="T15" fmla="*/ 82 h 96"/>
                  <a:gd name="T16" fmla="*/ 0 w 36"/>
                  <a:gd name="T17" fmla="*/ 96 h 96"/>
                  <a:gd name="T18" fmla="*/ 36 w 36"/>
                  <a:gd name="T19" fmla="*/ 96 h 96"/>
                  <a:gd name="T20" fmla="*/ 24 w 36"/>
                  <a:gd name="T21" fmla="*/ 8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96">
                    <a:moveTo>
                      <a:pt x="24" y="82"/>
                    </a:moveTo>
                    <a:cubicBezTo>
                      <a:pt x="24" y="79"/>
                      <a:pt x="24" y="22"/>
                      <a:pt x="24" y="21"/>
                    </a:cubicBezTo>
                    <a:cubicBezTo>
                      <a:pt x="27" y="19"/>
                      <a:pt x="29" y="16"/>
                      <a:pt x="29" y="12"/>
                    </a:cubicBezTo>
                    <a:cubicBezTo>
                      <a:pt x="29" y="5"/>
                      <a:pt x="24" y="0"/>
                      <a:pt x="17" y="0"/>
                    </a:cubicBezTo>
                    <a:cubicBezTo>
                      <a:pt x="10" y="0"/>
                      <a:pt x="5" y="5"/>
                      <a:pt x="5" y="12"/>
                    </a:cubicBezTo>
                    <a:cubicBezTo>
                      <a:pt x="5" y="16"/>
                      <a:pt x="7" y="19"/>
                      <a:pt x="10" y="21"/>
                    </a:cubicBezTo>
                    <a:cubicBezTo>
                      <a:pt x="10" y="21"/>
                      <a:pt x="10" y="21"/>
                      <a:pt x="10" y="21"/>
                    </a:cubicBezTo>
                    <a:cubicBezTo>
                      <a:pt x="10" y="21"/>
                      <a:pt x="10" y="78"/>
                      <a:pt x="10" y="82"/>
                    </a:cubicBezTo>
                    <a:cubicBezTo>
                      <a:pt x="10" y="92"/>
                      <a:pt x="0" y="96"/>
                      <a:pt x="0" y="96"/>
                    </a:cubicBezTo>
                    <a:cubicBezTo>
                      <a:pt x="36" y="96"/>
                      <a:pt x="36" y="96"/>
                      <a:pt x="36" y="96"/>
                    </a:cubicBezTo>
                    <a:cubicBezTo>
                      <a:pt x="36" y="96"/>
                      <a:pt x="24" y="92"/>
                      <a:pt x="24"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grpSp>
        <p:sp>
          <p:nvSpPr>
            <p:cNvPr id="39" name="矩形 38"/>
            <p:cNvSpPr/>
            <p:nvPr/>
          </p:nvSpPr>
          <p:spPr>
            <a:xfrm>
              <a:off x="6899295" y="2440665"/>
              <a:ext cx="2843363" cy="1034129"/>
            </a:xfrm>
            <a:prstGeom prst="rect">
              <a:avLst/>
            </a:prstGeom>
            <a:noFill/>
          </p:spPr>
          <p:txBody>
            <a:bodyPr wrap="square" lIns="0" tIns="0" rIns="0" bIns="0" rtlCol="0" anchor="t" anchorCtr="0">
              <a:spAutoFit/>
            </a:bodyPr>
            <a:lstStyle/>
            <a:p>
              <a:pPr algn="r" defTabSz="1216660">
                <a:lnSpc>
                  <a:spcPct val="120000"/>
                </a:lnSpc>
                <a:spcBef>
                  <a:spcPct val="20000"/>
                </a:spcBef>
              </a:pPr>
              <a:r>
                <a:rPr lang="zh-CN" altLang="en-US" sz="1400" dirty="0">
                  <a:solidFill>
                    <a:prstClr val="white"/>
                  </a:solidFill>
                  <a:latin typeface="Arial" panose="020B0604020202020204" pitchFamily="34" charset="0"/>
                  <a:ea typeface="微软雅黑" panose="020B0503020204020204" charset="-122"/>
                  <a:sym typeface="Arial" panose="020B0604020202020204" pitchFamily="34" charset="0"/>
                </a:rPr>
                <a:t>单击此处编辑您要的内容，建议您在展示时采用微软雅黑字体，本模版所有图形线条及其相应素材均可自由编辑、改色、替换。</a:t>
              </a:r>
              <a:endParaRPr lang="en-US" altLang="zh-CN" sz="14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40" name="TextBox 13"/>
            <p:cNvSpPr txBox="1"/>
            <p:nvPr/>
          </p:nvSpPr>
          <p:spPr>
            <a:xfrm>
              <a:off x="8448493" y="2141439"/>
              <a:ext cx="1294165" cy="246221"/>
            </a:xfrm>
            <a:prstGeom prst="rect">
              <a:avLst/>
            </a:prstGeom>
            <a:noFill/>
          </p:spPr>
          <p:txBody>
            <a:bodyPr wrap="square" lIns="0" tIns="0" rIns="0" bIns="0" rtlCol="0" anchor="t" anchorCtr="0">
              <a:spAutoFit/>
            </a:bodyPr>
            <a:lstStyle/>
            <a:p>
              <a:pPr defTabSz="1216660">
                <a:spcBef>
                  <a:spcPct val="20000"/>
                </a:spcBef>
                <a:defRPr/>
              </a:pPr>
              <a:r>
                <a:rPr lang="zh-CN" altLang="en-US" sz="1600" b="1" dirty="0">
                  <a:solidFill>
                    <a:prstClr val="white"/>
                  </a:solidFill>
                  <a:latin typeface="Arial" panose="020B0604020202020204" pitchFamily="34" charset="0"/>
                  <a:ea typeface="微软雅黑" panose="020B0503020204020204" charset="-122"/>
                  <a:sym typeface="Arial" panose="020B0604020202020204" pitchFamily="34" charset="0"/>
                </a:rPr>
                <a:t>单击编辑标题</a:t>
              </a:r>
              <a:endParaRPr lang="en-US" sz="1600" b="1" dirty="0">
                <a:solidFill>
                  <a:prstClr val="white"/>
                </a:solidFill>
                <a:latin typeface="Arial" panose="020B0604020202020204" pitchFamily="34" charset="0"/>
                <a:ea typeface="微软雅黑" panose="020B0503020204020204" charset="-122"/>
                <a:sym typeface="Arial" panose="020B0604020202020204" pitchFamily="34" charset="0"/>
              </a:endParaRPr>
            </a:p>
          </p:txBody>
        </p:sp>
      </p:grpSp>
      <p:grpSp>
        <p:nvGrpSpPr>
          <p:cNvPr id="2" name="组合 1"/>
          <p:cNvGrpSpPr/>
          <p:nvPr/>
        </p:nvGrpSpPr>
        <p:grpSpPr>
          <a:xfrm>
            <a:off x="5745678" y="3330867"/>
            <a:ext cx="758743" cy="763197"/>
            <a:chOff x="5745678" y="3330867"/>
            <a:chExt cx="758743" cy="763197"/>
          </a:xfrm>
        </p:grpSpPr>
        <p:sp>
          <p:nvSpPr>
            <p:cNvPr id="16" name="Oval 6"/>
            <p:cNvSpPr/>
            <p:nvPr/>
          </p:nvSpPr>
          <p:spPr>
            <a:xfrm>
              <a:off x="5745678" y="3330867"/>
              <a:ext cx="758743" cy="763197"/>
            </a:xfrm>
            <a:prstGeom prst="ellipse">
              <a:avLst/>
            </a:prstGeom>
            <a:solidFill>
              <a:schemeClr val="bg1"/>
            </a:solidFill>
            <a:ln w="28575">
              <a:solidFill>
                <a:schemeClr val="bg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prstClr val="white"/>
                </a:solidFill>
                <a:latin typeface="Arial" panose="020B0604020202020204" pitchFamily="34" charset="0"/>
                <a:ea typeface="微软雅黑" panose="020B0503020204020204" charset="-122"/>
                <a:sym typeface="Arial" panose="020B0604020202020204" pitchFamily="34" charset="0"/>
              </a:endParaRPr>
            </a:p>
          </p:txBody>
        </p:sp>
        <p:grpSp>
          <p:nvGrpSpPr>
            <p:cNvPr id="29" name="组合 28"/>
            <p:cNvGrpSpPr/>
            <p:nvPr/>
          </p:nvGrpSpPr>
          <p:grpSpPr>
            <a:xfrm>
              <a:off x="5939294" y="3536349"/>
              <a:ext cx="371511" cy="352230"/>
              <a:chOff x="7556501" y="1998664"/>
              <a:chExt cx="274637" cy="260350"/>
            </a:xfrm>
            <a:solidFill>
              <a:schemeClr val="accent4"/>
            </a:solidFill>
          </p:grpSpPr>
          <p:sp>
            <p:nvSpPr>
              <p:cNvPr id="30" name="Freeform 247"/>
              <p:cNvSpPr>
                <a:spLocks noEditPoints="1"/>
              </p:cNvSpPr>
              <p:nvPr/>
            </p:nvSpPr>
            <p:spPr bwMode="auto">
              <a:xfrm>
                <a:off x="7710488" y="2149476"/>
                <a:ext cx="106363" cy="109538"/>
              </a:xfrm>
              <a:custGeom>
                <a:avLst/>
                <a:gdLst>
                  <a:gd name="T0" fmla="*/ 0 w 119"/>
                  <a:gd name="T1" fmla="*/ 40 h 121"/>
                  <a:gd name="T2" fmla="*/ 46 w 119"/>
                  <a:gd name="T3" fmla="*/ 85 h 121"/>
                  <a:gd name="T4" fmla="*/ 70 w 119"/>
                  <a:gd name="T5" fmla="*/ 118 h 121"/>
                  <a:gd name="T6" fmla="*/ 83 w 119"/>
                  <a:gd name="T7" fmla="*/ 121 h 121"/>
                  <a:gd name="T8" fmla="*/ 119 w 119"/>
                  <a:gd name="T9" fmla="*/ 85 h 121"/>
                  <a:gd name="T10" fmla="*/ 116 w 119"/>
                  <a:gd name="T11" fmla="*/ 72 h 121"/>
                  <a:gd name="T12" fmla="*/ 83 w 119"/>
                  <a:gd name="T13" fmla="*/ 48 h 121"/>
                  <a:gd name="T14" fmla="*/ 35 w 119"/>
                  <a:gd name="T15" fmla="*/ 0 h 121"/>
                  <a:gd name="T16" fmla="*/ 1 w 119"/>
                  <a:gd name="T17" fmla="*/ 34 h 121"/>
                  <a:gd name="T18" fmla="*/ 0 w 119"/>
                  <a:gd name="T19" fmla="*/ 40 h 121"/>
                  <a:gd name="T20" fmla="*/ 80 w 119"/>
                  <a:gd name="T21" fmla="*/ 67 h 121"/>
                  <a:gd name="T22" fmla="*/ 95 w 119"/>
                  <a:gd name="T23" fmla="*/ 82 h 121"/>
                  <a:gd name="T24" fmla="*/ 80 w 119"/>
                  <a:gd name="T25" fmla="*/ 97 h 121"/>
                  <a:gd name="T26" fmla="*/ 65 w 119"/>
                  <a:gd name="T27" fmla="*/ 82 h 121"/>
                  <a:gd name="T28" fmla="*/ 80 w 119"/>
                  <a:gd name="T29" fmla="*/ 67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121">
                    <a:moveTo>
                      <a:pt x="0" y="40"/>
                    </a:moveTo>
                    <a:cubicBezTo>
                      <a:pt x="46" y="85"/>
                      <a:pt x="46" y="85"/>
                      <a:pt x="46" y="85"/>
                    </a:cubicBezTo>
                    <a:cubicBezTo>
                      <a:pt x="70" y="118"/>
                      <a:pt x="70" y="118"/>
                      <a:pt x="70" y="118"/>
                    </a:cubicBezTo>
                    <a:cubicBezTo>
                      <a:pt x="83" y="121"/>
                      <a:pt x="83" y="121"/>
                      <a:pt x="83" y="121"/>
                    </a:cubicBezTo>
                    <a:cubicBezTo>
                      <a:pt x="119" y="85"/>
                      <a:pt x="119" y="85"/>
                      <a:pt x="119" y="85"/>
                    </a:cubicBezTo>
                    <a:cubicBezTo>
                      <a:pt x="116" y="72"/>
                      <a:pt x="116" y="72"/>
                      <a:pt x="116" y="72"/>
                    </a:cubicBezTo>
                    <a:cubicBezTo>
                      <a:pt x="83" y="48"/>
                      <a:pt x="83" y="48"/>
                      <a:pt x="83" y="48"/>
                    </a:cubicBezTo>
                    <a:cubicBezTo>
                      <a:pt x="35" y="0"/>
                      <a:pt x="35" y="0"/>
                      <a:pt x="35" y="0"/>
                    </a:cubicBezTo>
                    <a:cubicBezTo>
                      <a:pt x="1" y="34"/>
                      <a:pt x="1" y="34"/>
                      <a:pt x="1" y="34"/>
                    </a:cubicBezTo>
                    <a:cubicBezTo>
                      <a:pt x="1" y="36"/>
                      <a:pt x="1" y="38"/>
                      <a:pt x="0" y="40"/>
                    </a:cubicBezTo>
                    <a:close/>
                    <a:moveTo>
                      <a:pt x="80" y="67"/>
                    </a:moveTo>
                    <a:cubicBezTo>
                      <a:pt x="88" y="67"/>
                      <a:pt x="95" y="73"/>
                      <a:pt x="95" y="82"/>
                    </a:cubicBezTo>
                    <a:cubicBezTo>
                      <a:pt x="95" y="90"/>
                      <a:pt x="88" y="97"/>
                      <a:pt x="80" y="97"/>
                    </a:cubicBezTo>
                    <a:cubicBezTo>
                      <a:pt x="71" y="97"/>
                      <a:pt x="65" y="90"/>
                      <a:pt x="65" y="82"/>
                    </a:cubicBezTo>
                    <a:cubicBezTo>
                      <a:pt x="65" y="73"/>
                      <a:pt x="71" y="67"/>
                      <a:pt x="80" y="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1" name="Freeform 248"/>
              <p:cNvSpPr/>
              <p:nvPr/>
            </p:nvSpPr>
            <p:spPr bwMode="auto">
              <a:xfrm>
                <a:off x="7556501" y="1998664"/>
                <a:ext cx="136525" cy="134938"/>
              </a:xfrm>
              <a:custGeom>
                <a:avLst/>
                <a:gdLst>
                  <a:gd name="T0" fmla="*/ 151 w 151"/>
                  <a:gd name="T1" fmla="*/ 114 h 149"/>
                  <a:gd name="T2" fmla="*/ 124 w 151"/>
                  <a:gd name="T3" fmla="*/ 87 h 149"/>
                  <a:gd name="T4" fmla="*/ 130 w 151"/>
                  <a:gd name="T5" fmla="*/ 67 h 149"/>
                  <a:gd name="T6" fmla="*/ 62 w 151"/>
                  <a:gd name="T7" fmla="*/ 0 h 149"/>
                  <a:gd name="T8" fmla="*/ 56 w 151"/>
                  <a:gd name="T9" fmla="*/ 6 h 149"/>
                  <a:gd name="T10" fmla="*/ 82 w 151"/>
                  <a:gd name="T11" fmla="*/ 46 h 149"/>
                  <a:gd name="T12" fmla="*/ 46 w 151"/>
                  <a:gd name="T13" fmla="*/ 81 h 149"/>
                  <a:gd name="T14" fmla="*/ 6 w 151"/>
                  <a:gd name="T15" fmla="*/ 56 h 149"/>
                  <a:gd name="T16" fmla="*/ 0 w 151"/>
                  <a:gd name="T17" fmla="*/ 62 h 149"/>
                  <a:gd name="T18" fmla="*/ 67 w 151"/>
                  <a:gd name="T19" fmla="*/ 130 h 149"/>
                  <a:gd name="T20" fmla="*/ 87 w 151"/>
                  <a:gd name="T21" fmla="*/ 124 h 149"/>
                  <a:gd name="T22" fmla="*/ 111 w 151"/>
                  <a:gd name="T23" fmla="*/ 149 h 149"/>
                  <a:gd name="T24" fmla="*/ 117 w 151"/>
                  <a:gd name="T25" fmla="*/ 148 h 149"/>
                  <a:gd name="T26" fmla="*/ 151 w 151"/>
                  <a:gd name="T27" fmla="*/ 11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1" h="149">
                    <a:moveTo>
                      <a:pt x="151" y="114"/>
                    </a:moveTo>
                    <a:cubicBezTo>
                      <a:pt x="124" y="87"/>
                      <a:pt x="124" y="87"/>
                      <a:pt x="124" y="87"/>
                    </a:cubicBezTo>
                    <a:cubicBezTo>
                      <a:pt x="128" y="80"/>
                      <a:pt x="130" y="74"/>
                      <a:pt x="130" y="67"/>
                    </a:cubicBezTo>
                    <a:cubicBezTo>
                      <a:pt x="130" y="33"/>
                      <a:pt x="97" y="0"/>
                      <a:pt x="62" y="0"/>
                    </a:cubicBezTo>
                    <a:cubicBezTo>
                      <a:pt x="62" y="0"/>
                      <a:pt x="58" y="4"/>
                      <a:pt x="56" y="6"/>
                    </a:cubicBezTo>
                    <a:cubicBezTo>
                      <a:pt x="84" y="34"/>
                      <a:pt x="82" y="29"/>
                      <a:pt x="82" y="46"/>
                    </a:cubicBezTo>
                    <a:cubicBezTo>
                      <a:pt x="82" y="60"/>
                      <a:pt x="60" y="81"/>
                      <a:pt x="46" y="81"/>
                    </a:cubicBezTo>
                    <a:cubicBezTo>
                      <a:pt x="29" y="81"/>
                      <a:pt x="34" y="84"/>
                      <a:pt x="6" y="56"/>
                    </a:cubicBezTo>
                    <a:cubicBezTo>
                      <a:pt x="4" y="58"/>
                      <a:pt x="0" y="62"/>
                      <a:pt x="0" y="62"/>
                    </a:cubicBezTo>
                    <a:cubicBezTo>
                      <a:pt x="1" y="97"/>
                      <a:pt x="33" y="130"/>
                      <a:pt x="67" y="130"/>
                    </a:cubicBezTo>
                    <a:cubicBezTo>
                      <a:pt x="74" y="130"/>
                      <a:pt x="80" y="128"/>
                      <a:pt x="87" y="124"/>
                    </a:cubicBezTo>
                    <a:cubicBezTo>
                      <a:pt x="111" y="149"/>
                      <a:pt x="111" y="149"/>
                      <a:pt x="111" y="149"/>
                    </a:cubicBezTo>
                    <a:cubicBezTo>
                      <a:pt x="113" y="148"/>
                      <a:pt x="115" y="148"/>
                      <a:pt x="117" y="148"/>
                    </a:cubicBezTo>
                    <a:lnTo>
                      <a:pt x="151" y="1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2" name="Freeform 249"/>
              <p:cNvSpPr/>
              <p:nvPr/>
            </p:nvSpPr>
            <p:spPr bwMode="auto">
              <a:xfrm>
                <a:off x="7573963" y="1998664"/>
                <a:ext cx="257175" cy="260350"/>
              </a:xfrm>
              <a:custGeom>
                <a:avLst/>
                <a:gdLst>
                  <a:gd name="T0" fmla="*/ 240 w 285"/>
                  <a:gd name="T1" fmla="*/ 172 h 289"/>
                  <a:gd name="T2" fmla="*/ 259 w 285"/>
                  <a:gd name="T3" fmla="*/ 190 h 289"/>
                  <a:gd name="T4" fmla="*/ 254 w 285"/>
                  <a:gd name="T5" fmla="*/ 86 h 289"/>
                  <a:gd name="T6" fmla="*/ 213 w 285"/>
                  <a:gd name="T7" fmla="*/ 45 h 289"/>
                  <a:gd name="T8" fmla="*/ 200 w 285"/>
                  <a:gd name="T9" fmla="*/ 42 h 289"/>
                  <a:gd name="T10" fmla="*/ 191 w 285"/>
                  <a:gd name="T11" fmla="*/ 26 h 289"/>
                  <a:gd name="T12" fmla="*/ 178 w 285"/>
                  <a:gd name="T13" fmla="*/ 9 h 289"/>
                  <a:gd name="T14" fmla="*/ 177 w 285"/>
                  <a:gd name="T15" fmla="*/ 7 h 289"/>
                  <a:gd name="T16" fmla="*/ 167 w 285"/>
                  <a:gd name="T17" fmla="*/ 0 h 289"/>
                  <a:gd name="T18" fmla="*/ 159 w 285"/>
                  <a:gd name="T19" fmla="*/ 6 h 289"/>
                  <a:gd name="T20" fmla="*/ 133 w 285"/>
                  <a:gd name="T21" fmla="*/ 31 h 289"/>
                  <a:gd name="T22" fmla="*/ 134 w 285"/>
                  <a:gd name="T23" fmla="*/ 49 h 289"/>
                  <a:gd name="T24" fmla="*/ 136 w 285"/>
                  <a:gd name="T25" fmla="*/ 51 h 289"/>
                  <a:gd name="T26" fmla="*/ 155 w 285"/>
                  <a:gd name="T27" fmla="*/ 64 h 289"/>
                  <a:gd name="T28" fmla="*/ 156 w 285"/>
                  <a:gd name="T29" fmla="*/ 64 h 289"/>
                  <a:gd name="T30" fmla="*/ 177 w 285"/>
                  <a:gd name="T31" fmla="*/ 77 h 289"/>
                  <a:gd name="T32" fmla="*/ 171 w 285"/>
                  <a:gd name="T33" fmla="*/ 102 h 289"/>
                  <a:gd name="T34" fmla="*/ 104 w 285"/>
                  <a:gd name="T35" fmla="*/ 169 h 289"/>
                  <a:gd name="T36" fmla="*/ 98 w 285"/>
                  <a:gd name="T37" fmla="*/ 168 h 289"/>
                  <a:gd name="T38" fmla="*/ 88 w 285"/>
                  <a:gd name="T39" fmla="*/ 172 h 289"/>
                  <a:gd name="T40" fmla="*/ 86 w 285"/>
                  <a:gd name="T41" fmla="*/ 174 h 289"/>
                  <a:gd name="T42" fmla="*/ 16 w 285"/>
                  <a:gd name="T43" fmla="*/ 244 h 289"/>
                  <a:gd name="T44" fmla="*/ 14 w 285"/>
                  <a:gd name="T45" fmla="*/ 246 h 289"/>
                  <a:gd name="T46" fmla="*/ 43 w 285"/>
                  <a:gd name="T47" fmla="*/ 289 h 289"/>
                  <a:gd name="T48" fmla="*/ 53 w 285"/>
                  <a:gd name="T49" fmla="*/ 285 h 289"/>
                  <a:gd name="T50" fmla="*/ 55 w 285"/>
                  <a:gd name="T51" fmla="*/ 283 h 289"/>
                  <a:gd name="T52" fmla="*/ 125 w 285"/>
                  <a:gd name="T53" fmla="*/ 213 h 289"/>
                  <a:gd name="T54" fmla="*/ 127 w 285"/>
                  <a:gd name="T55" fmla="*/ 211 h 289"/>
                  <a:gd name="T56" fmla="*/ 130 w 285"/>
                  <a:gd name="T57" fmla="*/ 195 h 289"/>
                  <a:gd name="T58" fmla="*/ 205 w 285"/>
                  <a:gd name="T59" fmla="*/ 120 h 289"/>
                  <a:gd name="T60" fmla="*/ 217 w 285"/>
                  <a:gd name="T61" fmla="*/ 112 h 289"/>
                  <a:gd name="T62" fmla="*/ 218 w 285"/>
                  <a:gd name="T63" fmla="*/ 112 h 289"/>
                  <a:gd name="T64" fmla="*/ 240 w 285"/>
                  <a:gd name="T65" fmla="*/ 17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5" h="289">
                    <a:moveTo>
                      <a:pt x="240" y="172"/>
                    </a:moveTo>
                    <a:cubicBezTo>
                      <a:pt x="259" y="190"/>
                      <a:pt x="259" y="190"/>
                      <a:pt x="259" y="190"/>
                    </a:cubicBezTo>
                    <a:cubicBezTo>
                      <a:pt x="259" y="190"/>
                      <a:pt x="285" y="117"/>
                      <a:pt x="254" y="86"/>
                    </a:cubicBezTo>
                    <a:cubicBezTo>
                      <a:pt x="242" y="74"/>
                      <a:pt x="226" y="58"/>
                      <a:pt x="213" y="45"/>
                    </a:cubicBezTo>
                    <a:cubicBezTo>
                      <a:pt x="210" y="42"/>
                      <a:pt x="202" y="44"/>
                      <a:pt x="200" y="42"/>
                    </a:cubicBezTo>
                    <a:cubicBezTo>
                      <a:pt x="194" y="34"/>
                      <a:pt x="192" y="27"/>
                      <a:pt x="191" y="26"/>
                    </a:cubicBezTo>
                    <a:cubicBezTo>
                      <a:pt x="190" y="20"/>
                      <a:pt x="184" y="14"/>
                      <a:pt x="178" y="9"/>
                    </a:cubicBezTo>
                    <a:cubicBezTo>
                      <a:pt x="177" y="7"/>
                      <a:pt x="177" y="7"/>
                      <a:pt x="177" y="7"/>
                    </a:cubicBezTo>
                    <a:cubicBezTo>
                      <a:pt x="172" y="2"/>
                      <a:pt x="170" y="0"/>
                      <a:pt x="167" y="0"/>
                    </a:cubicBezTo>
                    <a:cubicBezTo>
                      <a:pt x="165" y="0"/>
                      <a:pt x="163" y="2"/>
                      <a:pt x="159" y="6"/>
                    </a:cubicBezTo>
                    <a:cubicBezTo>
                      <a:pt x="133" y="31"/>
                      <a:pt x="133" y="31"/>
                      <a:pt x="133" y="31"/>
                    </a:cubicBezTo>
                    <a:cubicBezTo>
                      <a:pt x="124" y="40"/>
                      <a:pt x="126" y="41"/>
                      <a:pt x="134" y="49"/>
                    </a:cubicBezTo>
                    <a:cubicBezTo>
                      <a:pt x="136" y="51"/>
                      <a:pt x="136" y="51"/>
                      <a:pt x="136" y="51"/>
                    </a:cubicBezTo>
                    <a:cubicBezTo>
                      <a:pt x="142" y="57"/>
                      <a:pt x="149" y="64"/>
                      <a:pt x="155" y="64"/>
                    </a:cubicBezTo>
                    <a:cubicBezTo>
                      <a:pt x="156" y="64"/>
                      <a:pt x="156" y="64"/>
                      <a:pt x="156" y="64"/>
                    </a:cubicBezTo>
                    <a:cubicBezTo>
                      <a:pt x="161" y="65"/>
                      <a:pt x="172" y="68"/>
                      <a:pt x="177" y="77"/>
                    </a:cubicBezTo>
                    <a:cubicBezTo>
                      <a:pt x="182" y="89"/>
                      <a:pt x="174" y="97"/>
                      <a:pt x="171" y="102"/>
                    </a:cubicBezTo>
                    <a:cubicBezTo>
                      <a:pt x="104" y="169"/>
                      <a:pt x="104" y="169"/>
                      <a:pt x="104" y="169"/>
                    </a:cubicBezTo>
                    <a:cubicBezTo>
                      <a:pt x="102" y="168"/>
                      <a:pt x="100" y="168"/>
                      <a:pt x="98" y="168"/>
                    </a:cubicBezTo>
                    <a:cubicBezTo>
                      <a:pt x="94" y="168"/>
                      <a:pt x="91" y="169"/>
                      <a:pt x="88" y="172"/>
                    </a:cubicBezTo>
                    <a:cubicBezTo>
                      <a:pt x="87" y="172"/>
                      <a:pt x="87" y="173"/>
                      <a:pt x="86" y="174"/>
                    </a:cubicBezTo>
                    <a:cubicBezTo>
                      <a:pt x="86" y="174"/>
                      <a:pt x="30" y="229"/>
                      <a:pt x="16" y="244"/>
                    </a:cubicBezTo>
                    <a:cubicBezTo>
                      <a:pt x="15" y="245"/>
                      <a:pt x="14" y="245"/>
                      <a:pt x="14" y="246"/>
                    </a:cubicBezTo>
                    <a:cubicBezTo>
                      <a:pt x="0" y="259"/>
                      <a:pt x="25" y="289"/>
                      <a:pt x="43" y="289"/>
                    </a:cubicBezTo>
                    <a:cubicBezTo>
                      <a:pt x="47" y="289"/>
                      <a:pt x="50" y="288"/>
                      <a:pt x="53" y="285"/>
                    </a:cubicBezTo>
                    <a:cubicBezTo>
                      <a:pt x="54" y="285"/>
                      <a:pt x="54" y="284"/>
                      <a:pt x="55" y="283"/>
                    </a:cubicBezTo>
                    <a:cubicBezTo>
                      <a:pt x="70" y="268"/>
                      <a:pt x="125" y="213"/>
                      <a:pt x="125" y="213"/>
                    </a:cubicBezTo>
                    <a:cubicBezTo>
                      <a:pt x="126" y="212"/>
                      <a:pt x="127" y="212"/>
                      <a:pt x="127" y="211"/>
                    </a:cubicBezTo>
                    <a:cubicBezTo>
                      <a:pt x="131" y="207"/>
                      <a:pt x="132" y="201"/>
                      <a:pt x="130" y="195"/>
                    </a:cubicBezTo>
                    <a:cubicBezTo>
                      <a:pt x="205" y="120"/>
                      <a:pt x="205" y="120"/>
                      <a:pt x="205" y="120"/>
                    </a:cubicBezTo>
                    <a:cubicBezTo>
                      <a:pt x="210" y="116"/>
                      <a:pt x="215" y="112"/>
                      <a:pt x="217" y="112"/>
                    </a:cubicBezTo>
                    <a:cubicBezTo>
                      <a:pt x="218" y="112"/>
                      <a:pt x="218" y="112"/>
                      <a:pt x="218" y="112"/>
                    </a:cubicBezTo>
                    <a:cubicBezTo>
                      <a:pt x="246" y="128"/>
                      <a:pt x="240" y="172"/>
                      <a:pt x="240" y="1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grpSp>
      </p:grpSp>
      <p:sp>
        <p:nvSpPr>
          <p:cNvPr id="8" name="标题 7"/>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新月形 4"/>
          <p:cNvSpPr>
            <a:spLocks noChangeArrowheads="1"/>
          </p:cNvSpPr>
          <p:nvPr/>
        </p:nvSpPr>
        <p:spPr bwMode="auto">
          <a:xfrm rot="20751297">
            <a:off x="4288592" y="2432649"/>
            <a:ext cx="1733175" cy="3468783"/>
          </a:xfrm>
          <a:prstGeom prst="moon">
            <a:avLst>
              <a:gd name="adj" fmla="val 15190"/>
            </a:avLst>
          </a:prstGeom>
          <a:solidFill>
            <a:schemeClr val="accent4"/>
          </a:solidFill>
          <a:ln w="3175" cap="flat" cmpd="sng">
            <a:noFill/>
            <a:bevel/>
          </a:ln>
        </p:spPr>
        <p:txBody>
          <a:bodyPr anchor="ctr"/>
          <a:lstStyle/>
          <a:p>
            <a:pPr algn="ctr"/>
            <a:endParaRPr lang="zh-CN" altLang="zh-CN">
              <a:solidFill>
                <a:schemeClr val="tx1">
                  <a:lumMod val="50000"/>
                  <a:lumOff val="50000"/>
                </a:schemeClr>
              </a:solidFill>
              <a:ea typeface="微软雅黑" panose="020B0503020204020204" charset="-122"/>
            </a:endParaRPr>
          </a:p>
        </p:txBody>
      </p:sp>
      <p:sp>
        <p:nvSpPr>
          <p:cNvPr id="15" name="新月形 5"/>
          <p:cNvSpPr>
            <a:spLocks noChangeArrowheads="1"/>
          </p:cNvSpPr>
          <p:nvPr/>
        </p:nvSpPr>
        <p:spPr bwMode="auto">
          <a:xfrm rot="4551297">
            <a:off x="5175610" y="1304092"/>
            <a:ext cx="1734391" cy="3466351"/>
          </a:xfrm>
          <a:prstGeom prst="moon">
            <a:avLst>
              <a:gd name="adj" fmla="val 15190"/>
            </a:avLst>
          </a:prstGeom>
          <a:solidFill>
            <a:schemeClr val="accent3"/>
          </a:solidFill>
          <a:ln w="3175" cap="flat" cmpd="sng">
            <a:noFill/>
            <a:bevel/>
          </a:ln>
        </p:spPr>
        <p:txBody>
          <a:bodyPr anchor="ctr"/>
          <a:lstStyle/>
          <a:p>
            <a:pPr algn="ctr"/>
            <a:endParaRPr lang="zh-CN" altLang="zh-CN">
              <a:solidFill>
                <a:schemeClr val="tx1">
                  <a:lumMod val="50000"/>
                  <a:lumOff val="50000"/>
                </a:schemeClr>
              </a:solidFill>
              <a:ea typeface="微软雅黑" panose="020B0503020204020204" charset="-122"/>
            </a:endParaRPr>
          </a:p>
        </p:txBody>
      </p:sp>
      <p:sp>
        <p:nvSpPr>
          <p:cNvPr id="16" name="新月形 6"/>
          <p:cNvSpPr>
            <a:spLocks noChangeArrowheads="1"/>
          </p:cNvSpPr>
          <p:nvPr/>
        </p:nvSpPr>
        <p:spPr bwMode="auto">
          <a:xfrm rot="9951297">
            <a:off x="6306641" y="2192045"/>
            <a:ext cx="1733175" cy="3468783"/>
          </a:xfrm>
          <a:prstGeom prst="moon">
            <a:avLst>
              <a:gd name="adj" fmla="val 15190"/>
            </a:avLst>
          </a:prstGeom>
          <a:solidFill>
            <a:schemeClr val="accent2"/>
          </a:solidFill>
          <a:ln w="3175" cap="flat" cmpd="sng">
            <a:noFill/>
            <a:bevel/>
          </a:ln>
        </p:spPr>
        <p:txBody>
          <a:bodyPr anchor="ctr"/>
          <a:lstStyle/>
          <a:p>
            <a:pPr algn="ctr"/>
            <a:endParaRPr lang="zh-CN" altLang="zh-CN">
              <a:solidFill>
                <a:schemeClr val="tx1">
                  <a:lumMod val="50000"/>
                  <a:lumOff val="50000"/>
                </a:schemeClr>
              </a:solidFill>
              <a:ea typeface="微软雅黑" panose="020B0503020204020204" charset="-122"/>
            </a:endParaRPr>
          </a:p>
        </p:txBody>
      </p:sp>
      <p:sp>
        <p:nvSpPr>
          <p:cNvPr id="17" name="新月形 7"/>
          <p:cNvSpPr>
            <a:spLocks noChangeArrowheads="1"/>
          </p:cNvSpPr>
          <p:nvPr/>
        </p:nvSpPr>
        <p:spPr bwMode="auto">
          <a:xfrm rot="15351297">
            <a:off x="5433271" y="3310472"/>
            <a:ext cx="1734391" cy="3466351"/>
          </a:xfrm>
          <a:prstGeom prst="moon">
            <a:avLst>
              <a:gd name="adj" fmla="val 15190"/>
            </a:avLst>
          </a:prstGeom>
          <a:solidFill>
            <a:schemeClr val="bg1"/>
          </a:solidFill>
          <a:ln w="3175" cap="flat" cmpd="sng">
            <a:noFill/>
            <a:bevel/>
          </a:ln>
        </p:spPr>
        <p:txBody>
          <a:bodyPr anchor="ctr"/>
          <a:lstStyle/>
          <a:p>
            <a:pPr algn="ctr"/>
            <a:endParaRPr lang="zh-CN" altLang="zh-CN">
              <a:solidFill>
                <a:schemeClr val="tx1">
                  <a:lumMod val="50000"/>
                  <a:lumOff val="50000"/>
                </a:schemeClr>
              </a:solidFill>
              <a:ea typeface="微软雅黑" panose="020B0503020204020204" charset="-122"/>
            </a:endParaRPr>
          </a:p>
        </p:txBody>
      </p:sp>
      <p:sp>
        <p:nvSpPr>
          <p:cNvPr id="18" name="TextBox 11"/>
          <p:cNvSpPr>
            <a:spLocks noChangeArrowheads="1"/>
          </p:cNvSpPr>
          <p:nvPr/>
        </p:nvSpPr>
        <p:spPr bwMode="auto">
          <a:xfrm flipH="1">
            <a:off x="5375598" y="3697834"/>
            <a:ext cx="145656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pPr algn="ctr"/>
            <a:r>
              <a:rPr lang="zh-CN" altLang="en-US" sz="2400" b="1"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点击添加标题    </a:t>
            </a:r>
            <a:endParaRPr lang="en-US" sz="2400" b="1"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nvGrpSpPr>
          <p:cNvPr id="19" name="Group 8"/>
          <p:cNvGrpSpPr/>
          <p:nvPr/>
        </p:nvGrpSpPr>
        <p:grpSpPr bwMode="auto">
          <a:xfrm>
            <a:off x="1017700" y="2127023"/>
            <a:ext cx="3583653" cy="892674"/>
            <a:chOff x="0" y="0"/>
            <a:chExt cx="2290355" cy="891869"/>
          </a:xfrm>
        </p:grpSpPr>
        <p:grpSp>
          <p:nvGrpSpPr>
            <p:cNvPr id="20" name="Group 9"/>
            <p:cNvGrpSpPr/>
            <p:nvPr/>
          </p:nvGrpSpPr>
          <p:grpSpPr bwMode="auto">
            <a:xfrm flipH="1">
              <a:off x="0" y="307621"/>
              <a:ext cx="2184400" cy="584248"/>
              <a:chOff x="0" y="-109097"/>
              <a:chExt cx="2183514" cy="584248"/>
            </a:xfrm>
          </p:grpSpPr>
          <p:sp>
            <p:nvSpPr>
              <p:cNvPr id="25" name="TextBox 11"/>
              <p:cNvSpPr>
                <a:spLocks noChangeArrowheads="1"/>
              </p:cNvSpPr>
              <p:nvPr/>
            </p:nvSpPr>
            <p:spPr bwMode="auto">
              <a:xfrm>
                <a:off x="1037804" y="-109097"/>
                <a:ext cx="1145710" cy="584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26" name="TextBox 11"/>
              <p:cNvSpPr>
                <a:spLocks noChangeArrowheads="1"/>
              </p:cNvSpPr>
              <p:nvPr/>
            </p:nvSpPr>
            <p:spPr bwMode="auto">
              <a:xfrm>
                <a:off x="0" y="-109097"/>
                <a:ext cx="1145710" cy="584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sp>
          <p:nvSpPr>
            <p:cNvPr id="21" name="TextBox 11"/>
            <p:cNvSpPr>
              <a:spLocks noChangeArrowheads="1"/>
            </p:cNvSpPr>
            <p:nvPr/>
          </p:nvSpPr>
          <p:spPr bwMode="auto">
            <a:xfrm flipH="1">
              <a:off x="22355" y="0"/>
              <a:ext cx="145658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b="1">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b="1">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24" name="直接连接符 12"/>
            <p:cNvSpPr>
              <a:spLocks noChangeShapeType="1"/>
            </p:cNvSpPr>
            <p:nvPr/>
          </p:nvSpPr>
          <p:spPr bwMode="auto">
            <a:xfrm flipH="1">
              <a:off x="22355" y="880268"/>
              <a:ext cx="2268000" cy="1"/>
            </a:xfrm>
            <a:prstGeom prst="line">
              <a:avLst/>
            </a:prstGeom>
            <a:noFill/>
            <a:ln w="12700" cap="flat" cmpd="sng">
              <a:solidFill>
                <a:schemeClr val="accent4"/>
              </a:solidFill>
              <a:prstDash val="sysDot"/>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sz="1600">
                <a:solidFill>
                  <a:schemeClr val="tx1">
                    <a:lumMod val="50000"/>
                    <a:lumOff val="50000"/>
                  </a:schemeClr>
                </a:solidFill>
              </a:endParaRPr>
            </a:p>
          </p:txBody>
        </p:sp>
      </p:grpSp>
      <p:grpSp>
        <p:nvGrpSpPr>
          <p:cNvPr id="32" name="Group 14"/>
          <p:cNvGrpSpPr/>
          <p:nvPr/>
        </p:nvGrpSpPr>
        <p:grpSpPr bwMode="auto">
          <a:xfrm>
            <a:off x="913330" y="4489628"/>
            <a:ext cx="4065653" cy="1001869"/>
            <a:chOff x="0" y="-85591"/>
            <a:chExt cx="2692740" cy="1000966"/>
          </a:xfrm>
        </p:grpSpPr>
        <p:grpSp>
          <p:nvGrpSpPr>
            <p:cNvPr id="33" name="Group 15"/>
            <p:cNvGrpSpPr/>
            <p:nvPr/>
          </p:nvGrpSpPr>
          <p:grpSpPr bwMode="auto">
            <a:xfrm flipH="1">
              <a:off x="0" y="331127"/>
              <a:ext cx="2184400" cy="584248"/>
              <a:chOff x="0" y="-85591"/>
              <a:chExt cx="2183514" cy="584248"/>
            </a:xfrm>
          </p:grpSpPr>
          <p:sp>
            <p:nvSpPr>
              <p:cNvPr id="36" name="TextBox 11"/>
              <p:cNvSpPr>
                <a:spLocks noChangeArrowheads="1"/>
              </p:cNvSpPr>
              <p:nvPr/>
            </p:nvSpPr>
            <p:spPr bwMode="auto">
              <a:xfrm>
                <a:off x="1037804" y="-85591"/>
                <a:ext cx="1145710" cy="584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r>
                  <a:rPr lang="zh-CN" alt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a:t>
                </a:r>
                <a:endParaRPr 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37" name="TextBox 11"/>
              <p:cNvSpPr>
                <a:spLocks noChangeArrowheads="1"/>
              </p:cNvSpPr>
              <p:nvPr/>
            </p:nvSpPr>
            <p:spPr bwMode="auto">
              <a:xfrm>
                <a:off x="0" y="-85591"/>
                <a:ext cx="1145710" cy="584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sp>
          <p:nvSpPr>
            <p:cNvPr id="34" name="TextBox 11"/>
            <p:cNvSpPr>
              <a:spLocks noChangeArrowheads="1"/>
            </p:cNvSpPr>
            <p:nvPr/>
          </p:nvSpPr>
          <p:spPr bwMode="auto">
            <a:xfrm flipH="1">
              <a:off x="22355" y="-85591"/>
              <a:ext cx="145658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b="1"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b="1"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35" name="直接连接符 18"/>
            <p:cNvSpPr>
              <a:spLocks noChangeShapeType="1"/>
            </p:cNvSpPr>
            <p:nvPr/>
          </p:nvSpPr>
          <p:spPr bwMode="auto">
            <a:xfrm flipH="1">
              <a:off x="46740" y="880268"/>
              <a:ext cx="2646000" cy="1"/>
            </a:xfrm>
            <a:prstGeom prst="line">
              <a:avLst/>
            </a:prstGeom>
            <a:noFill/>
            <a:ln w="12700" cap="flat" cmpd="sng">
              <a:solidFill>
                <a:schemeClr val="accent4"/>
              </a:solidFill>
              <a:prstDash val="sysDot"/>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sz="1600">
                <a:solidFill>
                  <a:schemeClr val="tx1">
                    <a:lumMod val="50000"/>
                    <a:lumOff val="50000"/>
                  </a:schemeClr>
                </a:solidFill>
              </a:endParaRPr>
            </a:p>
          </p:txBody>
        </p:sp>
      </p:grpSp>
      <p:grpSp>
        <p:nvGrpSpPr>
          <p:cNvPr id="38" name="Group 20"/>
          <p:cNvGrpSpPr/>
          <p:nvPr/>
        </p:nvGrpSpPr>
        <p:grpSpPr bwMode="auto">
          <a:xfrm>
            <a:off x="7358967" y="1935101"/>
            <a:ext cx="4119277" cy="1006310"/>
            <a:chOff x="0" y="-126949"/>
            <a:chExt cx="2928589" cy="1007218"/>
          </a:xfrm>
        </p:grpSpPr>
        <p:grpSp>
          <p:nvGrpSpPr>
            <p:cNvPr id="39" name="Group 21"/>
            <p:cNvGrpSpPr/>
            <p:nvPr/>
          </p:nvGrpSpPr>
          <p:grpSpPr bwMode="auto">
            <a:xfrm flipH="1">
              <a:off x="744188" y="289769"/>
              <a:ext cx="2184401" cy="585303"/>
              <a:chOff x="-180019" y="-126949"/>
              <a:chExt cx="2183515" cy="585303"/>
            </a:xfrm>
          </p:grpSpPr>
          <p:sp>
            <p:nvSpPr>
              <p:cNvPr id="42" name="TextBox 11"/>
              <p:cNvSpPr>
                <a:spLocks noChangeArrowheads="1"/>
              </p:cNvSpPr>
              <p:nvPr/>
            </p:nvSpPr>
            <p:spPr bwMode="auto">
              <a:xfrm>
                <a:off x="857786" y="-126949"/>
                <a:ext cx="1145710" cy="585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r>
                  <a:rPr lang="zh-CN" alt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a:t>
                </a:r>
                <a:endParaRPr 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43" name="TextBox 11"/>
              <p:cNvSpPr>
                <a:spLocks noChangeArrowheads="1"/>
              </p:cNvSpPr>
              <p:nvPr/>
            </p:nvSpPr>
            <p:spPr bwMode="auto">
              <a:xfrm>
                <a:off x="-180019" y="-126949"/>
                <a:ext cx="1145710" cy="585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sp>
          <p:nvSpPr>
            <p:cNvPr id="40" name="TextBox 11"/>
            <p:cNvSpPr>
              <a:spLocks noChangeArrowheads="1"/>
            </p:cNvSpPr>
            <p:nvPr/>
          </p:nvSpPr>
          <p:spPr bwMode="auto">
            <a:xfrm flipH="1">
              <a:off x="766544" y="-126949"/>
              <a:ext cx="145658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b="1"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b="1"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41" name="直接连接符 24"/>
            <p:cNvSpPr>
              <a:spLocks noChangeShapeType="1"/>
            </p:cNvSpPr>
            <p:nvPr/>
          </p:nvSpPr>
          <p:spPr bwMode="auto">
            <a:xfrm flipH="1">
              <a:off x="0" y="880268"/>
              <a:ext cx="2840418" cy="1"/>
            </a:xfrm>
            <a:prstGeom prst="line">
              <a:avLst/>
            </a:prstGeom>
            <a:noFill/>
            <a:ln w="12700" cap="flat" cmpd="sng">
              <a:solidFill>
                <a:schemeClr val="accent4"/>
              </a:solidFill>
              <a:prstDash val="sysDot"/>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sz="1600">
                <a:solidFill>
                  <a:schemeClr val="tx1">
                    <a:lumMod val="50000"/>
                    <a:lumOff val="50000"/>
                  </a:schemeClr>
                </a:solidFill>
              </a:endParaRPr>
            </a:p>
          </p:txBody>
        </p:sp>
      </p:grpSp>
      <p:grpSp>
        <p:nvGrpSpPr>
          <p:cNvPr id="44" name="Group 26"/>
          <p:cNvGrpSpPr/>
          <p:nvPr/>
        </p:nvGrpSpPr>
        <p:grpSpPr bwMode="auto">
          <a:xfrm>
            <a:off x="7358965" y="4320513"/>
            <a:ext cx="4381368" cy="1001479"/>
            <a:chOff x="0" y="-91272"/>
            <a:chExt cx="2777812" cy="1001512"/>
          </a:xfrm>
        </p:grpSpPr>
        <p:grpSp>
          <p:nvGrpSpPr>
            <p:cNvPr id="45" name="Group 27"/>
            <p:cNvGrpSpPr/>
            <p:nvPr/>
          </p:nvGrpSpPr>
          <p:grpSpPr bwMode="auto">
            <a:xfrm flipH="1">
              <a:off x="593412" y="325446"/>
              <a:ext cx="2184400" cy="584794"/>
              <a:chOff x="-277273" y="-91272"/>
              <a:chExt cx="2183514" cy="584794"/>
            </a:xfrm>
          </p:grpSpPr>
          <p:sp>
            <p:nvSpPr>
              <p:cNvPr id="48" name="TextBox 11"/>
              <p:cNvSpPr>
                <a:spLocks noChangeArrowheads="1"/>
              </p:cNvSpPr>
              <p:nvPr/>
            </p:nvSpPr>
            <p:spPr bwMode="auto">
              <a:xfrm>
                <a:off x="760531" y="-91272"/>
                <a:ext cx="1145710" cy="584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a:t>
                </a:r>
                <a:endParaRPr 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49" name="TextBox 11"/>
              <p:cNvSpPr>
                <a:spLocks noChangeArrowheads="1"/>
              </p:cNvSpPr>
              <p:nvPr/>
            </p:nvSpPr>
            <p:spPr bwMode="auto">
              <a:xfrm>
                <a:off x="-277273" y="-91272"/>
                <a:ext cx="1145710" cy="584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r>
                  <a:rPr lang="zh-CN" alt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a:t>
                </a:r>
                <a:endParaRPr lang="en-US" sz="160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sp>
          <p:nvSpPr>
            <p:cNvPr id="46" name="TextBox 11"/>
            <p:cNvSpPr>
              <a:spLocks noChangeArrowheads="1"/>
            </p:cNvSpPr>
            <p:nvPr/>
          </p:nvSpPr>
          <p:spPr bwMode="auto">
            <a:xfrm flipH="1">
              <a:off x="615767" y="-91272"/>
              <a:ext cx="145658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b="1"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点击添加文本    </a:t>
              </a:r>
              <a:endParaRPr lang="en-US" sz="1600" b="1"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47" name="直接连接符 30"/>
            <p:cNvSpPr>
              <a:spLocks noChangeShapeType="1"/>
            </p:cNvSpPr>
            <p:nvPr/>
          </p:nvSpPr>
          <p:spPr bwMode="auto">
            <a:xfrm flipH="1">
              <a:off x="0" y="887442"/>
              <a:ext cx="2533016" cy="0"/>
            </a:xfrm>
            <a:prstGeom prst="line">
              <a:avLst/>
            </a:prstGeom>
            <a:noFill/>
            <a:ln w="12700" cap="flat" cmpd="sng">
              <a:solidFill>
                <a:schemeClr val="accent4"/>
              </a:solidFill>
              <a:prstDash val="sysDot"/>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sz="1600">
                <a:solidFill>
                  <a:schemeClr val="tx1">
                    <a:lumMod val="50000"/>
                    <a:lumOff val="50000"/>
                  </a:schemeClr>
                </a:solidFill>
              </a:endParaRP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2)">
                                      <p:cBhvr>
                                        <p:cTn id="7" dur="500"/>
                                        <p:tgtEl>
                                          <p:spTgt spid="15"/>
                                        </p:tgtEl>
                                      </p:cBhvr>
                                    </p:animEffect>
                                  </p:childTnLst>
                                </p:cTn>
                              </p:par>
                            </p:childTnLst>
                          </p:cTn>
                        </p:par>
                        <p:par>
                          <p:cTn id="8" fill="hold">
                            <p:stCondLst>
                              <p:cond delay="500"/>
                            </p:stCondLst>
                            <p:childTnLst>
                              <p:par>
                                <p:cTn id="9" presetID="21" presetClass="entr" presetSubtype="2"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heel(2)">
                                      <p:cBhvr>
                                        <p:cTn id="11" dur="500"/>
                                        <p:tgtEl>
                                          <p:spTgt spid="16"/>
                                        </p:tgtEl>
                                      </p:cBhvr>
                                    </p:animEffect>
                                  </p:childTnLst>
                                </p:cTn>
                              </p:par>
                            </p:childTnLst>
                          </p:cTn>
                        </p:par>
                        <p:par>
                          <p:cTn id="12" fill="hold">
                            <p:stCondLst>
                              <p:cond delay="1000"/>
                            </p:stCondLst>
                            <p:childTnLst>
                              <p:par>
                                <p:cTn id="13" presetID="21" presetClass="entr" presetSubtype="2"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heel(2)">
                                      <p:cBhvr>
                                        <p:cTn id="15" dur="500"/>
                                        <p:tgtEl>
                                          <p:spTgt spid="17"/>
                                        </p:tgtEl>
                                      </p:cBhvr>
                                    </p:animEffect>
                                  </p:childTnLst>
                                </p:cTn>
                              </p:par>
                            </p:childTnLst>
                          </p:cTn>
                        </p:par>
                        <p:par>
                          <p:cTn id="16" fill="hold">
                            <p:stCondLst>
                              <p:cond delay="1500"/>
                            </p:stCondLst>
                            <p:childTnLst>
                              <p:par>
                                <p:cTn id="17" presetID="21" presetClass="entr" presetSubtype="2"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heel(2)">
                                      <p:cBhvr>
                                        <p:cTn id="19" dur="500"/>
                                        <p:tgtEl>
                                          <p:spTgt spid="14"/>
                                        </p:tgtEl>
                                      </p:cBhvr>
                                    </p:animEffect>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p:cBhvr>
                                        <p:cTn id="23" dur="1000"/>
                                        <p:tgtEl>
                                          <p:spTgt spid="18"/>
                                        </p:tgtEl>
                                      </p:cBhvr>
                                    </p:animEffect>
                                    <p:anim calcmode="lin" valueType="num">
                                      <p:cBhvr>
                                        <p:cTn id="24" dur="1000" fill="hold"/>
                                        <p:tgtEl>
                                          <p:spTgt spid="18"/>
                                        </p:tgtEl>
                                        <p:attrNameLst>
                                          <p:attrName>ppt_x</p:attrName>
                                        </p:attrNameLst>
                                      </p:cBhvr>
                                      <p:tavLst>
                                        <p:tav tm="0">
                                          <p:val>
                                            <p:strVal val="#ppt_x"/>
                                          </p:val>
                                        </p:tav>
                                        <p:tav tm="100000">
                                          <p:val>
                                            <p:strVal val="#ppt_x"/>
                                          </p:val>
                                        </p:tav>
                                      </p:tavLst>
                                    </p:anim>
                                    <p:anim calcmode="lin" valueType="num">
                                      <p:cBhvr>
                                        <p:cTn id="25" dur="1000" fill="hold"/>
                                        <p:tgtEl>
                                          <p:spTgt spid="18"/>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42" presetClass="entr" presetSubtype="0" fill="hold"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p:cBhvr>
                                        <p:cTn id="29" dur="1000"/>
                                        <p:tgtEl>
                                          <p:spTgt spid="19"/>
                                        </p:tgtEl>
                                      </p:cBhvr>
                                    </p:animEffect>
                                    <p:anim calcmode="lin" valueType="num">
                                      <p:cBhvr>
                                        <p:cTn id="30" dur="1000" fill="hold"/>
                                        <p:tgtEl>
                                          <p:spTgt spid="19"/>
                                        </p:tgtEl>
                                        <p:attrNameLst>
                                          <p:attrName>ppt_x</p:attrName>
                                        </p:attrNameLst>
                                      </p:cBhvr>
                                      <p:tavLst>
                                        <p:tav tm="0">
                                          <p:val>
                                            <p:strVal val="#ppt_x"/>
                                          </p:val>
                                        </p:tav>
                                        <p:tav tm="100000">
                                          <p:val>
                                            <p:strVal val="#ppt_x"/>
                                          </p:val>
                                        </p:tav>
                                      </p:tavLst>
                                    </p:anim>
                                    <p:anim calcmode="lin" valueType="num">
                                      <p:cBhvr>
                                        <p:cTn id="31" dur="1000" fill="hold"/>
                                        <p:tgtEl>
                                          <p:spTgt spid="19"/>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42" presetClass="entr" presetSubtype="0" fill="hold"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p:cBhvr>
                                        <p:cTn id="35" dur="1000"/>
                                        <p:tgtEl>
                                          <p:spTgt spid="32"/>
                                        </p:tgtEl>
                                      </p:cBhvr>
                                    </p:animEffect>
                                    <p:anim calcmode="lin" valueType="num">
                                      <p:cBhvr>
                                        <p:cTn id="36" dur="1000" fill="hold"/>
                                        <p:tgtEl>
                                          <p:spTgt spid="32"/>
                                        </p:tgtEl>
                                        <p:attrNameLst>
                                          <p:attrName>ppt_x</p:attrName>
                                        </p:attrNameLst>
                                      </p:cBhvr>
                                      <p:tavLst>
                                        <p:tav tm="0">
                                          <p:val>
                                            <p:strVal val="#ppt_x"/>
                                          </p:val>
                                        </p:tav>
                                        <p:tav tm="100000">
                                          <p:val>
                                            <p:strVal val="#ppt_x"/>
                                          </p:val>
                                        </p:tav>
                                      </p:tavLst>
                                    </p:anim>
                                    <p:anim calcmode="lin" valueType="num">
                                      <p:cBhvr>
                                        <p:cTn id="37" dur="1000" fill="hold"/>
                                        <p:tgtEl>
                                          <p:spTgt spid="32"/>
                                        </p:tgtEl>
                                        <p:attrNameLst>
                                          <p:attrName>ppt_y</p:attrName>
                                        </p:attrNameLst>
                                      </p:cBhvr>
                                      <p:tavLst>
                                        <p:tav tm="0">
                                          <p:val>
                                            <p:strVal val="#ppt_y+.1"/>
                                          </p:val>
                                        </p:tav>
                                        <p:tav tm="100000">
                                          <p:val>
                                            <p:strVal val="#ppt_y"/>
                                          </p:val>
                                        </p:tav>
                                      </p:tavLst>
                                    </p:anim>
                                  </p:childTnLst>
                                </p:cTn>
                              </p:par>
                            </p:childTnLst>
                          </p:cTn>
                        </p:par>
                        <p:par>
                          <p:cTn id="38" fill="hold">
                            <p:stCondLst>
                              <p:cond delay="5000"/>
                            </p:stCondLst>
                            <p:childTnLst>
                              <p:par>
                                <p:cTn id="39" presetID="42" presetClass="entr" presetSubtype="0" fill="hold" nodeType="afterEffect">
                                  <p:stCondLst>
                                    <p:cond delay="0"/>
                                  </p:stCondLst>
                                  <p:childTnLst>
                                    <p:set>
                                      <p:cBhvr>
                                        <p:cTn id="40" dur="1" fill="hold">
                                          <p:stCondLst>
                                            <p:cond delay="0"/>
                                          </p:stCondLst>
                                        </p:cTn>
                                        <p:tgtEl>
                                          <p:spTgt spid="38"/>
                                        </p:tgtEl>
                                        <p:attrNameLst>
                                          <p:attrName>style.visibility</p:attrName>
                                        </p:attrNameLst>
                                      </p:cBhvr>
                                      <p:to>
                                        <p:strVal val="visible"/>
                                      </p:to>
                                    </p:set>
                                    <p:animEffect>
                                      <p:cBhvr>
                                        <p:cTn id="41" dur="1000"/>
                                        <p:tgtEl>
                                          <p:spTgt spid="38"/>
                                        </p:tgtEl>
                                      </p:cBhvr>
                                    </p:animEffect>
                                    <p:anim calcmode="lin" valueType="num">
                                      <p:cBhvr>
                                        <p:cTn id="42" dur="1000" fill="hold"/>
                                        <p:tgtEl>
                                          <p:spTgt spid="38"/>
                                        </p:tgtEl>
                                        <p:attrNameLst>
                                          <p:attrName>ppt_x</p:attrName>
                                        </p:attrNameLst>
                                      </p:cBhvr>
                                      <p:tavLst>
                                        <p:tav tm="0">
                                          <p:val>
                                            <p:strVal val="#ppt_x"/>
                                          </p:val>
                                        </p:tav>
                                        <p:tav tm="100000">
                                          <p:val>
                                            <p:strVal val="#ppt_x"/>
                                          </p:val>
                                        </p:tav>
                                      </p:tavLst>
                                    </p:anim>
                                    <p:anim calcmode="lin" valueType="num">
                                      <p:cBhvr>
                                        <p:cTn id="43" dur="1000" fill="hold"/>
                                        <p:tgtEl>
                                          <p:spTgt spid="38"/>
                                        </p:tgtEl>
                                        <p:attrNameLst>
                                          <p:attrName>ppt_y</p:attrName>
                                        </p:attrNameLst>
                                      </p:cBhvr>
                                      <p:tavLst>
                                        <p:tav tm="0">
                                          <p:val>
                                            <p:strVal val="#ppt_y+.1"/>
                                          </p:val>
                                        </p:tav>
                                        <p:tav tm="100000">
                                          <p:val>
                                            <p:strVal val="#ppt_y"/>
                                          </p:val>
                                        </p:tav>
                                      </p:tavLst>
                                    </p:anim>
                                  </p:childTnLst>
                                </p:cTn>
                              </p:par>
                            </p:childTnLst>
                          </p:cTn>
                        </p:par>
                        <p:par>
                          <p:cTn id="44" fill="hold">
                            <p:stCondLst>
                              <p:cond delay="6000"/>
                            </p:stCondLst>
                            <p:childTnLst>
                              <p:par>
                                <p:cTn id="45" presetID="42" presetClass="entr" presetSubtype="0" fill="hold" nodeType="afterEffect">
                                  <p:stCondLst>
                                    <p:cond delay="0"/>
                                  </p:stCondLst>
                                  <p:childTnLst>
                                    <p:set>
                                      <p:cBhvr>
                                        <p:cTn id="46" dur="1" fill="hold">
                                          <p:stCondLst>
                                            <p:cond delay="0"/>
                                          </p:stCondLst>
                                        </p:cTn>
                                        <p:tgtEl>
                                          <p:spTgt spid="44"/>
                                        </p:tgtEl>
                                        <p:attrNameLst>
                                          <p:attrName>style.visibility</p:attrName>
                                        </p:attrNameLst>
                                      </p:cBhvr>
                                      <p:to>
                                        <p:strVal val="visible"/>
                                      </p:to>
                                    </p:set>
                                    <p:animEffect>
                                      <p:cBhvr>
                                        <p:cTn id="47" dur="1000"/>
                                        <p:tgtEl>
                                          <p:spTgt spid="44"/>
                                        </p:tgtEl>
                                      </p:cBhvr>
                                    </p:animEffect>
                                    <p:anim calcmode="lin" valueType="num">
                                      <p:cBhvr>
                                        <p:cTn id="48" dur="1000" fill="hold"/>
                                        <p:tgtEl>
                                          <p:spTgt spid="44"/>
                                        </p:tgtEl>
                                        <p:attrNameLst>
                                          <p:attrName>ppt_x</p:attrName>
                                        </p:attrNameLst>
                                      </p:cBhvr>
                                      <p:tavLst>
                                        <p:tav tm="0">
                                          <p:val>
                                            <p:strVal val="#ppt_x"/>
                                          </p:val>
                                        </p:tav>
                                        <p:tav tm="100000">
                                          <p:val>
                                            <p:strVal val="#ppt_x"/>
                                          </p:val>
                                        </p:tav>
                                      </p:tavLst>
                                    </p:anim>
                                    <p:anim calcmode="lin" valueType="num">
                                      <p:cBhvr>
                                        <p:cTn id="4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bldLvl="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923203" y="2060848"/>
            <a:ext cx="1871233" cy="1872208"/>
            <a:chOff x="467544" y="1578560"/>
            <a:chExt cx="1872208" cy="1872208"/>
          </a:xfrm>
        </p:grpSpPr>
        <p:sp>
          <p:nvSpPr>
            <p:cNvPr id="27" name="弦形 26"/>
            <p:cNvSpPr/>
            <p:nvPr/>
          </p:nvSpPr>
          <p:spPr>
            <a:xfrm rot="19715174">
              <a:off x="537184" y="1644658"/>
              <a:ext cx="1732929" cy="1732929"/>
            </a:xfrm>
            <a:prstGeom prst="chord">
              <a:avLst>
                <a:gd name="adj1" fmla="val 2700000"/>
                <a:gd name="adj2" fmla="val 1176119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467544" y="1578560"/>
              <a:ext cx="1872208" cy="1872208"/>
              <a:chOff x="467544" y="1578560"/>
              <a:chExt cx="1872208" cy="1872208"/>
            </a:xfrm>
          </p:grpSpPr>
          <p:sp>
            <p:nvSpPr>
              <p:cNvPr id="29" name="椭圆 28"/>
              <p:cNvSpPr/>
              <p:nvPr/>
            </p:nvSpPr>
            <p:spPr>
              <a:xfrm>
                <a:off x="467544" y="1578560"/>
                <a:ext cx="1872208" cy="1872208"/>
              </a:xfrm>
              <a:prstGeom prst="ellipse">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0" name="TextBox 29"/>
              <p:cNvSpPr txBox="1"/>
              <p:nvPr/>
            </p:nvSpPr>
            <p:spPr>
              <a:xfrm>
                <a:off x="1000121" y="2194119"/>
                <a:ext cx="807051" cy="523220"/>
              </a:xfrm>
              <a:prstGeom prst="rect">
                <a:avLst/>
              </a:prstGeom>
              <a:noFill/>
            </p:spPr>
            <p:txBody>
              <a:bodyPr wrap="none" rtlCol="0">
                <a:spAutoFit/>
              </a:bodyPr>
              <a:lstStyle/>
              <a:p>
                <a:pPr algn="ctr"/>
                <a:r>
                  <a:rPr lang="en-US" altLang="zh-CN" sz="2800" dirty="0">
                    <a:solidFill>
                      <a:schemeClr val="tx2"/>
                    </a:solidFill>
                  </a:rPr>
                  <a:t>20%</a:t>
                </a:r>
                <a:endParaRPr lang="zh-CN" altLang="en-US" sz="2800" dirty="0">
                  <a:solidFill>
                    <a:schemeClr val="tx2"/>
                  </a:solidFill>
                </a:endParaRPr>
              </a:p>
            </p:txBody>
          </p:sp>
        </p:grpSp>
      </p:grpSp>
      <p:grpSp>
        <p:nvGrpSpPr>
          <p:cNvPr id="31" name="组合 30"/>
          <p:cNvGrpSpPr/>
          <p:nvPr/>
        </p:nvGrpSpPr>
        <p:grpSpPr>
          <a:xfrm>
            <a:off x="4058328" y="2060848"/>
            <a:ext cx="1871233" cy="1872208"/>
            <a:chOff x="2603781" y="1578560"/>
            <a:chExt cx="1872208" cy="1872208"/>
          </a:xfrm>
        </p:grpSpPr>
        <p:sp>
          <p:nvSpPr>
            <p:cNvPr id="32" name="弦形 31"/>
            <p:cNvSpPr/>
            <p:nvPr/>
          </p:nvSpPr>
          <p:spPr>
            <a:xfrm rot="18780312">
              <a:off x="2678221" y="1651667"/>
              <a:ext cx="1732929" cy="1732929"/>
            </a:xfrm>
            <a:prstGeom prst="chord">
              <a:avLst>
                <a:gd name="adj1" fmla="val 2700000"/>
                <a:gd name="adj2" fmla="val 1364353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组合 32"/>
            <p:cNvGrpSpPr/>
            <p:nvPr/>
          </p:nvGrpSpPr>
          <p:grpSpPr>
            <a:xfrm>
              <a:off x="2603781" y="1578560"/>
              <a:ext cx="1872208" cy="1872208"/>
              <a:chOff x="2603781" y="1578560"/>
              <a:chExt cx="1872208" cy="1872208"/>
            </a:xfrm>
          </p:grpSpPr>
          <p:sp>
            <p:nvSpPr>
              <p:cNvPr id="35" name="椭圆 34"/>
              <p:cNvSpPr/>
              <p:nvPr/>
            </p:nvSpPr>
            <p:spPr>
              <a:xfrm>
                <a:off x="2603781" y="1578560"/>
                <a:ext cx="1872208" cy="1872208"/>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6" name="TextBox 35"/>
              <p:cNvSpPr txBox="1"/>
              <p:nvPr/>
            </p:nvSpPr>
            <p:spPr>
              <a:xfrm>
                <a:off x="3141158" y="2082616"/>
                <a:ext cx="807051" cy="523220"/>
              </a:xfrm>
              <a:prstGeom prst="rect">
                <a:avLst/>
              </a:prstGeom>
              <a:noFill/>
            </p:spPr>
            <p:txBody>
              <a:bodyPr wrap="none" rtlCol="0">
                <a:spAutoFit/>
              </a:bodyPr>
              <a:lstStyle/>
              <a:p>
                <a:pPr algn="ctr"/>
                <a:r>
                  <a:rPr lang="en-US" altLang="zh-CN" sz="2800" dirty="0">
                    <a:solidFill>
                      <a:schemeClr val="accent1"/>
                    </a:solidFill>
                  </a:rPr>
                  <a:t>40%</a:t>
                </a:r>
                <a:endParaRPr lang="zh-CN" altLang="en-US" sz="2800" dirty="0">
                  <a:solidFill>
                    <a:schemeClr val="accent1"/>
                  </a:solidFill>
                </a:endParaRPr>
              </a:p>
            </p:txBody>
          </p:sp>
        </p:grpSp>
      </p:grpSp>
      <p:grpSp>
        <p:nvGrpSpPr>
          <p:cNvPr id="37" name="组合 36"/>
          <p:cNvGrpSpPr/>
          <p:nvPr/>
        </p:nvGrpSpPr>
        <p:grpSpPr>
          <a:xfrm>
            <a:off x="6193453" y="2060848"/>
            <a:ext cx="1871233" cy="1872208"/>
            <a:chOff x="4740018" y="1578560"/>
            <a:chExt cx="1872208" cy="1872208"/>
          </a:xfrm>
        </p:grpSpPr>
        <p:sp>
          <p:nvSpPr>
            <p:cNvPr id="38" name="椭圆 37"/>
            <p:cNvSpPr/>
            <p:nvPr/>
          </p:nvSpPr>
          <p:spPr>
            <a:xfrm>
              <a:off x="4740018" y="1578560"/>
              <a:ext cx="1872208" cy="1872208"/>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9" name="弦形 38"/>
            <p:cNvSpPr/>
            <p:nvPr/>
          </p:nvSpPr>
          <p:spPr>
            <a:xfrm rot="18000000">
              <a:off x="4824171" y="1651666"/>
              <a:ext cx="1732929" cy="1732929"/>
            </a:xfrm>
            <a:prstGeom prst="chord">
              <a:avLst>
                <a:gd name="adj1" fmla="val 2700000"/>
                <a:gd name="adj2" fmla="val 1527207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TextBox 39"/>
            <p:cNvSpPr txBox="1"/>
            <p:nvPr/>
          </p:nvSpPr>
          <p:spPr>
            <a:xfrm>
              <a:off x="5291481" y="2194119"/>
              <a:ext cx="807051" cy="523220"/>
            </a:xfrm>
            <a:prstGeom prst="rect">
              <a:avLst/>
            </a:prstGeom>
            <a:noFill/>
          </p:spPr>
          <p:txBody>
            <a:bodyPr wrap="none" rtlCol="0">
              <a:spAutoFit/>
            </a:bodyPr>
            <a:lstStyle/>
            <a:p>
              <a:pPr algn="ctr"/>
              <a:r>
                <a:rPr lang="en-US" altLang="zh-CN" sz="2800" dirty="0">
                  <a:solidFill>
                    <a:srgbClr val="F8F8F8"/>
                  </a:solidFill>
                </a:rPr>
                <a:t>60%</a:t>
              </a:r>
              <a:endParaRPr lang="zh-CN" altLang="en-US" sz="2800" dirty="0">
                <a:solidFill>
                  <a:srgbClr val="F8F8F8"/>
                </a:solidFill>
              </a:endParaRPr>
            </a:p>
          </p:txBody>
        </p:sp>
      </p:grpSp>
      <p:grpSp>
        <p:nvGrpSpPr>
          <p:cNvPr id="41" name="组合 40"/>
          <p:cNvGrpSpPr/>
          <p:nvPr/>
        </p:nvGrpSpPr>
        <p:grpSpPr>
          <a:xfrm>
            <a:off x="8328579" y="2060848"/>
            <a:ext cx="1871233" cy="1872208"/>
            <a:chOff x="6876256" y="1578560"/>
            <a:chExt cx="1872208" cy="1872208"/>
          </a:xfrm>
        </p:grpSpPr>
        <p:sp>
          <p:nvSpPr>
            <p:cNvPr id="63" name="椭圆 62"/>
            <p:cNvSpPr/>
            <p:nvPr/>
          </p:nvSpPr>
          <p:spPr>
            <a:xfrm>
              <a:off x="6876256" y="1578560"/>
              <a:ext cx="1872208" cy="1872208"/>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4" name="弦形 63"/>
            <p:cNvSpPr/>
            <p:nvPr/>
          </p:nvSpPr>
          <p:spPr>
            <a:xfrm rot="16358992">
              <a:off x="6960409" y="1648200"/>
              <a:ext cx="1732929" cy="1732929"/>
            </a:xfrm>
            <a:prstGeom prst="chord">
              <a:avLst>
                <a:gd name="adj1" fmla="val 2700000"/>
                <a:gd name="adj2" fmla="val 1853352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5" name="TextBox 64"/>
            <p:cNvSpPr txBox="1"/>
            <p:nvPr/>
          </p:nvSpPr>
          <p:spPr>
            <a:xfrm>
              <a:off x="7430900" y="2194119"/>
              <a:ext cx="807051" cy="523220"/>
            </a:xfrm>
            <a:prstGeom prst="rect">
              <a:avLst/>
            </a:prstGeom>
            <a:noFill/>
          </p:spPr>
          <p:txBody>
            <a:bodyPr wrap="none" rtlCol="0">
              <a:spAutoFit/>
            </a:bodyPr>
            <a:lstStyle/>
            <a:p>
              <a:pPr algn="ctr"/>
              <a:r>
                <a:rPr lang="en-US" altLang="zh-CN" sz="2800" dirty="0">
                  <a:solidFill>
                    <a:srgbClr val="F8F8F8"/>
                  </a:solidFill>
                </a:rPr>
                <a:t>90%</a:t>
              </a:r>
              <a:endParaRPr lang="zh-CN" altLang="en-US" sz="2800" dirty="0">
                <a:solidFill>
                  <a:srgbClr val="F8F8F8"/>
                </a:solidFill>
              </a:endParaRPr>
            </a:p>
          </p:txBody>
        </p:sp>
      </p:grpSp>
      <p:cxnSp>
        <p:nvCxnSpPr>
          <p:cNvPr id="66" name="直接连接符 65"/>
          <p:cNvCxnSpPr/>
          <p:nvPr/>
        </p:nvCxnSpPr>
        <p:spPr>
          <a:xfrm>
            <a:off x="1851233" y="4173186"/>
            <a:ext cx="8332595"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1707292" y="4439732"/>
            <a:ext cx="2251775" cy="1559788"/>
            <a:chOff x="251520" y="3957444"/>
            <a:chExt cx="2252948" cy="1559788"/>
          </a:xfrm>
        </p:grpSpPr>
        <p:sp>
          <p:nvSpPr>
            <p:cNvPr id="68" name="TextBox 67"/>
            <p:cNvSpPr txBox="1"/>
            <p:nvPr/>
          </p:nvSpPr>
          <p:spPr>
            <a:xfrm>
              <a:off x="323528" y="3957444"/>
              <a:ext cx="2108932" cy="369332"/>
            </a:xfrm>
            <a:prstGeom prst="rect">
              <a:avLst/>
            </a:prstGeom>
            <a:noFill/>
          </p:spPr>
          <p:txBody>
            <a:bodyPr wrap="square" rtlCol="0">
              <a:spAutoFit/>
            </a:bodyPr>
            <a:lstStyle/>
            <a:p>
              <a:pPr algn="ctr"/>
              <a:r>
                <a:rPr lang="zh-CN" altLang="en-US" b="1" dirty="0">
                  <a:solidFill>
                    <a:schemeClr val="tx1">
                      <a:lumMod val="50000"/>
                      <a:lumOff val="50000"/>
                    </a:schemeClr>
                  </a:solidFill>
                  <a:latin typeface="+mn-ea"/>
                  <a:ea typeface="+mn-ea"/>
                </a:rPr>
                <a:t>单击添加文本</a:t>
              </a:r>
            </a:p>
          </p:txBody>
        </p:sp>
        <p:sp>
          <p:nvSpPr>
            <p:cNvPr id="69" name="矩形 68"/>
            <p:cNvSpPr/>
            <p:nvPr/>
          </p:nvSpPr>
          <p:spPr>
            <a:xfrm>
              <a:off x="251520" y="4440014"/>
              <a:ext cx="2252948" cy="1077218"/>
            </a:xfrm>
            <a:prstGeom prst="rect">
              <a:avLst/>
            </a:prstGeom>
          </p:spPr>
          <p:txBody>
            <a:bodyPr wrap="square">
              <a:spAutoFit/>
            </a:bodyPr>
            <a:lstStyle/>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p>
          </p:txBody>
        </p:sp>
      </p:grpSp>
      <p:grpSp>
        <p:nvGrpSpPr>
          <p:cNvPr id="70" name="组合 69"/>
          <p:cNvGrpSpPr/>
          <p:nvPr/>
        </p:nvGrpSpPr>
        <p:grpSpPr>
          <a:xfrm>
            <a:off x="3826973" y="4439732"/>
            <a:ext cx="2251775" cy="1559788"/>
            <a:chOff x="2372306" y="3957444"/>
            <a:chExt cx="2252948" cy="1559788"/>
          </a:xfrm>
        </p:grpSpPr>
        <p:sp>
          <p:nvSpPr>
            <p:cNvPr id="71" name="TextBox 70"/>
            <p:cNvSpPr txBox="1"/>
            <p:nvPr/>
          </p:nvSpPr>
          <p:spPr>
            <a:xfrm>
              <a:off x="2411760" y="3957444"/>
              <a:ext cx="2160240" cy="369332"/>
            </a:xfrm>
            <a:prstGeom prst="rect">
              <a:avLst/>
            </a:prstGeom>
            <a:noFill/>
          </p:spPr>
          <p:txBody>
            <a:bodyPr wrap="square" rtlCol="0">
              <a:spAutoFit/>
            </a:bodyPr>
            <a:lstStyle/>
            <a:p>
              <a:pPr algn="ctr"/>
              <a:r>
                <a:rPr lang="zh-CN" altLang="en-US" b="1" dirty="0">
                  <a:solidFill>
                    <a:schemeClr val="tx1">
                      <a:lumMod val="50000"/>
                      <a:lumOff val="50000"/>
                    </a:schemeClr>
                  </a:solidFill>
                  <a:latin typeface="+mn-ea"/>
                  <a:ea typeface="+mn-ea"/>
                </a:rPr>
                <a:t>单击添加文本</a:t>
              </a:r>
            </a:p>
          </p:txBody>
        </p:sp>
        <p:sp>
          <p:nvSpPr>
            <p:cNvPr id="72" name="矩形 71"/>
            <p:cNvSpPr/>
            <p:nvPr/>
          </p:nvSpPr>
          <p:spPr>
            <a:xfrm>
              <a:off x="2372306" y="4440014"/>
              <a:ext cx="2252948" cy="1077218"/>
            </a:xfrm>
            <a:prstGeom prst="rect">
              <a:avLst/>
            </a:prstGeom>
          </p:spPr>
          <p:txBody>
            <a:bodyPr wrap="square">
              <a:spAutoFit/>
            </a:bodyPr>
            <a:lstStyle/>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p>
          </p:txBody>
        </p:sp>
      </p:grpSp>
      <p:grpSp>
        <p:nvGrpSpPr>
          <p:cNvPr id="73" name="组合 72"/>
          <p:cNvGrpSpPr/>
          <p:nvPr/>
        </p:nvGrpSpPr>
        <p:grpSpPr>
          <a:xfrm>
            <a:off x="5946655" y="4439732"/>
            <a:ext cx="2251775" cy="1559788"/>
            <a:chOff x="4493092" y="3957444"/>
            <a:chExt cx="2252948" cy="1559788"/>
          </a:xfrm>
        </p:grpSpPr>
        <p:sp>
          <p:nvSpPr>
            <p:cNvPr id="74" name="TextBox 73"/>
            <p:cNvSpPr txBox="1"/>
            <p:nvPr/>
          </p:nvSpPr>
          <p:spPr>
            <a:xfrm>
              <a:off x="4557204" y="3957444"/>
              <a:ext cx="2175036" cy="369332"/>
            </a:xfrm>
            <a:prstGeom prst="rect">
              <a:avLst/>
            </a:prstGeom>
            <a:noFill/>
          </p:spPr>
          <p:txBody>
            <a:bodyPr wrap="square" rtlCol="0">
              <a:spAutoFit/>
            </a:bodyPr>
            <a:lstStyle/>
            <a:p>
              <a:pPr algn="ctr"/>
              <a:r>
                <a:rPr lang="zh-CN" altLang="en-US" b="1" dirty="0">
                  <a:solidFill>
                    <a:schemeClr val="tx1">
                      <a:lumMod val="50000"/>
                      <a:lumOff val="50000"/>
                    </a:schemeClr>
                  </a:solidFill>
                  <a:latin typeface="+mn-ea"/>
                  <a:ea typeface="+mn-ea"/>
                </a:rPr>
                <a:t>单击添加文本</a:t>
              </a:r>
            </a:p>
          </p:txBody>
        </p:sp>
        <p:sp>
          <p:nvSpPr>
            <p:cNvPr id="75" name="矩形 74"/>
            <p:cNvSpPr/>
            <p:nvPr/>
          </p:nvSpPr>
          <p:spPr>
            <a:xfrm>
              <a:off x="4493092" y="4440014"/>
              <a:ext cx="2252948" cy="1077218"/>
            </a:xfrm>
            <a:prstGeom prst="rect">
              <a:avLst/>
            </a:prstGeom>
          </p:spPr>
          <p:txBody>
            <a:bodyPr wrap="square">
              <a:spAutoFit/>
            </a:bodyPr>
            <a:lstStyle/>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p>
          </p:txBody>
        </p:sp>
      </p:grpSp>
      <p:grpSp>
        <p:nvGrpSpPr>
          <p:cNvPr id="76" name="组合 75"/>
          <p:cNvGrpSpPr/>
          <p:nvPr/>
        </p:nvGrpSpPr>
        <p:grpSpPr>
          <a:xfrm>
            <a:off x="8235919" y="4439732"/>
            <a:ext cx="2251775" cy="1559788"/>
            <a:chOff x="6783548" y="3957444"/>
            <a:chExt cx="2252948" cy="1559788"/>
          </a:xfrm>
        </p:grpSpPr>
        <p:sp>
          <p:nvSpPr>
            <p:cNvPr id="77" name="TextBox 76"/>
            <p:cNvSpPr txBox="1"/>
            <p:nvPr/>
          </p:nvSpPr>
          <p:spPr>
            <a:xfrm>
              <a:off x="6921276" y="3957444"/>
              <a:ext cx="1971204" cy="369332"/>
            </a:xfrm>
            <a:prstGeom prst="rect">
              <a:avLst/>
            </a:prstGeom>
            <a:noFill/>
          </p:spPr>
          <p:txBody>
            <a:bodyPr wrap="square" rtlCol="0">
              <a:spAutoFit/>
            </a:bodyPr>
            <a:lstStyle/>
            <a:p>
              <a:pPr algn="ctr"/>
              <a:r>
                <a:rPr lang="zh-CN" altLang="en-US" b="1" dirty="0">
                  <a:solidFill>
                    <a:schemeClr val="tx1">
                      <a:lumMod val="50000"/>
                      <a:lumOff val="50000"/>
                    </a:schemeClr>
                  </a:solidFill>
                  <a:latin typeface="+mn-ea"/>
                  <a:ea typeface="+mn-ea"/>
                </a:rPr>
                <a:t>单击添加文本</a:t>
              </a:r>
            </a:p>
          </p:txBody>
        </p:sp>
        <p:sp>
          <p:nvSpPr>
            <p:cNvPr id="78" name="矩形 77"/>
            <p:cNvSpPr/>
            <p:nvPr/>
          </p:nvSpPr>
          <p:spPr>
            <a:xfrm>
              <a:off x="6783548" y="4440014"/>
              <a:ext cx="2252948" cy="1077218"/>
            </a:xfrm>
            <a:prstGeom prst="rect">
              <a:avLst/>
            </a:prstGeom>
          </p:spPr>
          <p:txBody>
            <a:bodyPr wrap="square">
              <a:spAutoFit/>
            </a:bodyPr>
            <a:lstStyle/>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endParaRPr lang="en-US" altLang="zh-CN" sz="1600" dirty="0">
                <a:solidFill>
                  <a:schemeClr val="tx1">
                    <a:lumMod val="50000"/>
                    <a:lumOff val="50000"/>
                  </a:schemeClr>
                </a:solidFill>
                <a:latin typeface="+mn-ea"/>
                <a:ea typeface="+mn-ea"/>
              </a:endParaRPr>
            </a:p>
            <a:p>
              <a:pPr lvl="0" algn="ctr"/>
              <a:r>
                <a:rPr lang="zh-CN" altLang="en-US" sz="1600" dirty="0">
                  <a:solidFill>
                    <a:schemeClr val="tx1">
                      <a:lumMod val="50000"/>
                      <a:lumOff val="50000"/>
                    </a:schemeClr>
                  </a:solidFill>
                  <a:latin typeface="+mn-ea"/>
                  <a:ea typeface="+mn-ea"/>
                </a:rPr>
                <a:t>单击此处添加文本</a:t>
              </a: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wipe(left)">
                                          <p:cBhvr>
                                            <p:cTn id="7" dur="500"/>
                                            <p:tgtEl>
                                              <p:spTgt spid="66"/>
                                            </p:tgtEl>
                                          </p:cBhvr>
                                        </p:animEffect>
                                      </p:childTnLst>
                                    </p:cTn>
                                  </p:par>
                                </p:childTnLst>
                              </p:cTn>
                            </p:par>
                            <p:par>
                              <p:cTn id="8" fill="hold">
                                <p:stCondLst>
                                  <p:cond delay="500"/>
                                </p:stCondLst>
                                <p:childTnLst>
                                  <p:par>
                                    <p:cTn id="9" presetID="2" presetClass="entr" presetSubtype="1" fill="hold" nodeType="afterEffect" p14:presetBounceEnd="48000">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14:bounceEnd="48000">
                                          <p:cBhvr additive="base">
                                            <p:cTn id="11" dur="500" fill="hold"/>
                                            <p:tgtEl>
                                              <p:spTgt spid="26"/>
                                            </p:tgtEl>
                                            <p:attrNameLst>
                                              <p:attrName>ppt_x</p:attrName>
                                            </p:attrNameLst>
                                          </p:cBhvr>
                                          <p:tavLst>
                                            <p:tav tm="0">
                                              <p:val>
                                                <p:strVal val="#ppt_x"/>
                                              </p:val>
                                            </p:tav>
                                            <p:tav tm="100000">
                                              <p:val>
                                                <p:strVal val="#ppt_x"/>
                                              </p:val>
                                            </p:tav>
                                          </p:tavLst>
                                        </p:anim>
                                        <p:anim calcmode="lin" valueType="num" p14:bounceEnd="48000">
                                          <p:cBhvr additive="base">
                                            <p:cTn id="12" dur="500" fill="hold"/>
                                            <p:tgtEl>
                                              <p:spTgt spid="26"/>
                                            </p:tgtEl>
                                            <p:attrNameLst>
                                              <p:attrName>ppt_y</p:attrName>
                                            </p:attrNameLst>
                                          </p:cBhvr>
                                          <p:tavLst>
                                            <p:tav tm="0">
                                              <p:val>
                                                <p:strVal val="0-#ppt_h/2"/>
                                              </p:val>
                                            </p:tav>
                                            <p:tav tm="100000">
                                              <p:val>
                                                <p:strVal val="#ppt_y"/>
                                              </p:val>
                                            </p:tav>
                                          </p:tavLst>
                                        </p:anim>
                                      </p:childTnLst>
                                    </p:cTn>
                                  </p:par>
                                  <p:par>
                                    <p:cTn id="13" presetID="22" presetClass="entr" presetSubtype="1" fill="hold" nodeType="with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wipe(up)">
                                          <p:cBhvr>
                                            <p:cTn id="15" dur="500"/>
                                            <p:tgtEl>
                                              <p:spTgt spid="67"/>
                                            </p:tgtEl>
                                          </p:cBhvr>
                                        </p:animEffect>
                                      </p:childTnLst>
                                    </p:cTn>
                                  </p:par>
                                </p:childTnLst>
                              </p:cTn>
                            </p:par>
                            <p:par>
                              <p:cTn id="16" fill="hold">
                                <p:stCondLst>
                                  <p:cond delay="1000"/>
                                </p:stCondLst>
                                <p:childTnLst>
                                  <p:par>
                                    <p:cTn id="17" presetID="2" presetClass="entr" presetSubtype="1" fill="hold" nodeType="afterEffect" p14:presetBounceEnd="48000">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14:bounceEnd="48000">
                                          <p:cBhvr additive="base">
                                            <p:cTn id="19" dur="500" fill="hold"/>
                                            <p:tgtEl>
                                              <p:spTgt spid="31"/>
                                            </p:tgtEl>
                                            <p:attrNameLst>
                                              <p:attrName>ppt_x</p:attrName>
                                            </p:attrNameLst>
                                          </p:cBhvr>
                                          <p:tavLst>
                                            <p:tav tm="0">
                                              <p:val>
                                                <p:strVal val="#ppt_x"/>
                                              </p:val>
                                            </p:tav>
                                            <p:tav tm="100000">
                                              <p:val>
                                                <p:strVal val="#ppt_x"/>
                                              </p:val>
                                            </p:tav>
                                          </p:tavLst>
                                        </p:anim>
                                        <p:anim calcmode="lin" valueType="num" p14:bounceEnd="48000">
                                          <p:cBhvr additive="base">
                                            <p:cTn id="20" dur="500" fill="hold"/>
                                            <p:tgtEl>
                                              <p:spTgt spid="31"/>
                                            </p:tgtEl>
                                            <p:attrNameLst>
                                              <p:attrName>ppt_y</p:attrName>
                                            </p:attrNameLst>
                                          </p:cBhvr>
                                          <p:tavLst>
                                            <p:tav tm="0">
                                              <p:val>
                                                <p:strVal val="0-#ppt_h/2"/>
                                              </p:val>
                                            </p:tav>
                                            <p:tav tm="100000">
                                              <p:val>
                                                <p:strVal val="#ppt_y"/>
                                              </p:val>
                                            </p:tav>
                                          </p:tavLst>
                                        </p:anim>
                                      </p:childTnLst>
                                    </p:cTn>
                                  </p:par>
                                  <p:par>
                                    <p:cTn id="21" presetID="22" presetClass="entr" presetSubtype="1" fill="hold" nodeType="with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wipe(up)">
                                          <p:cBhvr>
                                            <p:cTn id="23" dur="500"/>
                                            <p:tgtEl>
                                              <p:spTgt spid="70"/>
                                            </p:tgtEl>
                                          </p:cBhvr>
                                        </p:animEffect>
                                      </p:childTnLst>
                                    </p:cTn>
                                  </p:par>
                                </p:childTnLst>
                              </p:cTn>
                            </p:par>
                            <p:par>
                              <p:cTn id="24" fill="hold">
                                <p:stCondLst>
                                  <p:cond delay="1500"/>
                                </p:stCondLst>
                                <p:childTnLst>
                                  <p:par>
                                    <p:cTn id="25" presetID="2" presetClass="entr" presetSubtype="1" fill="hold" nodeType="afterEffect" p14:presetBounceEnd="48000">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14:bounceEnd="48000">
                                          <p:cBhvr additive="base">
                                            <p:cTn id="27" dur="500" fill="hold"/>
                                            <p:tgtEl>
                                              <p:spTgt spid="37"/>
                                            </p:tgtEl>
                                            <p:attrNameLst>
                                              <p:attrName>ppt_x</p:attrName>
                                            </p:attrNameLst>
                                          </p:cBhvr>
                                          <p:tavLst>
                                            <p:tav tm="0">
                                              <p:val>
                                                <p:strVal val="#ppt_x"/>
                                              </p:val>
                                            </p:tav>
                                            <p:tav tm="100000">
                                              <p:val>
                                                <p:strVal val="#ppt_x"/>
                                              </p:val>
                                            </p:tav>
                                          </p:tavLst>
                                        </p:anim>
                                        <p:anim calcmode="lin" valueType="num" p14:bounceEnd="48000">
                                          <p:cBhvr additive="base">
                                            <p:cTn id="28" dur="500" fill="hold"/>
                                            <p:tgtEl>
                                              <p:spTgt spid="37"/>
                                            </p:tgtEl>
                                            <p:attrNameLst>
                                              <p:attrName>ppt_y</p:attrName>
                                            </p:attrNameLst>
                                          </p:cBhvr>
                                          <p:tavLst>
                                            <p:tav tm="0">
                                              <p:val>
                                                <p:strVal val="0-#ppt_h/2"/>
                                              </p:val>
                                            </p:tav>
                                            <p:tav tm="100000">
                                              <p:val>
                                                <p:strVal val="#ppt_y"/>
                                              </p:val>
                                            </p:tav>
                                          </p:tavLst>
                                        </p:anim>
                                      </p:childTnLst>
                                    </p:cTn>
                                  </p:par>
                                  <p:par>
                                    <p:cTn id="29" presetID="22" presetClass="entr" presetSubtype="1" fill="hold" nodeType="withEffect">
                                      <p:stCondLst>
                                        <p:cond delay="0"/>
                                      </p:stCondLst>
                                      <p:childTnLst>
                                        <p:set>
                                          <p:cBhvr>
                                            <p:cTn id="30" dur="1" fill="hold">
                                              <p:stCondLst>
                                                <p:cond delay="0"/>
                                              </p:stCondLst>
                                            </p:cTn>
                                            <p:tgtEl>
                                              <p:spTgt spid="73"/>
                                            </p:tgtEl>
                                            <p:attrNameLst>
                                              <p:attrName>style.visibility</p:attrName>
                                            </p:attrNameLst>
                                          </p:cBhvr>
                                          <p:to>
                                            <p:strVal val="visible"/>
                                          </p:to>
                                        </p:set>
                                        <p:animEffect transition="in" filter="wipe(up)">
                                          <p:cBhvr>
                                            <p:cTn id="31" dur="500"/>
                                            <p:tgtEl>
                                              <p:spTgt spid="73"/>
                                            </p:tgtEl>
                                          </p:cBhvr>
                                        </p:animEffect>
                                      </p:childTnLst>
                                    </p:cTn>
                                  </p:par>
                                </p:childTnLst>
                              </p:cTn>
                            </p:par>
                            <p:par>
                              <p:cTn id="32" fill="hold">
                                <p:stCondLst>
                                  <p:cond delay="2000"/>
                                </p:stCondLst>
                                <p:childTnLst>
                                  <p:par>
                                    <p:cTn id="33" presetID="2" presetClass="entr" presetSubtype="1" fill="hold" nodeType="afterEffect" p14:presetBounceEnd="48000">
                                      <p:stCondLst>
                                        <p:cond delay="0"/>
                                      </p:stCondLst>
                                      <p:childTnLst>
                                        <p:set>
                                          <p:cBhvr>
                                            <p:cTn id="34" dur="1" fill="hold">
                                              <p:stCondLst>
                                                <p:cond delay="0"/>
                                              </p:stCondLst>
                                            </p:cTn>
                                            <p:tgtEl>
                                              <p:spTgt spid="41"/>
                                            </p:tgtEl>
                                            <p:attrNameLst>
                                              <p:attrName>style.visibility</p:attrName>
                                            </p:attrNameLst>
                                          </p:cBhvr>
                                          <p:to>
                                            <p:strVal val="visible"/>
                                          </p:to>
                                        </p:set>
                                        <p:anim calcmode="lin" valueType="num" p14:bounceEnd="48000">
                                          <p:cBhvr additive="base">
                                            <p:cTn id="35" dur="500" fill="hold"/>
                                            <p:tgtEl>
                                              <p:spTgt spid="41"/>
                                            </p:tgtEl>
                                            <p:attrNameLst>
                                              <p:attrName>ppt_x</p:attrName>
                                            </p:attrNameLst>
                                          </p:cBhvr>
                                          <p:tavLst>
                                            <p:tav tm="0">
                                              <p:val>
                                                <p:strVal val="#ppt_x"/>
                                              </p:val>
                                            </p:tav>
                                            <p:tav tm="100000">
                                              <p:val>
                                                <p:strVal val="#ppt_x"/>
                                              </p:val>
                                            </p:tav>
                                          </p:tavLst>
                                        </p:anim>
                                        <p:anim calcmode="lin" valueType="num" p14:bounceEnd="48000">
                                          <p:cBhvr additive="base">
                                            <p:cTn id="36" dur="500" fill="hold"/>
                                            <p:tgtEl>
                                              <p:spTgt spid="41"/>
                                            </p:tgtEl>
                                            <p:attrNameLst>
                                              <p:attrName>ppt_y</p:attrName>
                                            </p:attrNameLst>
                                          </p:cBhvr>
                                          <p:tavLst>
                                            <p:tav tm="0">
                                              <p:val>
                                                <p:strVal val="0-#ppt_h/2"/>
                                              </p:val>
                                            </p:tav>
                                            <p:tav tm="100000">
                                              <p:val>
                                                <p:strVal val="#ppt_y"/>
                                              </p:val>
                                            </p:tav>
                                          </p:tavLst>
                                        </p:anim>
                                      </p:childTnLst>
                                    </p:cTn>
                                  </p:par>
                                  <p:par>
                                    <p:cTn id="37" presetID="22" presetClass="entr" presetSubtype="1" fill="hold" nodeType="with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wipe(up)">
                                          <p:cBhvr>
                                            <p:cTn id="39"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wipe(left)">
                                          <p:cBhvr>
                                            <p:cTn id="7" dur="500"/>
                                            <p:tgtEl>
                                              <p:spTgt spid="66"/>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0-#ppt_h/2"/>
                                              </p:val>
                                            </p:tav>
                                            <p:tav tm="100000">
                                              <p:val>
                                                <p:strVal val="#ppt_y"/>
                                              </p:val>
                                            </p:tav>
                                          </p:tavLst>
                                        </p:anim>
                                      </p:childTnLst>
                                    </p:cTn>
                                  </p:par>
                                  <p:par>
                                    <p:cTn id="13" presetID="22" presetClass="entr" presetSubtype="1" fill="hold" nodeType="with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wipe(up)">
                                          <p:cBhvr>
                                            <p:cTn id="15" dur="500"/>
                                            <p:tgtEl>
                                              <p:spTgt spid="67"/>
                                            </p:tgtEl>
                                          </p:cBhvr>
                                        </p:animEffect>
                                      </p:childTnLst>
                                    </p:cTn>
                                  </p:par>
                                </p:childTnLst>
                              </p:cTn>
                            </p:par>
                            <p:par>
                              <p:cTn id="16" fill="hold">
                                <p:stCondLst>
                                  <p:cond delay="1000"/>
                                </p:stCondLst>
                                <p:childTnLst>
                                  <p:par>
                                    <p:cTn id="17" presetID="2" presetClass="entr" presetSubtype="1"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ppt_x"/>
                                              </p:val>
                                            </p:tav>
                                            <p:tav tm="100000">
                                              <p:val>
                                                <p:strVal val="#ppt_x"/>
                                              </p:val>
                                            </p:tav>
                                          </p:tavLst>
                                        </p:anim>
                                        <p:anim calcmode="lin" valueType="num">
                                          <p:cBhvr additive="base">
                                            <p:cTn id="20" dur="500" fill="hold"/>
                                            <p:tgtEl>
                                              <p:spTgt spid="31"/>
                                            </p:tgtEl>
                                            <p:attrNameLst>
                                              <p:attrName>ppt_y</p:attrName>
                                            </p:attrNameLst>
                                          </p:cBhvr>
                                          <p:tavLst>
                                            <p:tav tm="0">
                                              <p:val>
                                                <p:strVal val="0-#ppt_h/2"/>
                                              </p:val>
                                            </p:tav>
                                            <p:tav tm="100000">
                                              <p:val>
                                                <p:strVal val="#ppt_y"/>
                                              </p:val>
                                            </p:tav>
                                          </p:tavLst>
                                        </p:anim>
                                      </p:childTnLst>
                                    </p:cTn>
                                  </p:par>
                                  <p:par>
                                    <p:cTn id="21" presetID="22" presetClass="entr" presetSubtype="1" fill="hold" nodeType="with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wipe(up)">
                                          <p:cBhvr>
                                            <p:cTn id="23" dur="500"/>
                                            <p:tgtEl>
                                              <p:spTgt spid="70"/>
                                            </p:tgtEl>
                                          </p:cBhvr>
                                        </p:animEffect>
                                      </p:childTnLst>
                                    </p:cTn>
                                  </p:par>
                                </p:childTnLst>
                              </p:cTn>
                            </p:par>
                            <p:par>
                              <p:cTn id="24" fill="hold">
                                <p:stCondLst>
                                  <p:cond delay="1500"/>
                                </p:stCondLst>
                                <p:childTnLst>
                                  <p:par>
                                    <p:cTn id="25" presetID="2" presetClass="entr" presetSubtype="1"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cBhvr additive="base">
                                            <p:cTn id="27" dur="500" fill="hold"/>
                                            <p:tgtEl>
                                              <p:spTgt spid="37"/>
                                            </p:tgtEl>
                                            <p:attrNameLst>
                                              <p:attrName>ppt_x</p:attrName>
                                            </p:attrNameLst>
                                          </p:cBhvr>
                                          <p:tavLst>
                                            <p:tav tm="0">
                                              <p:val>
                                                <p:strVal val="#ppt_x"/>
                                              </p:val>
                                            </p:tav>
                                            <p:tav tm="100000">
                                              <p:val>
                                                <p:strVal val="#ppt_x"/>
                                              </p:val>
                                            </p:tav>
                                          </p:tavLst>
                                        </p:anim>
                                        <p:anim calcmode="lin" valueType="num">
                                          <p:cBhvr additive="base">
                                            <p:cTn id="28" dur="500" fill="hold"/>
                                            <p:tgtEl>
                                              <p:spTgt spid="37"/>
                                            </p:tgtEl>
                                            <p:attrNameLst>
                                              <p:attrName>ppt_y</p:attrName>
                                            </p:attrNameLst>
                                          </p:cBhvr>
                                          <p:tavLst>
                                            <p:tav tm="0">
                                              <p:val>
                                                <p:strVal val="0-#ppt_h/2"/>
                                              </p:val>
                                            </p:tav>
                                            <p:tav tm="100000">
                                              <p:val>
                                                <p:strVal val="#ppt_y"/>
                                              </p:val>
                                            </p:tav>
                                          </p:tavLst>
                                        </p:anim>
                                      </p:childTnLst>
                                    </p:cTn>
                                  </p:par>
                                  <p:par>
                                    <p:cTn id="29" presetID="22" presetClass="entr" presetSubtype="1" fill="hold" nodeType="withEffect">
                                      <p:stCondLst>
                                        <p:cond delay="0"/>
                                      </p:stCondLst>
                                      <p:childTnLst>
                                        <p:set>
                                          <p:cBhvr>
                                            <p:cTn id="30" dur="1" fill="hold">
                                              <p:stCondLst>
                                                <p:cond delay="0"/>
                                              </p:stCondLst>
                                            </p:cTn>
                                            <p:tgtEl>
                                              <p:spTgt spid="73"/>
                                            </p:tgtEl>
                                            <p:attrNameLst>
                                              <p:attrName>style.visibility</p:attrName>
                                            </p:attrNameLst>
                                          </p:cBhvr>
                                          <p:to>
                                            <p:strVal val="visible"/>
                                          </p:to>
                                        </p:set>
                                        <p:animEffect transition="in" filter="wipe(up)">
                                          <p:cBhvr>
                                            <p:cTn id="31" dur="500"/>
                                            <p:tgtEl>
                                              <p:spTgt spid="73"/>
                                            </p:tgtEl>
                                          </p:cBhvr>
                                        </p:animEffect>
                                      </p:childTnLst>
                                    </p:cTn>
                                  </p:par>
                                </p:childTnLst>
                              </p:cTn>
                            </p:par>
                            <p:par>
                              <p:cTn id="32" fill="hold">
                                <p:stCondLst>
                                  <p:cond delay="2000"/>
                                </p:stCondLst>
                                <p:childTnLst>
                                  <p:par>
                                    <p:cTn id="33" presetID="2" presetClass="entr" presetSubtype="1" fill="hold" nodeType="afterEffect">
                                      <p:stCondLst>
                                        <p:cond delay="0"/>
                                      </p:stCondLst>
                                      <p:childTnLst>
                                        <p:set>
                                          <p:cBhvr>
                                            <p:cTn id="34" dur="1" fill="hold">
                                              <p:stCondLst>
                                                <p:cond delay="0"/>
                                              </p:stCondLst>
                                            </p:cTn>
                                            <p:tgtEl>
                                              <p:spTgt spid="41"/>
                                            </p:tgtEl>
                                            <p:attrNameLst>
                                              <p:attrName>style.visibility</p:attrName>
                                            </p:attrNameLst>
                                          </p:cBhvr>
                                          <p:to>
                                            <p:strVal val="visible"/>
                                          </p:to>
                                        </p:set>
                                        <p:anim calcmode="lin" valueType="num">
                                          <p:cBhvr additive="base">
                                            <p:cTn id="35" dur="500" fill="hold"/>
                                            <p:tgtEl>
                                              <p:spTgt spid="41"/>
                                            </p:tgtEl>
                                            <p:attrNameLst>
                                              <p:attrName>ppt_x</p:attrName>
                                            </p:attrNameLst>
                                          </p:cBhvr>
                                          <p:tavLst>
                                            <p:tav tm="0">
                                              <p:val>
                                                <p:strVal val="#ppt_x"/>
                                              </p:val>
                                            </p:tav>
                                            <p:tav tm="100000">
                                              <p:val>
                                                <p:strVal val="#ppt_x"/>
                                              </p:val>
                                            </p:tav>
                                          </p:tavLst>
                                        </p:anim>
                                        <p:anim calcmode="lin" valueType="num">
                                          <p:cBhvr additive="base">
                                            <p:cTn id="36" dur="500" fill="hold"/>
                                            <p:tgtEl>
                                              <p:spTgt spid="41"/>
                                            </p:tgtEl>
                                            <p:attrNameLst>
                                              <p:attrName>ppt_y</p:attrName>
                                            </p:attrNameLst>
                                          </p:cBhvr>
                                          <p:tavLst>
                                            <p:tav tm="0">
                                              <p:val>
                                                <p:strVal val="0-#ppt_h/2"/>
                                              </p:val>
                                            </p:tav>
                                            <p:tav tm="100000">
                                              <p:val>
                                                <p:strVal val="#ppt_y"/>
                                              </p:val>
                                            </p:tav>
                                          </p:tavLst>
                                        </p:anim>
                                      </p:childTnLst>
                                    </p:cTn>
                                  </p:par>
                                  <p:par>
                                    <p:cTn id="37" presetID="22" presetClass="entr" presetSubtype="1" fill="hold" nodeType="with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wipe(up)">
                                          <p:cBhvr>
                                            <p:cTn id="39"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7"/>
          <p:cNvGrpSpPr/>
          <p:nvPr/>
        </p:nvGrpSpPr>
        <p:grpSpPr bwMode="auto">
          <a:xfrm>
            <a:off x="4739010" y="4618014"/>
            <a:ext cx="843015" cy="1094482"/>
            <a:chOff x="3600" y="3001"/>
            <a:chExt cx="779" cy="1007"/>
          </a:xfrm>
          <a:solidFill>
            <a:schemeClr val="tx2"/>
          </a:solidFill>
        </p:grpSpPr>
        <p:sp>
          <p:nvSpPr>
            <p:cNvPr id="28" name="Freeform 7"/>
            <p:cNvSpPr/>
            <p:nvPr/>
          </p:nvSpPr>
          <p:spPr bwMode="auto">
            <a:xfrm>
              <a:off x="3600" y="3072"/>
              <a:ext cx="779" cy="936"/>
            </a:xfrm>
            <a:custGeom>
              <a:avLst/>
              <a:gdLst/>
              <a:ahLst/>
              <a:cxnLst>
                <a:cxn ang="0">
                  <a:pos x="3" y="159"/>
                </a:cxn>
                <a:cxn ang="0">
                  <a:pos x="90" y="130"/>
                </a:cxn>
                <a:cxn ang="0">
                  <a:pos x="360" y="128"/>
                </a:cxn>
                <a:cxn ang="0">
                  <a:pos x="451" y="116"/>
                </a:cxn>
                <a:cxn ang="0">
                  <a:pos x="602" y="40"/>
                </a:cxn>
                <a:cxn ang="0">
                  <a:pos x="693" y="26"/>
                </a:cxn>
                <a:cxn ang="0">
                  <a:pos x="648" y="98"/>
                </a:cxn>
                <a:cxn ang="0">
                  <a:pos x="586" y="139"/>
                </a:cxn>
                <a:cxn ang="0">
                  <a:pos x="483" y="221"/>
                </a:cxn>
                <a:cxn ang="0">
                  <a:pos x="465" y="306"/>
                </a:cxn>
                <a:cxn ang="0">
                  <a:pos x="571" y="786"/>
                </a:cxn>
                <a:cxn ang="0">
                  <a:pos x="541" y="843"/>
                </a:cxn>
                <a:cxn ang="0">
                  <a:pos x="483" y="816"/>
                </a:cxn>
                <a:cxn ang="0">
                  <a:pos x="389" y="557"/>
                </a:cxn>
                <a:cxn ang="0">
                  <a:pos x="366" y="518"/>
                </a:cxn>
                <a:cxn ang="0">
                  <a:pos x="355" y="518"/>
                </a:cxn>
                <a:cxn ang="0">
                  <a:pos x="334" y="557"/>
                </a:cxn>
                <a:cxn ang="0">
                  <a:pos x="239" y="816"/>
                </a:cxn>
                <a:cxn ang="0">
                  <a:pos x="182" y="843"/>
                </a:cxn>
                <a:cxn ang="0">
                  <a:pos x="152" y="786"/>
                </a:cxn>
                <a:cxn ang="0">
                  <a:pos x="257" y="306"/>
                </a:cxn>
                <a:cxn ang="0">
                  <a:pos x="241" y="235"/>
                </a:cxn>
                <a:cxn ang="0">
                  <a:pos x="165" y="211"/>
                </a:cxn>
                <a:cxn ang="0">
                  <a:pos x="75" y="203"/>
                </a:cxn>
                <a:cxn ang="0">
                  <a:pos x="3" y="159"/>
                </a:cxn>
              </a:cxnLst>
              <a:rect l="0" t="0" r="r" b="b"/>
              <a:pathLst>
                <a:path w="709" h="852">
                  <a:moveTo>
                    <a:pt x="3" y="159"/>
                  </a:moveTo>
                  <a:cubicBezTo>
                    <a:pt x="6" y="128"/>
                    <a:pt x="51" y="130"/>
                    <a:pt x="90" y="130"/>
                  </a:cubicBezTo>
                  <a:cubicBezTo>
                    <a:pt x="126" y="130"/>
                    <a:pt x="312" y="128"/>
                    <a:pt x="360" y="128"/>
                  </a:cubicBezTo>
                  <a:cubicBezTo>
                    <a:pt x="409" y="128"/>
                    <a:pt x="450" y="116"/>
                    <a:pt x="451" y="116"/>
                  </a:cubicBezTo>
                  <a:cubicBezTo>
                    <a:pt x="478" y="111"/>
                    <a:pt x="569" y="57"/>
                    <a:pt x="602" y="40"/>
                  </a:cubicBezTo>
                  <a:cubicBezTo>
                    <a:pt x="637" y="23"/>
                    <a:pt x="676" y="0"/>
                    <a:pt x="693" y="26"/>
                  </a:cubicBezTo>
                  <a:cubicBezTo>
                    <a:pt x="709" y="52"/>
                    <a:pt x="687" y="73"/>
                    <a:pt x="648" y="98"/>
                  </a:cubicBezTo>
                  <a:cubicBezTo>
                    <a:pt x="605" y="125"/>
                    <a:pt x="611" y="123"/>
                    <a:pt x="586" y="139"/>
                  </a:cubicBezTo>
                  <a:cubicBezTo>
                    <a:pt x="558" y="156"/>
                    <a:pt x="497" y="200"/>
                    <a:pt x="483" y="221"/>
                  </a:cubicBezTo>
                  <a:cubicBezTo>
                    <a:pt x="470" y="241"/>
                    <a:pt x="469" y="272"/>
                    <a:pt x="465" y="306"/>
                  </a:cubicBezTo>
                  <a:cubicBezTo>
                    <a:pt x="454" y="436"/>
                    <a:pt x="564" y="761"/>
                    <a:pt x="571" y="786"/>
                  </a:cubicBezTo>
                  <a:cubicBezTo>
                    <a:pt x="577" y="807"/>
                    <a:pt x="573" y="833"/>
                    <a:pt x="541" y="843"/>
                  </a:cubicBezTo>
                  <a:cubicBezTo>
                    <a:pt x="509" y="852"/>
                    <a:pt x="490" y="837"/>
                    <a:pt x="483" y="816"/>
                  </a:cubicBezTo>
                  <a:cubicBezTo>
                    <a:pt x="472" y="778"/>
                    <a:pt x="408" y="606"/>
                    <a:pt x="389" y="557"/>
                  </a:cubicBezTo>
                  <a:cubicBezTo>
                    <a:pt x="381" y="537"/>
                    <a:pt x="373" y="522"/>
                    <a:pt x="366" y="518"/>
                  </a:cubicBezTo>
                  <a:cubicBezTo>
                    <a:pt x="363" y="517"/>
                    <a:pt x="357" y="518"/>
                    <a:pt x="355" y="518"/>
                  </a:cubicBezTo>
                  <a:cubicBezTo>
                    <a:pt x="348" y="521"/>
                    <a:pt x="341" y="537"/>
                    <a:pt x="334" y="557"/>
                  </a:cubicBezTo>
                  <a:cubicBezTo>
                    <a:pt x="315" y="606"/>
                    <a:pt x="251" y="778"/>
                    <a:pt x="239" y="816"/>
                  </a:cubicBezTo>
                  <a:cubicBezTo>
                    <a:pt x="233" y="837"/>
                    <a:pt x="214" y="852"/>
                    <a:pt x="182" y="843"/>
                  </a:cubicBezTo>
                  <a:cubicBezTo>
                    <a:pt x="150" y="833"/>
                    <a:pt x="145" y="807"/>
                    <a:pt x="152" y="786"/>
                  </a:cubicBezTo>
                  <a:cubicBezTo>
                    <a:pt x="159" y="761"/>
                    <a:pt x="269" y="436"/>
                    <a:pt x="257" y="306"/>
                  </a:cubicBezTo>
                  <a:cubicBezTo>
                    <a:pt x="254" y="272"/>
                    <a:pt x="254" y="255"/>
                    <a:pt x="241" y="235"/>
                  </a:cubicBezTo>
                  <a:cubicBezTo>
                    <a:pt x="227" y="215"/>
                    <a:pt x="197" y="214"/>
                    <a:pt x="165" y="211"/>
                  </a:cubicBezTo>
                  <a:cubicBezTo>
                    <a:pt x="136" y="208"/>
                    <a:pt x="125" y="207"/>
                    <a:pt x="75" y="203"/>
                  </a:cubicBezTo>
                  <a:cubicBezTo>
                    <a:pt x="29" y="198"/>
                    <a:pt x="0" y="189"/>
                    <a:pt x="3" y="159"/>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29" name="Oval 8"/>
            <p:cNvSpPr>
              <a:spLocks noChangeArrowheads="1"/>
            </p:cNvSpPr>
            <p:nvPr/>
          </p:nvSpPr>
          <p:spPr bwMode="auto">
            <a:xfrm>
              <a:off x="3899" y="3001"/>
              <a:ext cx="188" cy="189"/>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30" name="Group 29"/>
          <p:cNvGrpSpPr/>
          <p:nvPr/>
        </p:nvGrpSpPr>
        <p:grpSpPr bwMode="auto">
          <a:xfrm>
            <a:off x="3100293" y="4618012"/>
            <a:ext cx="851617" cy="1094481"/>
            <a:chOff x="2086" y="3001"/>
            <a:chExt cx="787" cy="1007"/>
          </a:xfrm>
          <a:solidFill>
            <a:schemeClr val="tx2"/>
          </a:solidFill>
        </p:grpSpPr>
        <p:sp>
          <p:nvSpPr>
            <p:cNvPr id="41" name="Freeform 9"/>
            <p:cNvSpPr/>
            <p:nvPr/>
          </p:nvSpPr>
          <p:spPr bwMode="auto">
            <a:xfrm>
              <a:off x="2086" y="3213"/>
              <a:ext cx="787" cy="795"/>
            </a:xfrm>
            <a:custGeom>
              <a:avLst/>
              <a:gdLst/>
              <a:ahLst/>
              <a:cxnLst>
                <a:cxn ang="0">
                  <a:pos x="713" y="31"/>
                </a:cxn>
                <a:cxn ang="0">
                  <a:pos x="625" y="2"/>
                </a:cxn>
                <a:cxn ang="0">
                  <a:pos x="358" y="0"/>
                </a:cxn>
                <a:cxn ang="0">
                  <a:pos x="91" y="2"/>
                </a:cxn>
                <a:cxn ang="0">
                  <a:pos x="3" y="31"/>
                </a:cxn>
                <a:cxn ang="0">
                  <a:pos x="76" y="75"/>
                </a:cxn>
                <a:cxn ang="0">
                  <a:pos x="166" y="83"/>
                </a:cxn>
                <a:cxn ang="0">
                  <a:pos x="241" y="107"/>
                </a:cxn>
                <a:cxn ang="0">
                  <a:pos x="258" y="178"/>
                </a:cxn>
                <a:cxn ang="0">
                  <a:pos x="152" y="658"/>
                </a:cxn>
                <a:cxn ang="0">
                  <a:pos x="183" y="715"/>
                </a:cxn>
                <a:cxn ang="0">
                  <a:pos x="240" y="688"/>
                </a:cxn>
                <a:cxn ang="0">
                  <a:pos x="334" y="429"/>
                </a:cxn>
                <a:cxn ang="0">
                  <a:pos x="356" y="390"/>
                </a:cxn>
                <a:cxn ang="0">
                  <a:pos x="360" y="390"/>
                </a:cxn>
                <a:cxn ang="0">
                  <a:pos x="382" y="429"/>
                </a:cxn>
                <a:cxn ang="0">
                  <a:pos x="476" y="688"/>
                </a:cxn>
                <a:cxn ang="0">
                  <a:pos x="533" y="715"/>
                </a:cxn>
                <a:cxn ang="0">
                  <a:pos x="564" y="658"/>
                </a:cxn>
                <a:cxn ang="0">
                  <a:pos x="458" y="178"/>
                </a:cxn>
                <a:cxn ang="0">
                  <a:pos x="475" y="107"/>
                </a:cxn>
                <a:cxn ang="0">
                  <a:pos x="550" y="83"/>
                </a:cxn>
                <a:cxn ang="0">
                  <a:pos x="640" y="75"/>
                </a:cxn>
                <a:cxn ang="0">
                  <a:pos x="713" y="31"/>
                </a:cxn>
              </a:cxnLst>
              <a:rect l="0" t="0" r="r" b="b"/>
              <a:pathLst>
                <a:path w="716" h="724">
                  <a:moveTo>
                    <a:pt x="713" y="31"/>
                  </a:moveTo>
                  <a:cubicBezTo>
                    <a:pt x="710" y="0"/>
                    <a:pt x="664" y="2"/>
                    <a:pt x="625" y="2"/>
                  </a:cubicBezTo>
                  <a:cubicBezTo>
                    <a:pt x="591" y="2"/>
                    <a:pt x="410" y="0"/>
                    <a:pt x="358" y="0"/>
                  </a:cubicBezTo>
                  <a:cubicBezTo>
                    <a:pt x="306" y="0"/>
                    <a:pt x="125" y="2"/>
                    <a:pt x="91" y="2"/>
                  </a:cubicBezTo>
                  <a:cubicBezTo>
                    <a:pt x="51" y="2"/>
                    <a:pt x="6" y="0"/>
                    <a:pt x="3" y="31"/>
                  </a:cubicBezTo>
                  <a:cubicBezTo>
                    <a:pt x="0" y="61"/>
                    <a:pt x="29" y="70"/>
                    <a:pt x="76" y="75"/>
                  </a:cubicBezTo>
                  <a:cubicBezTo>
                    <a:pt x="126" y="79"/>
                    <a:pt x="136" y="80"/>
                    <a:pt x="166" y="83"/>
                  </a:cubicBezTo>
                  <a:cubicBezTo>
                    <a:pt x="198" y="86"/>
                    <a:pt x="228" y="87"/>
                    <a:pt x="241" y="107"/>
                  </a:cubicBezTo>
                  <a:cubicBezTo>
                    <a:pt x="254" y="127"/>
                    <a:pt x="255" y="144"/>
                    <a:pt x="258" y="178"/>
                  </a:cubicBezTo>
                  <a:cubicBezTo>
                    <a:pt x="269" y="308"/>
                    <a:pt x="159" y="633"/>
                    <a:pt x="152" y="658"/>
                  </a:cubicBezTo>
                  <a:cubicBezTo>
                    <a:pt x="146" y="679"/>
                    <a:pt x="150" y="705"/>
                    <a:pt x="183" y="715"/>
                  </a:cubicBezTo>
                  <a:cubicBezTo>
                    <a:pt x="215" y="724"/>
                    <a:pt x="234" y="709"/>
                    <a:pt x="240" y="688"/>
                  </a:cubicBezTo>
                  <a:cubicBezTo>
                    <a:pt x="251" y="650"/>
                    <a:pt x="315" y="478"/>
                    <a:pt x="334" y="429"/>
                  </a:cubicBezTo>
                  <a:cubicBezTo>
                    <a:pt x="342" y="409"/>
                    <a:pt x="348" y="393"/>
                    <a:pt x="356" y="390"/>
                  </a:cubicBezTo>
                  <a:cubicBezTo>
                    <a:pt x="360" y="390"/>
                    <a:pt x="360" y="390"/>
                    <a:pt x="360" y="390"/>
                  </a:cubicBezTo>
                  <a:cubicBezTo>
                    <a:pt x="368" y="393"/>
                    <a:pt x="374" y="409"/>
                    <a:pt x="382" y="429"/>
                  </a:cubicBezTo>
                  <a:cubicBezTo>
                    <a:pt x="401" y="478"/>
                    <a:pt x="465" y="650"/>
                    <a:pt x="476" y="688"/>
                  </a:cubicBezTo>
                  <a:cubicBezTo>
                    <a:pt x="482" y="709"/>
                    <a:pt x="501" y="724"/>
                    <a:pt x="533" y="715"/>
                  </a:cubicBezTo>
                  <a:cubicBezTo>
                    <a:pt x="566" y="705"/>
                    <a:pt x="570" y="679"/>
                    <a:pt x="564" y="658"/>
                  </a:cubicBezTo>
                  <a:cubicBezTo>
                    <a:pt x="556" y="633"/>
                    <a:pt x="447" y="308"/>
                    <a:pt x="458" y="178"/>
                  </a:cubicBezTo>
                  <a:cubicBezTo>
                    <a:pt x="461" y="144"/>
                    <a:pt x="462" y="127"/>
                    <a:pt x="475" y="107"/>
                  </a:cubicBezTo>
                  <a:cubicBezTo>
                    <a:pt x="488" y="87"/>
                    <a:pt x="518" y="86"/>
                    <a:pt x="550" y="83"/>
                  </a:cubicBezTo>
                  <a:cubicBezTo>
                    <a:pt x="580" y="80"/>
                    <a:pt x="590" y="79"/>
                    <a:pt x="640" y="75"/>
                  </a:cubicBezTo>
                  <a:cubicBezTo>
                    <a:pt x="687" y="70"/>
                    <a:pt x="716" y="61"/>
                    <a:pt x="713" y="31"/>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42" name="Oval 10"/>
            <p:cNvSpPr>
              <a:spLocks noChangeArrowheads="1"/>
            </p:cNvSpPr>
            <p:nvPr/>
          </p:nvSpPr>
          <p:spPr bwMode="auto">
            <a:xfrm>
              <a:off x="2384" y="3001"/>
              <a:ext cx="189" cy="189"/>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43" name="Group 30"/>
          <p:cNvGrpSpPr/>
          <p:nvPr/>
        </p:nvGrpSpPr>
        <p:grpSpPr bwMode="auto">
          <a:xfrm>
            <a:off x="2278782" y="4618014"/>
            <a:ext cx="844449" cy="1094482"/>
            <a:chOff x="1327" y="3001"/>
            <a:chExt cx="780" cy="1007"/>
          </a:xfrm>
          <a:solidFill>
            <a:schemeClr val="tx2"/>
          </a:solidFill>
        </p:grpSpPr>
        <p:sp>
          <p:nvSpPr>
            <p:cNvPr id="44" name="Freeform 11"/>
            <p:cNvSpPr/>
            <p:nvPr/>
          </p:nvSpPr>
          <p:spPr bwMode="auto">
            <a:xfrm>
              <a:off x="1327" y="3072"/>
              <a:ext cx="780" cy="936"/>
            </a:xfrm>
            <a:custGeom>
              <a:avLst/>
              <a:gdLst/>
              <a:ahLst/>
              <a:cxnLst>
                <a:cxn ang="0">
                  <a:pos x="706" y="159"/>
                </a:cxn>
                <a:cxn ang="0">
                  <a:pos x="618" y="130"/>
                </a:cxn>
                <a:cxn ang="0">
                  <a:pos x="348" y="128"/>
                </a:cxn>
                <a:cxn ang="0">
                  <a:pos x="258" y="116"/>
                </a:cxn>
                <a:cxn ang="0">
                  <a:pos x="107" y="40"/>
                </a:cxn>
                <a:cxn ang="0">
                  <a:pos x="16" y="26"/>
                </a:cxn>
                <a:cxn ang="0">
                  <a:pos x="61" y="98"/>
                </a:cxn>
                <a:cxn ang="0">
                  <a:pos x="123" y="139"/>
                </a:cxn>
                <a:cxn ang="0">
                  <a:pos x="225" y="221"/>
                </a:cxn>
                <a:cxn ang="0">
                  <a:pos x="243" y="306"/>
                </a:cxn>
                <a:cxn ang="0">
                  <a:pos x="138" y="786"/>
                </a:cxn>
                <a:cxn ang="0">
                  <a:pos x="168" y="843"/>
                </a:cxn>
                <a:cxn ang="0">
                  <a:pos x="225" y="816"/>
                </a:cxn>
                <a:cxn ang="0">
                  <a:pos x="319" y="557"/>
                </a:cxn>
                <a:cxn ang="0">
                  <a:pos x="343" y="518"/>
                </a:cxn>
                <a:cxn ang="0">
                  <a:pos x="354" y="518"/>
                </a:cxn>
                <a:cxn ang="0">
                  <a:pos x="375" y="557"/>
                </a:cxn>
                <a:cxn ang="0">
                  <a:pos x="469" y="816"/>
                </a:cxn>
                <a:cxn ang="0">
                  <a:pos x="527" y="843"/>
                </a:cxn>
                <a:cxn ang="0">
                  <a:pos x="557" y="786"/>
                </a:cxn>
                <a:cxn ang="0">
                  <a:pos x="451" y="306"/>
                </a:cxn>
                <a:cxn ang="0">
                  <a:pos x="468" y="235"/>
                </a:cxn>
                <a:cxn ang="0">
                  <a:pos x="543" y="211"/>
                </a:cxn>
                <a:cxn ang="0">
                  <a:pos x="633" y="203"/>
                </a:cxn>
                <a:cxn ang="0">
                  <a:pos x="706" y="159"/>
                </a:cxn>
              </a:cxnLst>
              <a:rect l="0" t="0" r="r" b="b"/>
              <a:pathLst>
                <a:path w="709" h="852">
                  <a:moveTo>
                    <a:pt x="706" y="159"/>
                  </a:moveTo>
                  <a:cubicBezTo>
                    <a:pt x="703" y="128"/>
                    <a:pt x="658" y="130"/>
                    <a:pt x="618" y="130"/>
                  </a:cubicBezTo>
                  <a:cubicBezTo>
                    <a:pt x="583" y="130"/>
                    <a:pt x="397" y="128"/>
                    <a:pt x="348" y="128"/>
                  </a:cubicBezTo>
                  <a:cubicBezTo>
                    <a:pt x="300" y="128"/>
                    <a:pt x="258" y="116"/>
                    <a:pt x="258" y="116"/>
                  </a:cubicBezTo>
                  <a:cubicBezTo>
                    <a:pt x="230" y="111"/>
                    <a:pt x="140" y="57"/>
                    <a:pt x="107" y="40"/>
                  </a:cubicBezTo>
                  <a:cubicBezTo>
                    <a:pt x="72" y="23"/>
                    <a:pt x="33" y="0"/>
                    <a:pt x="16" y="26"/>
                  </a:cubicBezTo>
                  <a:cubicBezTo>
                    <a:pt x="0" y="52"/>
                    <a:pt x="21" y="73"/>
                    <a:pt x="61" y="98"/>
                  </a:cubicBezTo>
                  <a:cubicBezTo>
                    <a:pt x="103" y="125"/>
                    <a:pt x="98" y="123"/>
                    <a:pt x="123" y="139"/>
                  </a:cubicBezTo>
                  <a:cubicBezTo>
                    <a:pt x="150" y="156"/>
                    <a:pt x="212" y="200"/>
                    <a:pt x="225" y="221"/>
                  </a:cubicBezTo>
                  <a:cubicBezTo>
                    <a:pt x="238" y="241"/>
                    <a:pt x="240" y="272"/>
                    <a:pt x="243" y="306"/>
                  </a:cubicBezTo>
                  <a:cubicBezTo>
                    <a:pt x="255" y="436"/>
                    <a:pt x="145" y="761"/>
                    <a:pt x="138" y="786"/>
                  </a:cubicBezTo>
                  <a:cubicBezTo>
                    <a:pt x="131" y="807"/>
                    <a:pt x="136" y="833"/>
                    <a:pt x="168" y="843"/>
                  </a:cubicBezTo>
                  <a:cubicBezTo>
                    <a:pt x="200" y="852"/>
                    <a:pt x="219" y="837"/>
                    <a:pt x="225" y="816"/>
                  </a:cubicBezTo>
                  <a:cubicBezTo>
                    <a:pt x="237" y="778"/>
                    <a:pt x="300" y="606"/>
                    <a:pt x="319" y="557"/>
                  </a:cubicBezTo>
                  <a:cubicBezTo>
                    <a:pt x="327" y="537"/>
                    <a:pt x="335" y="522"/>
                    <a:pt x="343" y="518"/>
                  </a:cubicBezTo>
                  <a:cubicBezTo>
                    <a:pt x="346" y="517"/>
                    <a:pt x="352" y="518"/>
                    <a:pt x="354" y="518"/>
                  </a:cubicBezTo>
                  <a:cubicBezTo>
                    <a:pt x="361" y="521"/>
                    <a:pt x="367" y="537"/>
                    <a:pt x="375" y="557"/>
                  </a:cubicBezTo>
                  <a:cubicBezTo>
                    <a:pt x="394" y="606"/>
                    <a:pt x="458" y="778"/>
                    <a:pt x="469" y="816"/>
                  </a:cubicBezTo>
                  <a:cubicBezTo>
                    <a:pt x="476" y="837"/>
                    <a:pt x="495" y="852"/>
                    <a:pt x="527" y="843"/>
                  </a:cubicBezTo>
                  <a:cubicBezTo>
                    <a:pt x="559" y="833"/>
                    <a:pt x="563" y="807"/>
                    <a:pt x="557" y="786"/>
                  </a:cubicBezTo>
                  <a:cubicBezTo>
                    <a:pt x="550" y="761"/>
                    <a:pt x="440" y="436"/>
                    <a:pt x="451" y="306"/>
                  </a:cubicBezTo>
                  <a:cubicBezTo>
                    <a:pt x="454" y="272"/>
                    <a:pt x="455" y="255"/>
                    <a:pt x="468" y="235"/>
                  </a:cubicBezTo>
                  <a:cubicBezTo>
                    <a:pt x="481" y="215"/>
                    <a:pt x="511" y="214"/>
                    <a:pt x="543" y="211"/>
                  </a:cubicBezTo>
                  <a:cubicBezTo>
                    <a:pt x="573" y="208"/>
                    <a:pt x="583" y="207"/>
                    <a:pt x="633" y="203"/>
                  </a:cubicBezTo>
                  <a:cubicBezTo>
                    <a:pt x="680" y="198"/>
                    <a:pt x="709" y="189"/>
                    <a:pt x="706" y="159"/>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45" name="Oval 12"/>
            <p:cNvSpPr>
              <a:spLocks noChangeArrowheads="1"/>
            </p:cNvSpPr>
            <p:nvPr/>
          </p:nvSpPr>
          <p:spPr bwMode="auto">
            <a:xfrm>
              <a:off x="1617" y="3001"/>
              <a:ext cx="189" cy="189"/>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46" name="Group 28"/>
          <p:cNvGrpSpPr/>
          <p:nvPr/>
        </p:nvGrpSpPr>
        <p:grpSpPr bwMode="auto">
          <a:xfrm>
            <a:off x="3908899" y="4618012"/>
            <a:ext cx="850183" cy="1094481"/>
            <a:chOff x="2833" y="3001"/>
            <a:chExt cx="786" cy="1007"/>
          </a:xfrm>
          <a:solidFill>
            <a:schemeClr val="tx2"/>
          </a:solidFill>
        </p:grpSpPr>
        <p:sp>
          <p:nvSpPr>
            <p:cNvPr id="47" name="Freeform 13"/>
            <p:cNvSpPr/>
            <p:nvPr/>
          </p:nvSpPr>
          <p:spPr bwMode="auto">
            <a:xfrm>
              <a:off x="2833" y="3213"/>
              <a:ext cx="786" cy="795"/>
            </a:xfrm>
            <a:custGeom>
              <a:avLst/>
              <a:gdLst/>
              <a:ahLst/>
              <a:cxnLst>
                <a:cxn ang="0">
                  <a:pos x="713" y="31"/>
                </a:cxn>
                <a:cxn ang="0">
                  <a:pos x="625" y="2"/>
                </a:cxn>
                <a:cxn ang="0">
                  <a:pos x="358" y="0"/>
                </a:cxn>
                <a:cxn ang="0">
                  <a:pos x="90" y="2"/>
                </a:cxn>
                <a:cxn ang="0">
                  <a:pos x="3" y="31"/>
                </a:cxn>
                <a:cxn ang="0">
                  <a:pos x="76" y="75"/>
                </a:cxn>
                <a:cxn ang="0">
                  <a:pos x="166" y="83"/>
                </a:cxn>
                <a:cxn ang="0">
                  <a:pos x="241" y="107"/>
                </a:cxn>
                <a:cxn ang="0">
                  <a:pos x="258" y="178"/>
                </a:cxn>
                <a:cxn ang="0">
                  <a:pos x="152" y="658"/>
                </a:cxn>
                <a:cxn ang="0">
                  <a:pos x="182" y="715"/>
                </a:cxn>
                <a:cxn ang="0">
                  <a:pos x="240" y="688"/>
                </a:cxn>
                <a:cxn ang="0">
                  <a:pos x="334" y="429"/>
                </a:cxn>
                <a:cxn ang="0">
                  <a:pos x="355" y="390"/>
                </a:cxn>
                <a:cxn ang="0">
                  <a:pos x="360" y="390"/>
                </a:cxn>
                <a:cxn ang="0">
                  <a:pos x="382" y="429"/>
                </a:cxn>
                <a:cxn ang="0">
                  <a:pos x="476" y="688"/>
                </a:cxn>
                <a:cxn ang="0">
                  <a:pos x="533" y="715"/>
                </a:cxn>
                <a:cxn ang="0">
                  <a:pos x="564" y="658"/>
                </a:cxn>
                <a:cxn ang="0">
                  <a:pos x="458" y="178"/>
                </a:cxn>
                <a:cxn ang="0">
                  <a:pos x="475" y="107"/>
                </a:cxn>
                <a:cxn ang="0">
                  <a:pos x="550" y="83"/>
                </a:cxn>
                <a:cxn ang="0">
                  <a:pos x="640" y="75"/>
                </a:cxn>
                <a:cxn ang="0">
                  <a:pos x="713" y="31"/>
                </a:cxn>
              </a:cxnLst>
              <a:rect l="0" t="0" r="r" b="b"/>
              <a:pathLst>
                <a:path w="715" h="724">
                  <a:moveTo>
                    <a:pt x="713" y="31"/>
                  </a:moveTo>
                  <a:cubicBezTo>
                    <a:pt x="710" y="0"/>
                    <a:pt x="664" y="2"/>
                    <a:pt x="625" y="2"/>
                  </a:cubicBezTo>
                  <a:cubicBezTo>
                    <a:pt x="590" y="2"/>
                    <a:pt x="410" y="0"/>
                    <a:pt x="358" y="0"/>
                  </a:cubicBezTo>
                  <a:cubicBezTo>
                    <a:pt x="306" y="0"/>
                    <a:pt x="125" y="2"/>
                    <a:pt x="90" y="2"/>
                  </a:cubicBezTo>
                  <a:cubicBezTo>
                    <a:pt x="51" y="2"/>
                    <a:pt x="6" y="0"/>
                    <a:pt x="3" y="31"/>
                  </a:cubicBezTo>
                  <a:cubicBezTo>
                    <a:pt x="0" y="61"/>
                    <a:pt x="29" y="70"/>
                    <a:pt x="76" y="75"/>
                  </a:cubicBezTo>
                  <a:cubicBezTo>
                    <a:pt x="126" y="79"/>
                    <a:pt x="136" y="80"/>
                    <a:pt x="166" y="83"/>
                  </a:cubicBezTo>
                  <a:cubicBezTo>
                    <a:pt x="198" y="86"/>
                    <a:pt x="228" y="87"/>
                    <a:pt x="241" y="107"/>
                  </a:cubicBezTo>
                  <a:cubicBezTo>
                    <a:pt x="254" y="127"/>
                    <a:pt x="254" y="144"/>
                    <a:pt x="258" y="178"/>
                  </a:cubicBezTo>
                  <a:cubicBezTo>
                    <a:pt x="269" y="308"/>
                    <a:pt x="159" y="633"/>
                    <a:pt x="152" y="658"/>
                  </a:cubicBezTo>
                  <a:cubicBezTo>
                    <a:pt x="146" y="679"/>
                    <a:pt x="150" y="705"/>
                    <a:pt x="182" y="715"/>
                  </a:cubicBezTo>
                  <a:cubicBezTo>
                    <a:pt x="214" y="724"/>
                    <a:pt x="233" y="709"/>
                    <a:pt x="240" y="688"/>
                  </a:cubicBezTo>
                  <a:cubicBezTo>
                    <a:pt x="251" y="650"/>
                    <a:pt x="315" y="478"/>
                    <a:pt x="334" y="429"/>
                  </a:cubicBezTo>
                  <a:cubicBezTo>
                    <a:pt x="342" y="409"/>
                    <a:pt x="348" y="393"/>
                    <a:pt x="355" y="390"/>
                  </a:cubicBezTo>
                  <a:cubicBezTo>
                    <a:pt x="360" y="390"/>
                    <a:pt x="360" y="390"/>
                    <a:pt x="360" y="390"/>
                  </a:cubicBezTo>
                  <a:cubicBezTo>
                    <a:pt x="368" y="393"/>
                    <a:pt x="374" y="409"/>
                    <a:pt x="382" y="429"/>
                  </a:cubicBezTo>
                  <a:cubicBezTo>
                    <a:pt x="401" y="478"/>
                    <a:pt x="464" y="650"/>
                    <a:pt x="476" y="688"/>
                  </a:cubicBezTo>
                  <a:cubicBezTo>
                    <a:pt x="482" y="709"/>
                    <a:pt x="501" y="724"/>
                    <a:pt x="533" y="715"/>
                  </a:cubicBezTo>
                  <a:cubicBezTo>
                    <a:pt x="565" y="705"/>
                    <a:pt x="570" y="679"/>
                    <a:pt x="564" y="658"/>
                  </a:cubicBezTo>
                  <a:cubicBezTo>
                    <a:pt x="556" y="633"/>
                    <a:pt x="446" y="308"/>
                    <a:pt x="458" y="178"/>
                  </a:cubicBezTo>
                  <a:cubicBezTo>
                    <a:pt x="461" y="144"/>
                    <a:pt x="462" y="127"/>
                    <a:pt x="475" y="107"/>
                  </a:cubicBezTo>
                  <a:cubicBezTo>
                    <a:pt x="488" y="87"/>
                    <a:pt x="518" y="86"/>
                    <a:pt x="550" y="83"/>
                  </a:cubicBezTo>
                  <a:cubicBezTo>
                    <a:pt x="580" y="80"/>
                    <a:pt x="590" y="79"/>
                    <a:pt x="640" y="75"/>
                  </a:cubicBezTo>
                  <a:cubicBezTo>
                    <a:pt x="687" y="70"/>
                    <a:pt x="715" y="61"/>
                    <a:pt x="713" y="31"/>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48" name="Oval 14"/>
            <p:cNvSpPr>
              <a:spLocks noChangeArrowheads="1"/>
            </p:cNvSpPr>
            <p:nvPr/>
          </p:nvSpPr>
          <p:spPr bwMode="auto">
            <a:xfrm>
              <a:off x="3131" y="3001"/>
              <a:ext cx="188" cy="189"/>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49" name="Group 34"/>
          <p:cNvGrpSpPr/>
          <p:nvPr/>
        </p:nvGrpSpPr>
        <p:grpSpPr bwMode="auto">
          <a:xfrm>
            <a:off x="4336141" y="3764518"/>
            <a:ext cx="844448" cy="1093048"/>
            <a:chOff x="3228" y="2215"/>
            <a:chExt cx="780" cy="1006"/>
          </a:xfrm>
          <a:solidFill>
            <a:schemeClr val="accent1"/>
          </a:solidFill>
        </p:grpSpPr>
        <p:sp>
          <p:nvSpPr>
            <p:cNvPr id="50" name="Freeform 15"/>
            <p:cNvSpPr/>
            <p:nvPr/>
          </p:nvSpPr>
          <p:spPr bwMode="auto">
            <a:xfrm>
              <a:off x="3228" y="2286"/>
              <a:ext cx="780" cy="935"/>
            </a:xfrm>
            <a:custGeom>
              <a:avLst/>
              <a:gdLst/>
              <a:ahLst/>
              <a:cxnLst>
                <a:cxn ang="0">
                  <a:pos x="3" y="159"/>
                </a:cxn>
                <a:cxn ang="0">
                  <a:pos x="90" y="130"/>
                </a:cxn>
                <a:cxn ang="0">
                  <a:pos x="360" y="128"/>
                </a:cxn>
                <a:cxn ang="0">
                  <a:pos x="451" y="116"/>
                </a:cxn>
                <a:cxn ang="0">
                  <a:pos x="602" y="40"/>
                </a:cxn>
                <a:cxn ang="0">
                  <a:pos x="692" y="26"/>
                </a:cxn>
                <a:cxn ang="0">
                  <a:pos x="648" y="98"/>
                </a:cxn>
                <a:cxn ang="0">
                  <a:pos x="586" y="139"/>
                </a:cxn>
                <a:cxn ang="0">
                  <a:pos x="483" y="221"/>
                </a:cxn>
                <a:cxn ang="0">
                  <a:pos x="465" y="306"/>
                </a:cxn>
                <a:cxn ang="0">
                  <a:pos x="571" y="785"/>
                </a:cxn>
                <a:cxn ang="0">
                  <a:pos x="541" y="842"/>
                </a:cxn>
                <a:cxn ang="0">
                  <a:pos x="483" y="816"/>
                </a:cxn>
                <a:cxn ang="0">
                  <a:pos x="389" y="557"/>
                </a:cxn>
                <a:cxn ang="0">
                  <a:pos x="366" y="518"/>
                </a:cxn>
                <a:cxn ang="0">
                  <a:pos x="355" y="518"/>
                </a:cxn>
                <a:cxn ang="0">
                  <a:pos x="333" y="557"/>
                </a:cxn>
                <a:cxn ang="0">
                  <a:pos x="239" y="816"/>
                </a:cxn>
                <a:cxn ang="0">
                  <a:pos x="182" y="842"/>
                </a:cxn>
                <a:cxn ang="0">
                  <a:pos x="151" y="785"/>
                </a:cxn>
                <a:cxn ang="0">
                  <a:pos x="257" y="306"/>
                </a:cxn>
                <a:cxn ang="0">
                  <a:pos x="241" y="235"/>
                </a:cxn>
                <a:cxn ang="0">
                  <a:pos x="165" y="211"/>
                </a:cxn>
                <a:cxn ang="0">
                  <a:pos x="75" y="202"/>
                </a:cxn>
                <a:cxn ang="0">
                  <a:pos x="3" y="159"/>
                </a:cxn>
              </a:cxnLst>
              <a:rect l="0" t="0" r="r" b="b"/>
              <a:pathLst>
                <a:path w="709" h="852">
                  <a:moveTo>
                    <a:pt x="3" y="159"/>
                  </a:moveTo>
                  <a:cubicBezTo>
                    <a:pt x="6" y="128"/>
                    <a:pt x="51" y="130"/>
                    <a:pt x="90" y="130"/>
                  </a:cubicBezTo>
                  <a:cubicBezTo>
                    <a:pt x="125" y="130"/>
                    <a:pt x="312" y="128"/>
                    <a:pt x="360" y="128"/>
                  </a:cubicBezTo>
                  <a:cubicBezTo>
                    <a:pt x="408" y="128"/>
                    <a:pt x="450" y="116"/>
                    <a:pt x="451" y="116"/>
                  </a:cubicBezTo>
                  <a:cubicBezTo>
                    <a:pt x="478" y="111"/>
                    <a:pt x="569" y="57"/>
                    <a:pt x="602" y="40"/>
                  </a:cubicBezTo>
                  <a:cubicBezTo>
                    <a:pt x="637" y="23"/>
                    <a:pt x="676" y="0"/>
                    <a:pt x="692" y="26"/>
                  </a:cubicBezTo>
                  <a:cubicBezTo>
                    <a:pt x="709" y="52"/>
                    <a:pt x="687" y="73"/>
                    <a:pt x="648" y="98"/>
                  </a:cubicBezTo>
                  <a:cubicBezTo>
                    <a:pt x="605" y="125"/>
                    <a:pt x="611" y="123"/>
                    <a:pt x="586" y="139"/>
                  </a:cubicBezTo>
                  <a:cubicBezTo>
                    <a:pt x="558" y="156"/>
                    <a:pt x="496" y="200"/>
                    <a:pt x="483" y="221"/>
                  </a:cubicBezTo>
                  <a:cubicBezTo>
                    <a:pt x="470" y="241"/>
                    <a:pt x="468" y="272"/>
                    <a:pt x="465" y="306"/>
                  </a:cubicBezTo>
                  <a:cubicBezTo>
                    <a:pt x="454" y="436"/>
                    <a:pt x="564" y="760"/>
                    <a:pt x="571" y="785"/>
                  </a:cubicBezTo>
                  <a:cubicBezTo>
                    <a:pt x="577" y="807"/>
                    <a:pt x="573" y="833"/>
                    <a:pt x="541" y="842"/>
                  </a:cubicBezTo>
                  <a:cubicBezTo>
                    <a:pt x="508" y="852"/>
                    <a:pt x="489" y="837"/>
                    <a:pt x="483" y="816"/>
                  </a:cubicBezTo>
                  <a:cubicBezTo>
                    <a:pt x="472" y="777"/>
                    <a:pt x="408" y="606"/>
                    <a:pt x="389" y="557"/>
                  </a:cubicBezTo>
                  <a:cubicBezTo>
                    <a:pt x="381" y="537"/>
                    <a:pt x="373" y="522"/>
                    <a:pt x="366" y="518"/>
                  </a:cubicBezTo>
                  <a:cubicBezTo>
                    <a:pt x="363" y="517"/>
                    <a:pt x="357" y="517"/>
                    <a:pt x="355" y="518"/>
                  </a:cubicBezTo>
                  <a:cubicBezTo>
                    <a:pt x="347" y="521"/>
                    <a:pt x="341" y="537"/>
                    <a:pt x="333" y="557"/>
                  </a:cubicBezTo>
                  <a:cubicBezTo>
                    <a:pt x="314" y="606"/>
                    <a:pt x="251" y="777"/>
                    <a:pt x="239" y="816"/>
                  </a:cubicBezTo>
                  <a:cubicBezTo>
                    <a:pt x="233" y="837"/>
                    <a:pt x="214" y="852"/>
                    <a:pt x="182" y="842"/>
                  </a:cubicBezTo>
                  <a:cubicBezTo>
                    <a:pt x="150" y="833"/>
                    <a:pt x="145" y="807"/>
                    <a:pt x="151" y="785"/>
                  </a:cubicBezTo>
                  <a:cubicBezTo>
                    <a:pt x="159" y="760"/>
                    <a:pt x="269" y="436"/>
                    <a:pt x="257" y="306"/>
                  </a:cubicBezTo>
                  <a:cubicBezTo>
                    <a:pt x="254" y="272"/>
                    <a:pt x="254" y="255"/>
                    <a:pt x="241" y="235"/>
                  </a:cubicBezTo>
                  <a:cubicBezTo>
                    <a:pt x="227" y="214"/>
                    <a:pt x="197" y="214"/>
                    <a:pt x="165" y="211"/>
                  </a:cubicBezTo>
                  <a:cubicBezTo>
                    <a:pt x="136" y="208"/>
                    <a:pt x="125" y="207"/>
                    <a:pt x="75" y="202"/>
                  </a:cubicBezTo>
                  <a:cubicBezTo>
                    <a:pt x="29" y="198"/>
                    <a:pt x="0" y="189"/>
                    <a:pt x="3" y="159"/>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51" name="Oval 16"/>
            <p:cNvSpPr>
              <a:spLocks noChangeArrowheads="1"/>
            </p:cNvSpPr>
            <p:nvPr/>
          </p:nvSpPr>
          <p:spPr bwMode="auto">
            <a:xfrm>
              <a:off x="3527" y="2215"/>
              <a:ext cx="189"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52" name="Group 33"/>
          <p:cNvGrpSpPr/>
          <p:nvPr/>
        </p:nvGrpSpPr>
        <p:grpSpPr bwMode="auto">
          <a:xfrm>
            <a:off x="3513198" y="3764518"/>
            <a:ext cx="853051" cy="1093048"/>
            <a:chOff x="2468" y="2215"/>
            <a:chExt cx="788" cy="1006"/>
          </a:xfrm>
          <a:solidFill>
            <a:schemeClr val="accent1"/>
          </a:solidFill>
        </p:grpSpPr>
        <p:sp>
          <p:nvSpPr>
            <p:cNvPr id="53" name="Freeform 17"/>
            <p:cNvSpPr/>
            <p:nvPr/>
          </p:nvSpPr>
          <p:spPr bwMode="auto">
            <a:xfrm>
              <a:off x="2468" y="2426"/>
              <a:ext cx="788" cy="795"/>
            </a:xfrm>
            <a:custGeom>
              <a:avLst/>
              <a:gdLst/>
              <a:ahLst/>
              <a:cxnLst>
                <a:cxn ang="0">
                  <a:pos x="713" y="31"/>
                </a:cxn>
                <a:cxn ang="0">
                  <a:pos x="625" y="2"/>
                </a:cxn>
                <a:cxn ang="0">
                  <a:pos x="358" y="0"/>
                </a:cxn>
                <a:cxn ang="0">
                  <a:pos x="91" y="2"/>
                </a:cxn>
                <a:cxn ang="0">
                  <a:pos x="3" y="31"/>
                </a:cxn>
                <a:cxn ang="0">
                  <a:pos x="76" y="74"/>
                </a:cxn>
                <a:cxn ang="0">
                  <a:pos x="166" y="83"/>
                </a:cxn>
                <a:cxn ang="0">
                  <a:pos x="241" y="107"/>
                </a:cxn>
                <a:cxn ang="0">
                  <a:pos x="258" y="178"/>
                </a:cxn>
                <a:cxn ang="0">
                  <a:pos x="152" y="657"/>
                </a:cxn>
                <a:cxn ang="0">
                  <a:pos x="183" y="714"/>
                </a:cxn>
                <a:cxn ang="0">
                  <a:pos x="240" y="688"/>
                </a:cxn>
                <a:cxn ang="0">
                  <a:pos x="334" y="429"/>
                </a:cxn>
                <a:cxn ang="0">
                  <a:pos x="356" y="390"/>
                </a:cxn>
                <a:cxn ang="0">
                  <a:pos x="360" y="390"/>
                </a:cxn>
                <a:cxn ang="0">
                  <a:pos x="382" y="429"/>
                </a:cxn>
                <a:cxn ang="0">
                  <a:pos x="476" y="688"/>
                </a:cxn>
                <a:cxn ang="0">
                  <a:pos x="533" y="714"/>
                </a:cxn>
                <a:cxn ang="0">
                  <a:pos x="564" y="657"/>
                </a:cxn>
                <a:cxn ang="0">
                  <a:pos x="458" y="178"/>
                </a:cxn>
                <a:cxn ang="0">
                  <a:pos x="475" y="107"/>
                </a:cxn>
                <a:cxn ang="0">
                  <a:pos x="550" y="83"/>
                </a:cxn>
                <a:cxn ang="0">
                  <a:pos x="640" y="74"/>
                </a:cxn>
                <a:cxn ang="0">
                  <a:pos x="713" y="31"/>
                </a:cxn>
              </a:cxnLst>
              <a:rect l="0" t="0" r="r" b="b"/>
              <a:pathLst>
                <a:path w="716" h="724">
                  <a:moveTo>
                    <a:pt x="713" y="31"/>
                  </a:moveTo>
                  <a:cubicBezTo>
                    <a:pt x="710" y="0"/>
                    <a:pt x="665" y="2"/>
                    <a:pt x="625" y="2"/>
                  </a:cubicBezTo>
                  <a:cubicBezTo>
                    <a:pt x="591" y="2"/>
                    <a:pt x="410" y="0"/>
                    <a:pt x="358" y="0"/>
                  </a:cubicBezTo>
                  <a:cubicBezTo>
                    <a:pt x="306" y="0"/>
                    <a:pt x="125" y="2"/>
                    <a:pt x="91" y="2"/>
                  </a:cubicBezTo>
                  <a:cubicBezTo>
                    <a:pt x="52" y="2"/>
                    <a:pt x="6" y="0"/>
                    <a:pt x="3" y="31"/>
                  </a:cubicBezTo>
                  <a:cubicBezTo>
                    <a:pt x="0" y="61"/>
                    <a:pt x="29" y="70"/>
                    <a:pt x="76" y="74"/>
                  </a:cubicBezTo>
                  <a:cubicBezTo>
                    <a:pt x="126" y="79"/>
                    <a:pt x="136" y="80"/>
                    <a:pt x="166" y="83"/>
                  </a:cubicBezTo>
                  <a:cubicBezTo>
                    <a:pt x="198" y="86"/>
                    <a:pt x="228" y="86"/>
                    <a:pt x="241" y="107"/>
                  </a:cubicBezTo>
                  <a:cubicBezTo>
                    <a:pt x="254" y="127"/>
                    <a:pt x="255" y="144"/>
                    <a:pt x="258" y="178"/>
                  </a:cubicBezTo>
                  <a:cubicBezTo>
                    <a:pt x="269" y="308"/>
                    <a:pt x="160" y="632"/>
                    <a:pt x="152" y="657"/>
                  </a:cubicBezTo>
                  <a:cubicBezTo>
                    <a:pt x="146" y="679"/>
                    <a:pt x="150" y="705"/>
                    <a:pt x="183" y="714"/>
                  </a:cubicBezTo>
                  <a:cubicBezTo>
                    <a:pt x="215" y="724"/>
                    <a:pt x="234" y="709"/>
                    <a:pt x="240" y="688"/>
                  </a:cubicBezTo>
                  <a:cubicBezTo>
                    <a:pt x="251" y="649"/>
                    <a:pt x="315" y="478"/>
                    <a:pt x="334" y="429"/>
                  </a:cubicBezTo>
                  <a:cubicBezTo>
                    <a:pt x="342" y="409"/>
                    <a:pt x="348" y="393"/>
                    <a:pt x="356" y="390"/>
                  </a:cubicBezTo>
                  <a:cubicBezTo>
                    <a:pt x="360" y="390"/>
                    <a:pt x="360" y="390"/>
                    <a:pt x="360" y="390"/>
                  </a:cubicBezTo>
                  <a:cubicBezTo>
                    <a:pt x="368" y="393"/>
                    <a:pt x="374" y="409"/>
                    <a:pt x="382" y="429"/>
                  </a:cubicBezTo>
                  <a:cubicBezTo>
                    <a:pt x="401" y="478"/>
                    <a:pt x="465" y="649"/>
                    <a:pt x="476" y="688"/>
                  </a:cubicBezTo>
                  <a:cubicBezTo>
                    <a:pt x="482" y="709"/>
                    <a:pt x="501" y="724"/>
                    <a:pt x="533" y="714"/>
                  </a:cubicBezTo>
                  <a:cubicBezTo>
                    <a:pt x="566" y="705"/>
                    <a:pt x="570" y="679"/>
                    <a:pt x="564" y="657"/>
                  </a:cubicBezTo>
                  <a:cubicBezTo>
                    <a:pt x="557" y="632"/>
                    <a:pt x="447" y="308"/>
                    <a:pt x="458" y="178"/>
                  </a:cubicBezTo>
                  <a:cubicBezTo>
                    <a:pt x="461" y="144"/>
                    <a:pt x="462" y="127"/>
                    <a:pt x="475" y="107"/>
                  </a:cubicBezTo>
                  <a:cubicBezTo>
                    <a:pt x="488" y="86"/>
                    <a:pt x="518" y="86"/>
                    <a:pt x="550" y="83"/>
                  </a:cubicBezTo>
                  <a:cubicBezTo>
                    <a:pt x="580" y="80"/>
                    <a:pt x="590" y="79"/>
                    <a:pt x="640" y="74"/>
                  </a:cubicBezTo>
                  <a:cubicBezTo>
                    <a:pt x="687" y="70"/>
                    <a:pt x="716" y="61"/>
                    <a:pt x="713" y="31"/>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54" name="Oval 18"/>
            <p:cNvSpPr>
              <a:spLocks noChangeArrowheads="1"/>
            </p:cNvSpPr>
            <p:nvPr/>
          </p:nvSpPr>
          <p:spPr bwMode="auto">
            <a:xfrm>
              <a:off x="2766" y="2215"/>
              <a:ext cx="189"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55" name="Group 32"/>
          <p:cNvGrpSpPr/>
          <p:nvPr/>
        </p:nvGrpSpPr>
        <p:grpSpPr bwMode="auto">
          <a:xfrm>
            <a:off x="2693121" y="3764518"/>
            <a:ext cx="843015" cy="1093048"/>
            <a:chOff x="1710" y="2215"/>
            <a:chExt cx="779" cy="1006"/>
          </a:xfrm>
          <a:solidFill>
            <a:schemeClr val="accent1"/>
          </a:solidFill>
        </p:grpSpPr>
        <p:sp>
          <p:nvSpPr>
            <p:cNvPr id="56" name="Freeform 19"/>
            <p:cNvSpPr/>
            <p:nvPr/>
          </p:nvSpPr>
          <p:spPr bwMode="auto">
            <a:xfrm>
              <a:off x="1710" y="2286"/>
              <a:ext cx="779" cy="935"/>
            </a:xfrm>
            <a:custGeom>
              <a:avLst/>
              <a:gdLst/>
              <a:ahLst/>
              <a:cxnLst>
                <a:cxn ang="0">
                  <a:pos x="706" y="159"/>
                </a:cxn>
                <a:cxn ang="0">
                  <a:pos x="619" y="130"/>
                </a:cxn>
                <a:cxn ang="0">
                  <a:pos x="348" y="128"/>
                </a:cxn>
                <a:cxn ang="0">
                  <a:pos x="258" y="116"/>
                </a:cxn>
                <a:cxn ang="0">
                  <a:pos x="107" y="40"/>
                </a:cxn>
                <a:cxn ang="0">
                  <a:pos x="16" y="26"/>
                </a:cxn>
                <a:cxn ang="0">
                  <a:pos x="61" y="98"/>
                </a:cxn>
                <a:cxn ang="0">
                  <a:pos x="123" y="139"/>
                </a:cxn>
                <a:cxn ang="0">
                  <a:pos x="226" y="221"/>
                </a:cxn>
                <a:cxn ang="0">
                  <a:pos x="243" y="306"/>
                </a:cxn>
                <a:cxn ang="0">
                  <a:pos x="138" y="785"/>
                </a:cxn>
                <a:cxn ang="0">
                  <a:pos x="168" y="842"/>
                </a:cxn>
                <a:cxn ang="0">
                  <a:pos x="225" y="816"/>
                </a:cxn>
                <a:cxn ang="0">
                  <a:pos x="320" y="557"/>
                </a:cxn>
                <a:cxn ang="0">
                  <a:pos x="343" y="518"/>
                </a:cxn>
                <a:cxn ang="0">
                  <a:pos x="354" y="518"/>
                </a:cxn>
                <a:cxn ang="0">
                  <a:pos x="375" y="557"/>
                </a:cxn>
                <a:cxn ang="0">
                  <a:pos x="469" y="816"/>
                </a:cxn>
                <a:cxn ang="0">
                  <a:pos x="527" y="842"/>
                </a:cxn>
                <a:cxn ang="0">
                  <a:pos x="557" y="785"/>
                </a:cxn>
                <a:cxn ang="0">
                  <a:pos x="451" y="306"/>
                </a:cxn>
                <a:cxn ang="0">
                  <a:pos x="468" y="235"/>
                </a:cxn>
                <a:cxn ang="0">
                  <a:pos x="543" y="211"/>
                </a:cxn>
                <a:cxn ang="0">
                  <a:pos x="633" y="202"/>
                </a:cxn>
                <a:cxn ang="0">
                  <a:pos x="706" y="159"/>
                </a:cxn>
              </a:cxnLst>
              <a:rect l="0" t="0" r="r" b="b"/>
              <a:pathLst>
                <a:path w="709" h="852">
                  <a:moveTo>
                    <a:pt x="706" y="159"/>
                  </a:moveTo>
                  <a:cubicBezTo>
                    <a:pt x="703" y="128"/>
                    <a:pt x="658" y="130"/>
                    <a:pt x="619" y="130"/>
                  </a:cubicBezTo>
                  <a:cubicBezTo>
                    <a:pt x="583" y="130"/>
                    <a:pt x="397" y="128"/>
                    <a:pt x="348" y="128"/>
                  </a:cubicBezTo>
                  <a:cubicBezTo>
                    <a:pt x="300" y="128"/>
                    <a:pt x="259" y="116"/>
                    <a:pt x="258" y="116"/>
                  </a:cubicBezTo>
                  <a:cubicBezTo>
                    <a:pt x="230" y="111"/>
                    <a:pt x="140" y="57"/>
                    <a:pt x="107" y="40"/>
                  </a:cubicBezTo>
                  <a:cubicBezTo>
                    <a:pt x="72" y="23"/>
                    <a:pt x="33" y="0"/>
                    <a:pt x="16" y="26"/>
                  </a:cubicBezTo>
                  <a:cubicBezTo>
                    <a:pt x="0" y="52"/>
                    <a:pt x="21" y="73"/>
                    <a:pt x="61" y="98"/>
                  </a:cubicBezTo>
                  <a:cubicBezTo>
                    <a:pt x="103" y="125"/>
                    <a:pt x="98" y="123"/>
                    <a:pt x="123" y="139"/>
                  </a:cubicBezTo>
                  <a:cubicBezTo>
                    <a:pt x="150" y="156"/>
                    <a:pt x="212" y="200"/>
                    <a:pt x="226" y="221"/>
                  </a:cubicBezTo>
                  <a:cubicBezTo>
                    <a:pt x="238" y="241"/>
                    <a:pt x="240" y="272"/>
                    <a:pt x="243" y="306"/>
                  </a:cubicBezTo>
                  <a:cubicBezTo>
                    <a:pt x="255" y="436"/>
                    <a:pt x="145" y="760"/>
                    <a:pt x="138" y="785"/>
                  </a:cubicBezTo>
                  <a:cubicBezTo>
                    <a:pt x="131" y="807"/>
                    <a:pt x="136" y="833"/>
                    <a:pt x="168" y="842"/>
                  </a:cubicBezTo>
                  <a:cubicBezTo>
                    <a:pt x="200" y="852"/>
                    <a:pt x="219" y="837"/>
                    <a:pt x="225" y="816"/>
                  </a:cubicBezTo>
                  <a:cubicBezTo>
                    <a:pt x="237" y="777"/>
                    <a:pt x="301" y="606"/>
                    <a:pt x="320" y="557"/>
                  </a:cubicBezTo>
                  <a:cubicBezTo>
                    <a:pt x="327" y="537"/>
                    <a:pt x="335" y="522"/>
                    <a:pt x="343" y="518"/>
                  </a:cubicBezTo>
                  <a:cubicBezTo>
                    <a:pt x="346" y="517"/>
                    <a:pt x="352" y="517"/>
                    <a:pt x="354" y="518"/>
                  </a:cubicBezTo>
                  <a:cubicBezTo>
                    <a:pt x="361" y="521"/>
                    <a:pt x="367" y="537"/>
                    <a:pt x="375" y="557"/>
                  </a:cubicBezTo>
                  <a:cubicBezTo>
                    <a:pt x="394" y="606"/>
                    <a:pt x="458" y="777"/>
                    <a:pt x="469" y="816"/>
                  </a:cubicBezTo>
                  <a:cubicBezTo>
                    <a:pt x="476" y="837"/>
                    <a:pt x="495" y="852"/>
                    <a:pt x="527" y="842"/>
                  </a:cubicBezTo>
                  <a:cubicBezTo>
                    <a:pt x="559" y="833"/>
                    <a:pt x="563" y="807"/>
                    <a:pt x="557" y="785"/>
                  </a:cubicBezTo>
                  <a:cubicBezTo>
                    <a:pt x="550" y="760"/>
                    <a:pt x="440" y="436"/>
                    <a:pt x="451" y="306"/>
                  </a:cubicBezTo>
                  <a:cubicBezTo>
                    <a:pt x="455" y="272"/>
                    <a:pt x="455" y="255"/>
                    <a:pt x="468" y="235"/>
                  </a:cubicBezTo>
                  <a:cubicBezTo>
                    <a:pt x="481" y="214"/>
                    <a:pt x="511" y="214"/>
                    <a:pt x="543" y="211"/>
                  </a:cubicBezTo>
                  <a:cubicBezTo>
                    <a:pt x="573" y="208"/>
                    <a:pt x="583" y="207"/>
                    <a:pt x="633" y="202"/>
                  </a:cubicBezTo>
                  <a:cubicBezTo>
                    <a:pt x="680" y="198"/>
                    <a:pt x="709" y="189"/>
                    <a:pt x="706" y="159"/>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57" name="Oval 20"/>
            <p:cNvSpPr>
              <a:spLocks noChangeArrowheads="1"/>
            </p:cNvSpPr>
            <p:nvPr/>
          </p:nvSpPr>
          <p:spPr bwMode="auto">
            <a:xfrm>
              <a:off x="2001" y="2215"/>
              <a:ext cx="188"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58" name="Group 35"/>
          <p:cNvGrpSpPr/>
          <p:nvPr/>
        </p:nvGrpSpPr>
        <p:grpSpPr bwMode="auto">
          <a:xfrm>
            <a:off x="3926103" y="2908156"/>
            <a:ext cx="843015" cy="1094483"/>
            <a:chOff x="2849" y="1428"/>
            <a:chExt cx="779" cy="1007"/>
          </a:xfrm>
          <a:solidFill>
            <a:schemeClr val="accent2"/>
          </a:solidFill>
        </p:grpSpPr>
        <p:sp>
          <p:nvSpPr>
            <p:cNvPr id="59" name="Freeform 21"/>
            <p:cNvSpPr/>
            <p:nvPr/>
          </p:nvSpPr>
          <p:spPr bwMode="auto">
            <a:xfrm>
              <a:off x="2849" y="1501"/>
              <a:ext cx="779" cy="934"/>
            </a:xfrm>
            <a:custGeom>
              <a:avLst/>
              <a:gdLst/>
              <a:ahLst/>
              <a:cxnLst>
                <a:cxn ang="0">
                  <a:pos x="3" y="158"/>
                </a:cxn>
                <a:cxn ang="0">
                  <a:pos x="91" y="130"/>
                </a:cxn>
                <a:cxn ang="0">
                  <a:pos x="361" y="128"/>
                </a:cxn>
                <a:cxn ang="0">
                  <a:pos x="451" y="116"/>
                </a:cxn>
                <a:cxn ang="0">
                  <a:pos x="602" y="40"/>
                </a:cxn>
                <a:cxn ang="0">
                  <a:pos x="693" y="26"/>
                </a:cxn>
                <a:cxn ang="0">
                  <a:pos x="648" y="98"/>
                </a:cxn>
                <a:cxn ang="0">
                  <a:pos x="586" y="139"/>
                </a:cxn>
                <a:cxn ang="0">
                  <a:pos x="484" y="221"/>
                </a:cxn>
                <a:cxn ang="0">
                  <a:pos x="466" y="306"/>
                </a:cxn>
                <a:cxn ang="0">
                  <a:pos x="572" y="785"/>
                </a:cxn>
                <a:cxn ang="0">
                  <a:pos x="541" y="842"/>
                </a:cxn>
                <a:cxn ang="0">
                  <a:pos x="484" y="816"/>
                </a:cxn>
                <a:cxn ang="0">
                  <a:pos x="390" y="556"/>
                </a:cxn>
                <a:cxn ang="0">
                  <a:pos x="366" y="518"/>
                </a:cxn>
                <a:cxn ang="0">
                  <a:pos x="356" y="518"/>
                </a:cxn>
                <a:cxn ang="0">
                  <a:pos x="334" y="556"/>
                </a:cxn>
                <a:cxn ang="0">
                  <a:pos x="240" y="816"/>
                </a:cxn>
                <a:cxn ang="0">
                  <a:pos x="183" y="842"/>
                </a:cxn>
                <a:cxn ang="0">
                  <a:pos x="152" y="785"/>
                </a:cxn>
                <a:cxn ang="0">
                  <a:pos x="258" y="306"/>
                </a:cxn>
                <a:cxn ang="0">
                  <a:pos x="241" y="235"/>
                </a:cxn>
                <a:cxn ang="0">
                  <a:pos x="166" y="211"/>
                </a:cxn>
                <a:cxn ang="0">
                  <a:pos x="76" y="202"/>
                </a:cxn>
                <a:cxn ang="0">
                  <a:pos x="3" y="158"/>
                </a:cxn>
              </a:cxnLst>
              <a:rect l="0" t="0" r="r" b="b"/>
              <a:pathLst>
                <a:path w="709" h="852">
                  <a:moveTo>
                    <a:pt x="3" y="158"/>
                  </a:moveTo>
                  <a:cubicBezTo>
                    <a:pt x="6" y="128"/>
                    <a:pt x="52" y="130"/>
                    <a:pt x="91" y="130"/>
                  </a:cubicBezTo>
                  <a:cubicBezTo>
                    <a:pt x="126" y="130"/>
                    <a:pt x="312" y="128"/>
                    <a:pt x="361" y="128"/>
                  </a:cubicBezTo>
                  <a:cubicBezTo>
                    <a:pt x="409" y="128"/>
                    <a:pt x="451" y="116"/>
                    <a:pt x="451" y="116"/>
                  </a:cubicBezTo>
                  <a:cubicBezTo>
                    <a:pt x="479" y="111"/>
                    <a:pt x="569" y="57"/>
                    <a:pt x="602" y="40"/>
                  </a:cubicBezTo>
                  <a:cubicBezTo>
                    <a:pt x="637" y="22"/>
                    <a:pt x="677" y="0"/>
                    <a:pt x="693" y="26"/>
                  </a:cubicBezTo>
                  <a:cubicBezTo>
                    <a:pt x="709" y="51"/>
                    <a:pt x="688" y="73"/>
                    <a:pt x="648" y="98"/>
                  </a:cubicBezTo>
                  <a:cubicBezTo>
                    <a:pt x="606" y="125"/>
                    <a:pt x="611" y="123"/>
                    <a:pt x="586" y="139"/>
                  </a:cubicBezTo>
                  <a:cubicBezTo>
                    <a:pt x="559" y="156"/>
                    <a:pt x="497" y="200"/>
                    <a:pt x="484" y="221"/>
                  </a:cubicBezTo>
                  <a:cubicBezTo>
                    <a:pt x="471" y="241"/>
                    <a:pt x="469" y="272"/>
                    <a:pt x="466" y="306"/>
                  </a:cubicBezTo>
                  <a:cubicBezTo>
                    <a:pt x="454" y="436"/>
                    <a:pt x="564" y="760"/>
                    <a:pt x="572" y="785"/>
                  </a:cubicBezTo>
                  <a:cubicBezTo>
                    <a:pt x="578" y="807"/>
                    <a:pt x="573" y="833"/>
                    <a:pt x="541" y="842"/>
                  </a:cubicBezTo>
                  <a:cubicBezTo>
                    <a:pt x="509" y="852"/>
                    <a:pt x="490" y="837"/>
                    <a:pt x="484" y="816"/>
                  </a:cubicBezTo>
                  <a:cubicBezTo>
                    <a:pt x="472" y="777"/>
                    <a:pt x="409" y="606"/>
                    <a:pt x="390" y="556"/>
                  </a:cubicBezTo>
                  <a:cubicBezTo>
                    <a:pt x="382" y="536"/>
                    <a:pt x="374" y="521"/>
                    <a:pt x="366" y="518"/>
                  </a:cubicBezTo>
                  <a:cubicBezTo>
                    <a:pt x="363" y="517"/>
                    <a:pt x="358" y="517"/>
                    <a:pt x="356" y="518"/>
                  </a:cubicBezTo>
                  <a:cubicBezTo>
                    <a:pt x="348" y="521"/>
                    <a:pt x="342" y="536"/>
                    <a:pt x="334" y="556"/>
                  </a:cubicBezTo>
                  <a:cubicBezTo>
                    <a:pt x="315" y="606"/>
                    <a:pt x="251" y="777"/>
                    <a:pt x="240" y="816"/>
                  </a:cubicBezTo>
                  <a:cubicBezTo>
                    <a:pt x="234" y="837"/>
                    <a:pt x="215" y="852"/>
                    <a:pt x="183" y="842"/>
                  </a:cubicBezTo>
                  <a:cubicBezTo>
                    <a:pt x="150" y="833"/>
                    <a:pt x="146" y="807"/>
                    <a:pt x="152" y="785"/>
                  </a:cubicBezTo>
                  <a:cubicBezTo>
                    <a:pt x="160" y="760"/>
                    <a:pt x="269" y="436"/>
                    <a:pt x="258" y="306"/>
                  </a:cubicBezTo>
                  <a:cubicBezTo>
                    <a:pt x="255" y="272"/>
                    <a:pt x="254" y="255"/>
                    <a:pt x="241" y="235"/>
                  </a:cubicBezTo>
                  <a:cubicBezTo>
                    <a:pt x="228" y="214"/>
                    <a:pt x="198" y="214"/>
                    <a:pt x="166" y="211"/>
                  </a:cubicBezTo>
                  <a:cubicBezTo>
                    <a:pt x="136" y="208"/>
                    <a:pt x="126" y="207"/>
                    <a:pt x="76" y="202"/>
                  </a:cubicBezTo>
                  <a:cubicBezTo>
                    <a:pt x="29" y="198"/>
                    <a:pt x="0" y="189"/>
                    <a:pt x="3" y="158"/>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60" name="Oval 22"/>
            <p:cNvSpPr>
              <a:spLocks noChangeArrowheads="1"/>
            </p:cNvSpPr>
            <p:nvPr/>
          </p:nvSpPr>
          <p:spPr bwMode="auto">
            <a:xfrm>
              <a:off x="3148" y="1428"/>
              <a:ext cx="189"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61" name="Group 36"/>
          <p:cNvGrpSpPr/>
          <p:nvPr/>
        </p:nvGrpSpPr>
        <p:grpSpPr bwMode="auto">
          <a:xfrm>
            <a:off x="3111762" y="2908156"/>
            <a:ext cx="843015" cy="1094483"/>
            <a:chOff x="2097" y="1428"/>
            <a:chExt cx="779" cy="1007"/>
          </a:xfrm>
          <a:solidFill>
            <a:schemeClr val="accent2"/>
          </a:solidFill>
        </p:grpSpPr>
        <p:sp>
          <p:nvSpPr>
            <p:cNvPr id="62" name="Freeform 23"/>
            <p:cNvSpPr/>
            <p:nvPr/>
          </p:nvSpPr>
          <p:spPr bwMode="auto">
            <a:xfrm>
              <a:off x="2097" y="1501"/>
              <a:ext cx="779" cy="934"/>
            </a:xfrm>
            <a:custGeom>
              <a:avLst/>
              <a:gdLst/>
              <a:ahLst/>
              <a:cxnLst>
                <a:cxn ang="0">
                  <a:pos x="706" y="158"/>
                </a:cxn>
                <a:cxn ang="0">
                  <a:pos x="619" y="130"/>
                </a:cxn>
                <a:cxn ang="0">
                  <a:pos x="349" y="128"/>
                </a:cxn>
                <a:cxn ang="0">
                  <a:pos x="259" y="116"/>
                </a:cxn>
                <a:cxn ang="0">
                  <a:pos x="107" y="40"/>
                </a:cxn>
                <a:cxn ang="0">
                  <a:pos x="17" y="26"/>
                </a:cxn>
                <a:cxn ang="0">
                  <a:pos x="61" y="98"/>
                </a:cxn>
                <a:cxn ang="0">
                  <a:pos x="124" y="139"/>
                </a:cxn>
                <a:cxn ang="0">
                  <a:pos x="226" y="221"/>
                </a:cxn>
                <a:cxn ang="0">
                  <a:pos x="244" y="306"/>
                </a:cxn>
                <a:cxn ang="0">
                  <a:pos x="138" y="785"/>
                </a:cxn>
                <a:cxn ang="0">
                  <a:pos x="169" y="842"/>
                </a:cxn>
                <a:cxn ang="0">
                  <a:pos x="226" y="816"/>
                </a:cxn>
                <a:cxn ang="0">
                  <a:pos x="320" y="556"/>
                </a:cxn>
                <a:cxn ang="0">
                  <a:pos x="344" y="518"/>
                </a:cxn>
                <a:cxn ang="0">
                  <a:pos x="354" y="518"/>
                </a:cxn>
                <a:cxn ang="0">
                  <a:pos x="376" y="556"/>
                </a:cxn>
                <a:cxn ang="0">
                  <a:pos x="470" y="816"/>
                </a:cxn>
                <a:cxn ang="0">
                  <a:pos x="527" y="842"/>
                </a:cxn>
                <a:cxn ang="0">
                  <a:pos x="558" y="785"/>
                </a:cxn>
                <a:cxn ang="0">
                  <a:pos x="452" y="306"/>
                </a:cxn>
                <a:cxn ang="0">
                  <a:pos x="468" y="235"/>
                </a:cxn>
                <a:cxn ang="0">
                  <a:pos x="544" y="211"/>
                </a:cxn>
                <a:cxn ang="0">
                  <a:pos x="634" y="202"/>
                </a:cxn>
                <a:cxn ang="0">
                  <a:pos x="706" y="158"/>
                </a:cxn>
              </a:cxnLst>
              <a:rect l="0" t="0" r="r" b="b"/>
              <a:pathLst>
                <a:path w="709" h="852">
                  <a:moveTo>
                    <a:pt x="706" y="158"/>
                  </a:moveTo>
                  <a:cubicBezTo>
                    <a:pt x="703" y="128"/>
                    <a:pt x="658" y="130"/>
                    <a:pt x="619" y="130"/>
                  </a:cubicBezTo>
                  <a:cubicBezTo>
                    <a:pt x="584" y="130"/>
                    <a:pt x="397" y="128"/>
                    <a:pt x="349" y="128"/>
                  </a:cubicBezTo>
                  <a:cubicBezTo>
                    <a:pt x="301" y="128"/>
                    <a:pt x="259" y="116"/>
                    <a:pt x="259" y="116"/>
                  </a:cubicBezTo>
                  <a:cubicBezTo>
                    <a:pt x="231" y="111"/>
                    <a:pt x="140" y="57"/>
                    <a:pt x="107" y="40"/>
                  </a:cubicBezTo>
                  <a:cubicBezTo>
                    <a:pt x="72" y="22"/>
                    <a:pt x="33" y="0"/>
                    <a:pt x="17" y="26"/>
                  </a:cubicBezTo>
                  <a:cubicBezTo>
                    <a:pt x="0" y="51"/>
                    <a:pt x="22" y="73"/>
                    <a:pt x="61" y="98"/>
                  </a:cubicBezTo>
                  <a:cubicBezTo>
                    <a:pt x="104" y="125"/>
                    <a:pt x="98" y="123"/>
                    <a:pt x="124" y="139"/>
                  </a:cubicBezTo>
                  <a:cubicBezTo>
                    <a:pt x="151" y="156"/>
                    <a:pt x="213" y="200"/>
                    <a:pt x="226" y="221"/>
                  </a:cubicBezTo>
                  <a:cubicBezTo>
                    <a:pt x="239" y="241"/>
                    <a:pt x="241" y="272"/>
                    <a:pt x="244" y="306"/>
                  </a:cubicBezTo>
                  <a:cubicBezTo>
                    <a:pt x="255" y="436"/>
                    <a:pt x="146" y="760"/>
                    <a:pt x="138" y="785"/>
                  </a:cubicBezTo>
                  <a:cubicBezTo>
                    <a:pt x="132" y="807"/>
                    <a:pt x="136" y="833"/>
                    <a:pt x="169" y="842"/>
                  </a:cubicBezTo>
                  <a:cubicBezTo>
                    <a:pt x="201" y="852"/>
                    <a:pt x="220" y="837"/>
                    <a:pt x="226" y="816"/>
                  </a:cubicBezTo>
                  <a:cubicBezTo>
                    <a:pt x="237" y="777"/>
                    <a:pt x="301" y="606"/>
                    <a:pt x="320" y="556"/>
                  </a:cubicBezTo>
                  <a:cubicBezTo>
                    <a:pt x="328" y="536"/>
                    <a:pt x="336" y="521"/>
                    <a:pt x="344" y="518"/>
                  </a:cubicBezTo>
                  <a:cubicBezTo>
                    <a:pt x="346" y="517"/>
                    <a:pt x="352" y="517"/>
                    <a:pt x="354" y="518"/>
                  </a:cubicBezTo>
                  <a:cubicBezTo>
                    <a:pt x="362" y="521"/>
                    <a:pt x="368" y="536"/>
                    <a:pt x="376" y="556"/>
                  </a:cubicBezTo>
                  <a:cubicBezTo>
                    <a:pt x="395" y="606"/>
                    <a:pt x="458" y="777"/>
                    <a:pt x="470" y="816"/>
                  </a:cubicBezTo>
                  <a:cubicBezTo>
                    <a:pt x="476" y="837"/>
                    <a:pt x="495" y="852"/>
                    <a:pt x="527" y="842"/>
                  </a:cubicBezTo>
                  <a:cubicBezTo>
                    <a:pt x="559" y="833"/>
                    <a:pt x="564" y="807"/>
                    <a:pt x="558" y="785"/>
                  </a:cubicBezTo>
                  <a:cubicBezTo>
                    <a:pt x="550" y="760"/>
                    <a:pt x="440" y="436"/>
                    <a:pt x="452" y="306"/>
                  </a:cubicBezTo>
                  <a:cubicBezTo>
                    <a:pt x="455" y="272"/>
                    <a:pt x="456" y="255"/>
                    <a:pt x="468" y="235"/>
                  </a:cubicBezTo>
                  <a:cubicBezTo>
                    <a:pt x="482" y="214"/>
                    <a:pt x="512" y="214"/>
                    <a:pt x="544" y="211"/>
                  </a:cubicBezTo>
                  <a:cubicBezTo>
                    <a:pt x="574" y="208"/>
                    <a:pt x="584" y="207"/>
                    <a:pt x="634" y="202"/>
                  </a:cubicBezTo>
                  <a:cubicBezTo>
                    <a:pt x="681" y="198"/>
                    <a:pt x="709" y="189"/>
                    <a:pt x="706" y="158"/>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63" name="Oval 24"/>
            <p:cNvSpPr>
              <a:spLocks noChangeArrowheads="1"/>
            </p:cNvSpPr>
            <p:nvPr/>
          </p:nvSpPr>
          <p:spPr bwMode="auto">
            <a:xfrm>
              <a:off x="2388" y="1428"/>
              <a:ext cx="188"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64" name="Group 31"/>
          <p:cNvGrpSpPr/>
          <p:nvPr/>
        </p:nvGrpSpPr>
        <p:grpSpPr bwMode="auto">
          <a:xfrm>
            <a:off x="3541872" y="2054659"/>
            <a:ext cx="827244" cy="1094483"/>
            <a:chOff x="2494" y="642"/>
            <a:chExt cx="765" cy="1007"/>
          </a:xfrm>
          <a:solidFill>
            <a:schemeClr val="accent3"/>
          </a:solidFill>
        </p:grpSpPr>
        <p:sp>
          <p:nvSpPr>
            <p:cNvPr id="65" name="Freeform 25"/>
            <p:cNvSpPr/>
            <p:nvPr/>
          </p:nvSpPr>
          <p:spPr bwMode="auto">
            <a:xfrm>
              <a:off x="2494" y="715"/>
              <a:ext cx="765" cy="934"/>
            </a:xfrm>
            <a:custGeom>
              <a:avLst/>
              <a:gdLst/>
              <a:ahLst/>
              <a:cxnLst>
                <a:cxn ang="0">
                  <a:pos x="680" y="26"/>
                </a:cxn>
                <a:cxn ang="0">
                  <a:pos x="589" y="40"/>
                </a:cxn>
                <a:cxn ang="0">
                  <a:pos x="440" y="115"/>
                </a:cxn>
                <a:cxn ang="0">
                  <a:pos x="348" y="128"/>
                </a:cxn>
                <a:cxn ang="0">
                  <a:pos x="258" y="116"/>
                </a:cxn>
                <a:cxn ang="0">
                  <a:pos x="107" y="40"/>
                </a:cxn>
                <a:cxn ang="0">
                  <a:pos x="16" y="26"/>
                </a:cxn>
                <a:cxn ang="0">
                  <a:pos x="61" y="98"/>
                </a:cxn>
                <a:cxn ang="0">
                  <a:pos x="123" y="139"/>
                </a:cxn>
                <a:cxn ang="0">
                  <a:pos x="225" y="221"/>
                </a:cxn>
                <a:cxn ang="0">
                  <a:pos x="243" y="306"/>
                </a:cxn>
                <a:cxn ang="0">
                  <a:pos x="137" y="785"/>
                </a:cxn>
                <a:cxn ang="0">
                  <a:pos x="168" y="842"/>
                </a:cxn>
                <a:cxn ang="0">
                  <a:pos x="225" y="816"/>
                </a:cxn>
                <a:cxn ang="0">
                  <a:pos x="319" y="556"/>
                </a:cxn>
                <a:cxn ang="0">
                  <a:pos x="343" y="518"/>
                </a:cxn>
                <a:cxn ang="0">
                  <a:pos x="354" y="518"/>
                </a:cxn>
                <a:cxn ang="0">
                  <a:pos x="375" y="556"/>
                </a:cxn>
                <a:cxn ang="0">
                  <a:pos x="469" y="816"/>
                </a:cxn>
                <a:cxn ang="0">
                  <a:pos x="527" y="842"/>
                </a:cxn>
                <a:cxn ang="0">
                  <a:pos x="557" y="785"/>
                </a:cxn>
                <a:cxn ang="0">
                  <a:pos x="451" y="306"/>
                </a:cxn>
                <a:cxn ang="0">
                  <a:pos x="469" y="221"/>
                </a:cxn>
                <a:cxn ang="0">
                  <a:pos x="573" y="139"/>
                </a:cxn>
                <a:cxn ang="0">
                  <a:pos x="635" y="98"/>
                </a:cxn>
                <a:cxn ang="0">
                  <a:pos x="680" y="26"/>
                </a:cxn>
              </a:cxnLst>
              <a:rect l="0" t="0" r="r" b="b"/>
              <a:pathLst>
                <a:path w="696" h="852">
                  <a:moveTo>
                    <a:pt x="680" y="26"/>
                  </a:moveTo>
                  <a:cubicBezTo>
                    <a:pt x="663" y="0"/>
                    <a:pt x="624" y="22"/>
                    <a:pt x="589" y="40"/>
                  </a:cubicBezTo>
                  <a:cubicBezTo>
                    <a:pt x="557" y="56"/>
                    <a:pt x="471" y="107"/>
                    <a:pt x="440" y="115"/>
                  </a:cubicBezTo>
                  <a:cubicBezTo>
                    <a:pt x="439" y="115"/>
                    <a:pt x="397" y="128"/>
                    <a:pt x="348" y="128"/>
                  </a:cubicBezTo>
                  <a:cubicBezTo>
                    <a:pt x="300" y="128"/>
                    <a:pt x="258" y="116"/>
                    <a:pt x="258" y="116"/>
                  </a:cubicBezTo>
                  <a:cubicBezTo>
                    <a:pt x="230" y="111"/>
                    <a:pt x="140" y="57"/>
                    <a:pt x="107" y="40"/>
                  </a:cubicBezTo>
                  <a:cubicBezTo>
                    <a:pt x="72" y="22"/>
                    <a:pt x="33" y="0"/>
                    <a:pt x="16" y="26"/>
                  </a:cubicBezTo>
                  <a:cubicBezTo>
                    <a:pt x="0" y="51"/>
                    <a:pt x="21" y="73"/>
                    <a:pt x="61" y="98"/>
                  </a:cubicBezTo>
                  <a:cubicBezTo>
                    <a:pt x="103" y="125"/>
                    <a:pt x="98" y="123"/>
                    <a:pt x="123" y="139"/>
                  </a:cubicBezTo>
                  <a:cubicBezTo>
                    <a:pt x="150" y="156"/>
                    <a:pt x="212" y="200"/>
                    <a:pt x="225" y="221"/>
                  </a:cubicBezTo>
                  <a:cubicBezTo>
                    <a:pt x="238" y="241"/>
                    <a:pt x="240" y="272"/>
                    <a:pt x="243" y="306"/>
                  </a:cubicBezTo>
                  <a:cubicBezTo>
                    <a:pt x="255" y="436"/>
                    <a:pt x="145" y="760"/>
                    <a:pt x="137" y="785"/>
                  </a:cubicBezTo>
                  <a:cubicBezTo>
                    <a:pt x="131" y="807"/>
                    <a:pt x="136" y="833"/>
                    <a:pt x="168" y="842"/>
                  </a:cubicBezTo>
                  <a:cubicBezTo>
                    <a:pt x="200" y="852"/>
                    <a:pt x="219" y="837"/>
                    <a:pt x="225" y="816"/>
                  </a:cubicBezTo>
                  <a:cubicBezTo>
                    <a:pt x="237" y="777"/>
                    <a:pt x="300" y="606"/>
                    <a:pt x="319" y="556"/>
                  </a:cubicBezTo>
                  <a:cubicBezTo>
                    <a:pt x="327" y="536"/>
                    <a:pt x="335" y="521"/>
                    <a:pt x="343" y="518"/>
                  </a:cubicBezTo>
                  <a:cubicBezTo>
                    <a:pt x="346" y="517"/>
                    <a:pt x="351" y="517"/>
                    <a:pt x="354" y="518"/>
                  </a:cubicBezTo>
                  <a:cubicBezTo>
                    <a:pt x="361" y="521"/>
                    <a:pt x="367" y="536"/>
                    <a:pt x="375" y="556"/>
                  </a:cubicBezTo>
                  <a:cubicBezTo>
                    <a:pt x="394" y="606"/>
                    <a:pt x="458" y="777"/>
                    <a:pt x="469" y="816"/>
                  </a:cubicBezTo>
                  <a:cubicBezTo>
                    <a:pt x="476" y="837"/>
                    <a:pt x="494" y="852"/>
                    <a:pt x="527" y="842"/>
                  </a:cubicBezTo>
                  <a:cubicBezTo>
                    <a:pt x="559" y="833"/>
                    <a:pt x="563" y="807"/>
                    <a:pt x="557" y="785"/>
                  </a:cubicBezTo>
                  <a:cubicBezTo>
                    <a:pt x="550" y="760"/>
                    <a:pt x="440" y="436"/>
                    <a:pt x="451" y="306"/>
                  </a:cubicBezTo>
                  <a:cubicBezTo>
                    <a:pt x="454" y="272"/>
                    <a:pt x="456" y="241"/>
                    <a:pt x="469" y="221"/>
                  </a:cubicBezTo>
                  <a:cubicBezTo>
                    <a:pt x="482" y="200"/>
                    <a:pt x="545" y="156"/>
                    <a:pt x="573" y="139"/>
                  </a:cubicBezTo>
                  <a:cubicBezTo>
                    <a:pt x="598" y="123"/>
                    <a:pt x="592" y="125"/>
                    <a:pt x="635" y="98"/>
                  </a:cubicBezTo>
                  <a:cubicBezTo>
                    <a:pt x="674" y="73"/>
                    <a:pt x="696" y="51"/>
                    <a:pt x="680" y="26"/>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sp>
          <p:nvSpPr>
            <p:cNvPr id="66" name="Oval 26"/>
            <p:cNvSpPr>
              <a:spLocks noChangeArrowheads="1"/>
            </p:cNvSpPr>
            <p:nvPr/>
          </p:nvSpPr>
          <p:spPr bwMode="auto">
            <a:xfrm>
              <a:off x="2784" y="642"/>
              <a:ext cx="188"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zh-CN" sz="1800" b="0" i="0" u="none" strike="noStrike" kern="1200" cap="none" spc="0" normalizeH="0" baseline="0" noProof="0">
                <a:ln>
                  <a:noFill/>
                </a:ln>
                <a:solidFill>
                  <a:srgbClr val="000000"/>
                </a:solidFill>
                <a:effectLst/>
                <a:uLnTx/>
                <a:uFillTx/>
                <a:latin typeface="Arial" panose="020B0604020202020204"/>
              </a:endParaRPr>
            </a:p>
          </p:txBody>
        </p:sp>
      </p:grpSp>
      <p:grpSp>
        <p:nvGrpSpPr>
          <p:cNvPr id="67" name="组合 66"/>
          <p:cNvGrpSpPr/>
          <p:nvPr/>
        </p:nvGrpSpPr>
        <p:grpSpPr>
          <a:xfrm>
            <a:off x="6088573" y="2040088"/>
            <a:ext cx="3675142" cy="871500"/>
            <a:chOff x="4639360" y="1628800"/>
            <a:chExt cx="3677056" cy="871500"/>
          </a:xfrm>
        </p:grpSpPr>
        <p:cxnSp>
          <p:nvCxnSpPr>
            <p:cNvPr id="68" name="直接连接符 67"/>
            <p:cNvCxnSpPr>
              <a:stCxn id="70" idx="7"/>
            </p:cNvCxnSpPr>
            <p:nvPr/>
          </p:nvCxnSpPr>
          <p:spPr>
            <a:xfrm>
              <a:off x="5510860" y="1628800"/>
              <a:ext cx="2805556"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69" name="组合 68"/>
            <p:cNvGrpSpPr/>
            <p:nvPr/>
          </p:nvGrpSpPr>
          <p:grpSpPr>
            <a:xfrm>
              <a:off x="4639360" y="1628800"/>
              <a:ext cx="902652" cy="871500"/>
              <a:chOff x="4639360" y="1628800"/>
              <a:chExt cx="902652" cy="871500"/>
            </a:xfrm>
          </p:grpSpPr>
          <p:sp>
            <p:nvSpPr>
              <p:cNvPr id="70" name="泪滴形 69"/>
              <p:cNvSpPr/>
              <p:nvPr/>
            </p:nvSpPr>
            <p:spPr>
              <a:xfrm>
                <a:off x="4639360" y="1628800"/>
                <a:ext cx="871500" cy="871500"/>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1" name="TextBox 70"/>
              <p:cNvSpPr txBox="1"/>
              <p:nvPr/>
            </p:nvSpPr>
            <p:spPr>
              <a:xfrm>
                <a:off x="4677916" y="1876762"/>
                <a:ext cx="864096" cy="400110"/>
              </a:xfrm>
              <a:prstGeom prst="rect">
                <a:avLst/>
              </a:prstGeom>
              <a:noFill/>
            </p:spPr>
            <p:txBody>
              <a:bodyPr wrap="square" rtlCol="0">
                <a:spAutoFit/>
              </a:bodyPr>
              <a:lstStyle/>
              <a:p>
                <a:pPr algn="ctr"/>
                <a:r>
                  <a:rPr lang="en-US" altLang="zh-CN" sz="2000" b="1" dirty="0">
                    <a:solidFill>
                      <a:srgbClr val="F8F8F8"/>
                    </a:solidFill>
                  </a:rPr>
                  <a:t>20%</a:t>
                </a:r>
                <a:endParaRPr lang="zh-CN" altLang="en-US" sz="2000" b="1" dirty="0">
                  <a:solidFill>
                    <a:srgbClr val="F8F8F8"/>
                  </a:solidFill>
                </a:endParaRPr>
              </a:p>
            </p:txBody>
          </p:sp>
        </p:grpSp>
      </p:grpSp>
      <p:grpSp>
        <p:nvGrpSpPr>
          <p:cNvPr id="72" name="组合 71"/>
          <p:cNvGrpSpPr/>
          <p:nvPr/>
        </p:nvGrpSpPr>
        <p:grpSpPr>
          <a:xfrm>
            <a:off x="6065715" y="3544852"/>
            <a:ext cx="3675142" cy="871500"/>
            <a:chOff x="4616490" y="3133564"/>
            <a:chExt cx="3677056" cy="871500"/>
          </a:xfrm>
        </p:grpSpPr>
        <p:cxnSp>
          <p:nvCxnSpPr>
            <p:cNvPr id="73" name="直接连接符 72"/>
            <p:cNvCxnSpPr/>
            <p:nvPr/>
          </p:nvCxnSpPr>
          <p:spPr>
            <a:xfrm>
              <a:off x="5487990" y="3133564"/>
              <a:ext cx="280555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74" name="组合 73"/>
            <p:cNvGrpSpPr/>
            <p:nvPr/>
          </p:nvGrpSpPr>
          <p:grpSpPr>
            <a:xfrm>
              <a:off x="4616490" y="3133564"/>
              <a:ext cx="886848" cy="871500"/>
              <a:chOff x="4616490" y="3133564"/>
              <a:chExt cx="886848" cy="871500"/>
            </a:xfrm>
          </p:grpSpPr>
          <p:sp>
            <p:nvSpPr>
              <p:cNvPr id="75" name="泪滴形 74"/>
              <p:cNvSpPr/>
              <p:nvPr/>
            </p:nvSpPr>
            <p:spPr>
              <a:xfrm>
                <a:off x="4616490" y="3133564"/>
                <a:ext cx="871500" cy="871500"/>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TextBox 75"/>
              <p:cNvSpPr txBox="1"/>
              <p:nvPr/>
            </p:nvSpPr>
            <p:spPr>
              <a:xfrm>
                <a:off x="4639242" y="3326773"/>
                <a:ext cx="864096" cy="400110"/>
              </a:xfrm>
              <a:prstGeom prst="rect">
                <a:avLst/>
              </a:prstGeom>
              <a:noFill/>
            </p:spPr>
            <p:txBody>
              <a:bodyPr wrap="square" rtlCol="0">
                <a:spAutoFit/>
              </a:bodyPr>
              <a:lstStyle/>
              <a:p>
                <a:pPr algn="ctr"/>
                <a:r>
                  <a:rPr lang="en-US" altLang="zh-CN" sz="2000" b="1" dirty="0">
                    <a:solidFill>
                      <a:srgbClr val="F8F8F8"/>
                    </a:solidFill>
                  </a:rPr>
                  <a:t>30%</a:t>
                </a:r>
                <a:endParaRPr lang="zh-CN" altLang="en-US" sz="2000" b="1" dirty="0">
                  <a:solidFill>
                    <a:srgbClr val="F8F8F8"/>
                  </a:solidFill>
                </a:endParaRPr>
              </a:p>
            </p:txBody>
          </p:sp>
        </p:grpSp>
      </p:grpSp>
      <p:grpSp>
        <p:nvGrpSpPr>
          <p:cNvPr id="77" name="组合 76"/>
          <p:cNvGrpSpPr/>
          <p:nvPr/>
        </p:nvGrpSpPr>
        <p:grpSpPr>
          <a:xfrm>
            <a:off x="6077144" y="4975640"/>
            <a:ext cx="3663713" cy="871500"/>
            <a:chOff x="4627925" y="4564352"/>
            <a:chExt cx="3665621" cy="871500"/>
          </a:xfrm>
        </p:grpSpPr>
        <p:cxnSp>
          <p:nvCxnSpPr>
            <p:cNvPr id="78" name="直接连接符 77"/>
            <p:cNvCxnSpPr/>
            <p:nvPr/>
          </p:nvCxnSpPr>
          <p:spPr>
            <a:xfrm>
              <a:off x="5487990" y="4564352"/>
              <a:ext cx="2805556"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9" name="组合 78"/>
            <p:cNvGrpSpPr/>
            <p:nvPr/>
          </p:nvGrpSpPr>
          <p:grpSpPr>
            <a:xfrm>
              <a:off x="4627925" y="4564352"/>
              <a:ext cx="891217" cy="871500"/>
              <a:chOff x="4627925" y="4564352"/>
              <a:chExt cx="891217" cy="871500"/>
            </a:xfrm>
          </p:grpSpPr>
          <p:sp>
            <p:nvSpPr>
              <p:cNvPr id="80" name="泪滴形 79"/>
              <p:cNvSpPr/>
              <p:nvPr/>
            </p:nvSpPr>
            <p:spPr>
              <a:xfrm>
                <a:off x="4627925" y="4564352"/>
                <a:ext cx="871500" cy="87150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TextBox 80"/>
              <p:cNvSpPr txBox="1"/>
              <p:nvPr/>
            </p:nvSpPr>
            <p:spPr>
              <a:xfrm>
                <a:off x="4655046" y="4800047"/>
                <a:ext cx="864096" cy="400110"/>
              </a:xfrm>
              <a:prstGeom prst="rect">
                <a:avLst/>
              </a:prstGeom>
              <a:noFill/>
            </p:spPr>
            <p:txBody>
              <a:bodyPr wrap="square" rtlCol="0">
                <a:spAutoFit/>
              </a:bodyPr>
              <a:lstStyle/>
              <a:p>
                <a:pPr algn="ctr"/>
                <a:r>
                  <a:rPr lang="en-US" altLang="zh-CN" sz="2000" b="1" dirty="0">
                    <a:solidFill>
                      <a:srgbClr val="F8F8F8"/>
                    </a:solidFill>
                  </a:rPr>
                  <a:t>50%</a:t>
                </a:r>
                <a:endParaRPr lang="zh-CN" altLang="en-US" sz="2000" b="1" dirty="0">
                  <a:solidFill>
                    <a:srgbClr val="F8F8F8"/>
                  </a:solidFill>
                </a:endParaRPr>
              </a:p>
            </p:txBody>
          </p:sp>
        </p:grpSp>
      </p:grpSp>
      <p:sp>
        <p:nvSpPr>
          <p:cNvPr id="82" name="矩形 81"/>
          <p:cNvSpPr/>
          <p:nvPr/>
        </p:nvSpPr>
        <p:spPr>
          <a:xfrm>
            <a:off x="7106398" y="2132856"/>
            <a:ext cx="2739441" cy="738664"/>
          </a:xfrm>
          <a:prstGeom prst="rect">
            <a:avLst/>
          </a:prstGeom>
        </p:spPr>
        <p:txBody>
          <a:bodyPr wrap="square">
            <a:spAutoFit/>
          </a:bodyPr>
          <a:lstStyle/>
          <a:p>
            <a:pPr fontAlgn="base">
              <a:spcBef>
                <a:spcPct val="0"/>
              </a:spcBef>
              <a:spcAft>
                <a:spcPct val="0"/>
              </a:spcAft>
              <a:defRPr/>
            </a:pPr>
            <a:r>
              <a:rPr lang="zh-CN" altLang="en-US" sz="14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400" dirty="0">
              <a:solidFill>
                <a:schemeClr val="accent2"/>
              </a:solidFill>
              <a:latin typeface="微软雅黑" panose="020B0503020204020204" charset="-122"/>
              <a:ea typeface="微软雅黑" panose="020B0503020204020204" charset="-122"/>
            </a:endParaRPr>
          </a:p>
        </p:txBody>
      </p:sp>
      <p:sp>
        <p:nvSpPr>
          <p:cNvPr id="83" name="矩形 82"/>
          <p:cNvSpPr/>
          <p:nvPr/>
        </p:nvSpPr>
        <p:spPr>
          <a:xfrm>
            <a:off x="7083540" y="3658554"/>
            <a:ext cx="2739441" cy="738664"/>
          </a:xfrm>
          <a:prstGeom prst="rect">
            <a:avLst/>
          </a:prstGeom>
        </p:spPr>
        <p:txBody>
          <a:bodyPr wrap="square">
            <a:spAutoFit/>
          </a:bodyPr>
          <a:lstStyle/>
          <a:p>
            <a:pPr fontAlgn="base">
              <a:spcBef>
                <a:spcPct val="0"/>
              </a:spcBef>
              <a:spcAft>
                <a:spcPct val="0"/>
              </a:spcAft>
              <a:defRPr/>
            </a:pPr>
            <a:r>
              <a:rPr lang="zh-CN" altLang="en-US" sz="14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400" dirty="0">
              <a:solidFill>
                <a:schemeClr val="accent2"/>
              </a:solidFill>
              <a:latin typeface="微软雅黑" panose="020B0503020204020204" charset="-122"/>
              <a:ea typeface="微软雅黑" panose="020B0503020204020204" charset="-122"/>
            </a:endParaRPr>
          </a:p>
        </p:txBody>
      </p:sp>
      <p:sp>
        <p:nvSpPr>
          <p:cNvPr id="84" name="矩形 83"/>
          <p:cNvSpPr/>
          <p:nvPr/>
        </p:nvSpPr>
        <p:spPr>
          <a:xfrm>
            <a:off x="7114727" y="5072907"/>
            <a:ext cx="2739441" cy="738664"/>
          </a:xfrm>
          <a:prstGeom prst="rect">
            <a:avLst/>
          </a:prstGeom>
        </p:spPr>
        <p:txBody>
          <a:bodyPr wrap="square">
            <a:spAutoFit/>
          </a:bodyPr>
          <a:lstStyle/>
          <a:p>
            <a:pPr fontAlgn="base">
              <a:spcBef>
                <a:spcPct val="0"/>
              </a:spcBef>
              <a:spcAft>
                <a:spcPct val="0"/>
              </a:spcAft>
              <a:defRPr/>
            </a:pPr>
            <a:r>
              <a:rPr lang="zh-CN" altLang="en-US" sz="14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400" dirty="0">
              <a:solidFill>
                <a:schemeClr val="accent2"/>
              </a:solidFill>
              <a:latin typeface="微软雅黑" panose="020B0503020204020204" charset="-122"/>
              <a:ea typeface="微软雅黑" panose="020B0503020204020204" charset="-122"/>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nodeType="withEffect">
                                  <p:stCondLst>
                                    <p:cond delay="10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nodeType="withEffect">
                                  <p:stCondLst>
                                    <p:cond delay="20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500"/>
                                        <p:tgtEl>
                                          <p:spTgt spid="46"/>
                                        </p:tgtEl>
                                      </p:cBhvr>
                                    </p:animEffect>
                                  </p:childTnLst>
                                </p:cTn>
                              </p:par>
                              <p:par>
                                <p:cTn id="14" presetID="10" presetClass="entr" presetSubtype="0" fill="hold" nodeType="withEffect">
                                  <p:stCondLst>
                                    <p:cond delay="30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par>
                                <p:cTn id="17" presetID="10" presetClass="entr" presetSubtype="0" fill="hold" nodeType="withEffect">
                                  <p:stCondLst>
                                    <p:cond delay="50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500"/>
                                        <p:tgtEl>
                                          <p:spTgt spid="55"/>
                                        </p:tgtEl>
                                      </p:cBhvr>
                                    </p:animEffect>
                                  </p:childTnLst>
                                </p:cTn>
                              </p:par>
                              <p:par>
                                <p:cTn id="20" presetID="10" presetClass="entr" presetSubtype="0" fill="hold" nodeType="withEffect">
                                  <p:stCondLst>
                                    <p:cond delay="60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nodeType="withEffect">
                                  <p:stCondLst>
                                    <p:cond delay="70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par>
                                <p:cTn id="26" presetID="10" presetClass="entr" presetSubtype="0" fill="hold" nodeType="withEffect">
                                  <p:stCondLst>
                                    <p:cond delay="900"/>
                                  </p:stCondLst>
                                  <p:childTnLst>
                                    <p:set>
                                      <p:cBhvr>
                                        <p:cTn id="27" dur="1" fill="hold">
                                          <p:stCondLst>
                                            <p:cond delay="0"/>
                                          </p:stCondLst>
                                        </p:cTn>
                                        <p:tgtEl>
                                          <p:spTgt spid="61"/>
                                        </p:tgtEl>
                                        <p:attrNameLst>
                                          <p:attrName>style.visibility</p:attrName>
                                        </p:attrNameLst>
                                      </p:cBhvr>
                                      <p:to>
                                        <p:strVal val="visible"/>
                                      </p:to>
                                    </p:set>
                                    <p:animEffect transition="in" filter="fade">
                                      <p:cBhvr>
                                        <p:cTn id="28" dur="500"/>
                                        <p:tgtEl>
                                          <p:spTgt spid="61"/>
                                        </p:tgtEl>
                                      </p:cBhvr>
                                    </p:animEffect>
                                  </p:childTnLst>
                                </p:cTn>
                              </p:par>
                              <p:par>
                                <p:cTn id="29" presetID="10" presetClass="entr" presetSubtype="0" fill="hold" nodeType="withEffect">
                                  <p:stCondLst>
                                    <p:cond delay="1000"/>
                                  </p:stCondLst>
                                  <p:childTnLst>
                                    <p:set>
                                      <p:cBhvr>
                                        <p:cTn id="30" dur="1" fill="hold">
                                          <p:stCondLst>
                                            <p:cond delay="0"/>
                                          </p:stCondLst>
                                        </p:cTn>
                                        <p:tgtEl>
                                          <p:spTgt spid="58"/>
                                        </p:tgtEl>
                                        <p:attrNameLst>
                                          <p:attrName>style.visibility</p:attrName>
                                        </p:attrNameLst>
                                      </p:cBhvr>
                                      <p:to>
                                        <p:strVal val="visible"/>
                                      </p:to>
                                    </p:set>
                                    <p:animEffect transition="in" filter="fade">
                                      <p:cBhvr>
                                        <p:cTn id="31" dur="500"/>
                                        <p:tgtEl>
                                          <p:spTgt spid="58"/>
                                        </p:tgtEl>
                                      </p:cBhvr>
                                    </p:animEffect>
                                  </p:childTnLst>
                                </p:cTn>
                              </p:par>
                              <p:par>
                                <p:cTn id="32" presetID="10" presetClass="entr" presetSubtype="0" fill="hold" nodeType="withEffect">
                                  <p:stCondLst>
                                    <p:cond delay="1100"/>
                                  </p:stCondLst>
                                  <p:childTnLst>
                                    <p:set>
                                      <p:cBhvr>
                                        <p:cTn id="33" dur="1" fill="hold">
                                          <p:stCondLst>
                                            <p:cond delay="0"/>
                                          </p:stCondLst>
                                        </p:cTn>
                                        <p:tgtEl>
                                          <p:spTgt spid="64"/>
                                        </p:tgtEl>
                                        <p:attrNameLst>
                                          <p:attrName>style.visibility</p:attrName>
                                        </p:attrNameLst>
                                      </p:cBhvr>
                                      <p:to>
                                        <p:strVal val="visible"/>
                                      </p:to>
                                    </p:set>
                                    <p:animEffect transition="in" filter="fade">
                                      <p:cBhvr>
                                        <p:cTn id="34" dur="500"/>
                                        <p:tgtEl>
                                          <p:spTgt spid="64"/>
                                        </p:tgtEl>
                                      </p:cBhvr>
                                    </p:animEffect>
                                  </p:childTnLst>
                                </p:cTn>
                              </p:par>
                            </p:childTnLst>
                          </p:cTn>
                        </p:par>
                        <p:par>
                          <p:cTn id="35" fill="hold">
                            <p:stCondLst>
                              <p:cond delay="500"/>
                            </p:stCondLst>
                            <p:childTnLst>
                              <p:par>
                                <p:cTn id="36" presetID="22" presetClass="entr" presetSubtype="8" fill="hold" nodeType="afterEffect">
                                  <p:stCondLst>
                                    <p:cond delay="0"/>
                                  </p:stCondLst>
                                  <p:childTnLst>
                                    <p:set>
                                      <p:cBhvr>
                                        <p:cTn id="37" dur="1" fill="hold">
                                          <p:stCondLst>
                                            <p:cond delay="0"/>
                                          </p:stCondLst>
                                        </p:cTn>
                                        <p:tgtEl>
                                          <p:spTgt spid="67"/>
                                        </p:tgtEl>
                                        <p:attrNameLst>
                                          <p:attrName>style.visibility</p:attrName>
                                        </p:attrNameLst>
                                      </p:cBhvr>
                                      <p:to>
                                        <p:strVal val="visible"/>
                                      </p:to>
                                    </p:set>
                                    <p:animEffect transition="in" filter="wipe(left)">
                                      <p:cBhvr>
                                        <p:cTn id="38" dur="500"/>
                                        <p:tgtEl>
                                          <p:spTgt spid="67"/>
                                        </p:tgtEl>
                                      </p:cBhvr>
                                    </p:animEffect>
                                  </p:childTnLst>
                                </p:cTn>
                              </p:par>
                              <p:par>
                                <p:cTn id="39" presetID="22" presetClass="entr" presetSubtype="1" fill="hold" grpId="0" nodeType="withEffect">
                                  <p:stCondLst>
                                    <p:cond delay="200"/>
                                  </p:stCondLst>
                                  <p:childTnLst>
                                    <p:set>
                                      <p:cBhvr>
                                        <p:cTn id="40" dur="1" fill="hold">
                                          <p:stCondLst>
                                            <p:cond delay="0"/>
                                          </p:stCondLst>
                                        </p:cTn>
                                        <p:tgtEl>
                                          <p:spTgt spid="82"/>
                                        </p:tgtEl>
                                        <p:attrNameLst>
                                          <p:attrName>style.visibility</p:attrName>
                                        </p:attrNameLst>
                                      </p:cBhvr>
                                      <p:to>
                                        <p:strVal val="visible"/>
                                      </p:to>
                                    </p:set>
                                    <p:animEffect transition="in" filter="wipe(up)">
                                      <p:cBhvr>
                                        <p:cTn id="41" dur="500"/>
                                        <p:tgtEl>
                                          <p:spTgt spid="82"/>
                                        </p:tgtEl>
                                      </p:cBhvr>
                                    </p:animEffect>
                                  </p:childTnLst>
                                </p:cTn>
                              </p:par>
                              <p:par>
                                <p:cTn id="42" presetID="22" presetClass="entr" presetSubtype="8" fill="hold" nodeType="withEffect">
                                  <p:stCondLst>
                                    <p:cond delay="500"/>
                                  </p:stCondLst>
                                  <p:childTnLst>
                                    <p:set>
                                      <p:cBhvr>
                                        <p:cTn id="43" dur="1" fill="hold">
                                          <p:stCondLst>
                                            <p:cond delay="0"/>
                                          </p:stCondLst>
                                        </p:cTn>
                                        <p:tgtEl>
                                          <p:spTgt spid="72"/>
                                        </p:tgtEl>
                                        <p:attrNameLst>
                                          <p:attrName>style.visibility</p:attrName>
                                        </p:attrNameLst>
                                      </p:cBhvr>
                                      <p:to>
                                        <p:strVal val="visible"/>
                                      </p:to>
                                    </p:set>
                                    <p:animEffect transition="in" filter="wipe(left)">
                                      <p:cBhvr>
                                        <p:cTn id="44" dur="500"/>
                                        <p:tgtEl>
                                          <p:spTgt spid="72"/>
                                        </p:tgtEl>
                                      </p:cBhvr>
                                    </p:animEffect>
                                  </p:childTnLst>
                                </p:cTn>
                              </p:par>
                              <p:par>
                                <p:cTn id="45" presetID="22" presetClass="entr" presetSubtype="1" fill="hold" grpId="0" nodeType="withEffect">
                                  <p:stCondLst>
                                    <p:cond delay="600"/>
                                  </p:stCondLst>
                                  <p:childTnLst>
                                    <p:set>
                                      <p:cBhvr>
                                        <p:cTn id="46" dur="1" fill="hold">
                                          <p:stCondLst>
                                            <p:cond delay="0"/>
                                          </p:stCondLst>
                                        </p:cTn>
                                        <p:tgtEl>
                                          <p:spTgt spid="83"/>
                                        </p:tgtEl>
                                        <p:attrNameLst>
                                          <p:attrName>style.visibility</p:attrName>
                                        </p:attrNameLst>
                                      </p:cBhvr>
                                      <p:to>
                                        <p:strVal val="visible"/>
                                      </p:to>
                                    </p:set>
                                    <p:animEffect transition="in" filter="wipe(up)">
                                      <p:cBhvr>
                                        <p:cTn id="47" dur="500"/>
                                        <p:tgtEl>
                                          <p:spTgt spid="83"/>
                                        </p:tgtEl>
                                      </p:cBhvr>
                                    </p:animEffect>
                                  </p:childTnLst>
                                </p:cTn>
                              </p:par>
                              <p:par>
                                <p:cTn id="48" presetID="22" presetClass="entr" presetSubtype="8" fill="hold" nodeType="withEffect">
                                  <p:stCondLst>
                                    <p:cond delay="900"/>
                                  </p:stCondLst>
                                  <p:childTnLst>
                                    <p:set>
                                      <p:cBhvr>
                                        <p:cTn id="49" dur="1" fill="hold">
                                          <p:stCondLst>
                                            <p:cond delay="0"/>
                                          </p:stCondLst>
                                        </p:cTn>
                                        <p:tgtEl>
                                          <p:spTgt spid="77"/>
                                        </p:tgtEl>
                                        <p:attrNameLst>
                                          <p:attrName>style.visibility</p:attrName>
                                        </p:attrNameLst>
                                      </p:cBhvr>
                                      <p:to>
                                        <p:strVal val="visible"/>
                                      </p:to>
                                    </p:set>
                                    <p:animEffect transition="in" filter="wipe(left)">
                                      <p:cBhvr>
                                        <p:cTn id="50" dur="500"/>
                                        <p:tgtEl>
                                          <p:spTgt spid="77"/>
                                        </p:tgtEl>
                                      </p:cBhvr>
                                    </p:animEffect>
                                  </p:childTnLst>
                                </p:cTn>
                              </p:par>
                              <p:par>
                                <p:cTn id="51" presetID="22" presetClass="entr" presetSubtype="1" fill="hold" grpId="0" nodeType="withEffect">
                                  <p:stCondLst>
                                    <p:cond delay="1000"/>
                                  </p:stCondLst>
                                  <p:childTnLst>
                                    <p:set>
                                      <p:cBhvr>
                                        <p:cTn id="52" dur="1" fill="hold">
                                          <p:stCondLst>
                                            <p:cond delay="0"/>
                                          </p:stCondLst>
                                        </p:cTn>
                                        <p:tgtEl>
                                          <p:spTgt spid="84"/>
                                        </p:tgtEl>
                                        <p:attrNameLst>
                                          <p:attrName>style.visibility</p:attrName>
                                        </p:attrNameLst>
                                      </p:cBhvr>
                                      <p:to>
                                        <p:strVal val="visible"/>
                                      </p:to>
                                    </p:set>
                                    <p:animEffect transition="in" filter="wipe(up)">
                                      <p:cBhvr>
                                        <p:cTn id="53"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83" grpId="0"/>
      <p:bldP spid="8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231110" y="1637734"/>
            <a:ext cx="1703319" cy="4095522"/>
            <a:chOff x="5231110" y="1412776"/>
            <a:chExt cx="1703319" cy="4095522"/>
          </a:xfrm>
        </p:grpSpPr>
        <p:sp>
          <p:nvSpPr>
            <p:cNvPr id="8" name="Freeform 7"/>
            <p:cNvSpPr/>
            <p:nvPr/>
          </p:nvSpPr>
          <p:spPr>
            <a:xfrm>
              <a:off x="5279333" y="2753193"/>
              <a:ext cx="701664" cy="1069180"/>
            </a:xfrm>
            <a:custGeom>
              <a:avLst/>
              <a:gdLst>
                <a:gd name="connsiteX0" fmla="*/ 476250 w 688975"/>
                <a:gd name="connsiteY0" fmla="*/ 1063625 h 1066800"/>
                <a:gd name="connsiteX1" fmla="*/ 0 w 688975"/>
                <a:gd name="connsiteY1" fmla="*/ 0 h 1066800"/>
                <a:gd name="connsiteX2" fmla="*/ 431800 w 688975"/>
                <a:gd name="connsiteY2" fmla="*/ 3175 h 1066800"/>
                <a:gd name="connsiteX3" fmla="*/ 688975 w 688975"/>
                <a:gd name="connsiteY3" fmla="*/ 1066800 h 1066800"/>
                <a:gd name="connsiteX4" fmla="*/ 476250 w 688975"/>
                <a:gd name="connsiteY4" fmla="*/ 1063625 h 1066800"/>
                <a:gd name="connsiteX0-1" fmla="*/ 476250 w 688975"/>
                <a:gd name="connsiteY0-2" fmla="*/ 1063625 h 1066800"/>
                <a:gd name="connsiteX1-3" fmla="*/ 0 w 688975"/>
                <a:gd name="connsiteY1-4" fmla="*/ 0 h 1066800"/>
                <a:gd name="connsiteX2-5" fmla="*/ 436541 w 688975"/>
                <a:gd name="connsiteY2-6" fmla="*/ 5556 h 1066800"/>
                <a:gd name="connsiteX3-7" fmla="*/ 688975 w 688975"/>
                <a:gd name="connsiteY3-8" fmla="*/ 1066800 h 1066800"/>
                <a:gd name="connsiteX4-9" fmla="*/ 476250 w 688975"/>
                <a:gd name="connsiteY4-10" fmla="*/ 1063625 h 1066800"/>
                <a:gd name="connsiteX0-11" fmla="*/ 476250 w 688975"/>
                <a:gd name="connsiteY0-12" fmla="*/ 1066006 h 1069181"/>
                <a:gd name="connsiteX1-13" fmla="*/ 0 w 688975"/>
                <a:gd name="connsiteY1-14" fmla="*/ 0 h 1069181"/>
                <a:gd name="connsiteX2-15" fmla="*/ 436541 w 688975"/>
                <a:gd name="connsiteY2-16" fmla="*/ 7937 h 1069181"/>
                <a:gd name="connsiteX3-17" fmla="*/ 688975 w 688975"/>
                <a:gd name="connsiteY3-18" fmla="*/ 1069181 h 1069181"/>
                <a:gd name="connsiteX4-19" fmla="*/ 476250 w 688975"/>
                <a:gd name="connsiteY4-20" fmla="*/ 1066006 h 1069181"/>
                <a:gd name="connsiteX0-21" fmla="*/ 476250 w 691345"/>
                <a:gd name="connsiteY0-22" fmla="*/ 1066006 h 1071562"/>
                <a:gd name="connsiteX1-23" fmla="*/ 0 w 691345"/>
                <a:gd name="connsiteY1-24" fmla="*/ 0 h 1071562"/>
                <a:gd name="connsiteX2-25" fmla="*/ 436541 w 691345"/>
                <a:gd name="connsiteY2-26" fmla="*/ 7937 h 1071562"/>
                <a:gd name="connsiteX3-27" fmla="*/ 691345 w 691345"/>
                <a:gd name="connsiteY3-28" fmla="*/ 1071562 h 1071562"/>
                <a:gd name="connsiteX4-29" fmla="*/ 476250 w 691345"/>
                <a:gd name="connsiteY4-30" fmla="*/ 1066006 h 1071562"/>
                <a:gd name="connsiteX0-31" fmla="*/ 473880 w 691345"/>
                <a:gd name="connsiteY0-32" fmla="*/ 1066006 h 1071562"/>
                <a:gd name="connsiteX1-33" fmla="*/ 0 w 691345"/>
                <a:gd name="connsiteY1-34" fmla="*/ 0 h 1071562"/>
                <a:gd name="connsiteX2-35" fmla="*/ 436541 w 691345"/>
                <a:gd name="connsiteY2-36" fmla="*/ 7937 h 1071562"/>
                <a:gd name="connsiteX3-37" fmla="*/ 691345 w 691345"/>
                <a:gd name="connsiteY3-38" fmla="*/ 1071562 h 1071562"/>
                <a:gd name="connsiteX4-39" fmla="*/ 473880 w 691345"/>
                <a:gd name="connsiteY4-40" fmla="*/ 1066006 h 1071562"/>
                <a:gd name="connsiteX0-41" fmla="*/ 473880 w 691345"/>
                <a:gd name="connsiteY0-42" fmla="*/ 1066006 h 1069180"/>
                <a:gd name="connsiteX1-43" fmla="*/ 0 w 691345"/>
                <a:gd name="connsiteY1-44" fmla="*/ 0 h 1069180"/>
                <a:gd name="connsiteX2-45" fmla="*/ 436541 w 691345"/>
                <a:gd name="connsiteY2-46" fmla="*/ 7937 h 1069180"/>
                <a:gd name="connsiteX3-47" fmla="*/ 691345 w 691345"/>
                <a:gd name="connsiteY3-48" fmla="*/ 1069180 h 1069180"/>
                <a:gd name="connsiteX4-49" fmla="*/ 473880 w 691345"/>
                <a:gd name="connsiteY4-50" fmla="*/ 1066006 h 1069180"/>
                <a:gd name="connsiteX0-51" fmla="*/ 473880 w 696085"/>
                <a:gd name="connsiteY0-52" fmla="*/ 1066006 h 1069180"/>
                <a:gd name="connsiteX1-53" fmla="*/ 0 w 696085"/>
                <a:gd name="connsiteY1-54" fmla="*/ 0 h 1069180"/>
                <a:gd name="connsiteX2-55" fmla="*/ 436541 w 696085"/>
                <a:gd name="connsiteY2-56" fmla="*/ 7937 h 1069180"/>
                <a:gd name="connsiteX3-57" fmla="*/ 696085 w 696085"/>
                <a:gd name="connsiteY3-58" fmla="*/ 1069180 h 1069180"/>
                <a:gd name="connsiteX4-59" fmla="*/ 473880 w 696085"/>
                <a:gd name="connsiteY4-60" fmla="*/ 1066006 h 1069180"/>
                <a:gd name="connsiteX0-61" fmla="*/ 476250 w 696085"/>
                <a:gd name="connsiteY0-62" fmla="*/ 1068388 h 1069180"/>
                <a:gd name="connsiteX1-63" fmla="*/ 0 w 696085"/>
                <a:gd name="connsiteY1-64" fmla="*/ 0 h 1069180"/>
                <a:gd name="connsiteX2-65" fmla="*/ 436541 w 696085"/>
                <a:gd name="connsiteY2-66" fmla="*/ 7937 h 1069180"/>
                <a:gd name="connsiteX3-67" fmla="*/ 696085 w 696085"/>
                <a:gd name="connsiteY3-68" fmla="*/ 1069180 h 1069180"/>
                <a:gd name="connsiteX4-69" fmla="*/ 476250 w 696085"/>
                <a:gd name="connsiteY4-70" fmla="*/ 1068388 h 1069180"/>
                <a:gd name="connsiteX0-71" fmla="*/ 478620 w 698455"/>
                <a:gd name="connsiteY0-72" fmla="*/ 1068388 h 1069180"/>
                <a:gd name="connsiteX1-73" fmla="*/ 0 w 698455"/>
                <a:gd name="connsiteY1-74" fmla="*/ 0 h 1069180"/>
                <a:gd name="connsiteX2-75" fmla="*/ 438911 w 698455"/>
                <a:gd name="connsiteY2-76" fmla="*/ 7937 h 1069180"/>
                <a:gd name="connsiteX3-77" fmla="*/ 698455 w 698455"/>
                <a:gd name="connsiteY3-78" fmla="*/ 1069180 h 1069180"/>
                <a:gd name="connsiteX4-79" fmla="*/ 478620 w 698455"/>
                <a:gd name="connsiteY4-80" fmla="*/ 1068388 h 106918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98455" h="1069180">
                  <a:moveTo>
                    <a:pt x="478620" y="1068388"/>
                  </a:moveTo>
                  <a:lnTo>
                    <a:pt x="0" y="0"/>
                  </a:lnTo>
                  <a:lnTo>
                    <a:pt x="438911" y="7937"/>
                  </a:lnTo>
                  <a:lnTo>
                    <a:pt x="698455" y="1069180"/>
                  </a:lnTo>
                  <a:lnTo>
                    <a:pt x="478620" y="106838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9" name="Freeform 8"/>
            <p:cNvSpPr/>
            <p:nvPr/>
          </p:nvSpPr>
          <p:spPr>
            <a:xfrm>
              <a:off x="5867490" y="2755573"/>
              <a:ext cx="434975" cy="1085524"/>
            </a:xfrm>
            <a:custGeom>
              <a:avLst/>
              <a:gdLst>
                <a:gd name="connsiteX0" fmla="*/ 107950 w 434975"/>
                <a:gd name="connsiteY0" fmla="*/ 1057275 h 1063625"/>
                <a:gd name="connsiteX1" fmla="*/ 0 w 434975"/>
                <a:gd name="connsiteY1" fmla="*/ 0 h 1063625"/>
                <a:gd name="connsiteX2" fmla="*/ 434975 w 434975"/>
                <a:gd name="connsiteY2" fmla="*/ 3175 h 1063625"/>
                <a:gd name="connsiteX3" fmla="*/ 323850 w 434975"/>
                <a:gd name="connsiteY3" fmla="*/ 1063625 h 1063625"/>
                <a:gd name="connsiteX4" fmla="*/ 107950 w 434975"/>
                <a:gd name="connsiteY4" fmla="*/ 1057275 h 1063625"/>
                <a:gd name="connsiteX0-1" fmla="*/ 107950 w 434975"/>
                <a:gd name="connsiteY0-2" fmla="*/ 1057275 h 1068315"/>
                <a:gd name="connsiteX1-3" fmla="*/ 0 w 434975"/>
                <a:gd name="connsiteY1-4" fmla="*/ 0 h 1068315"/>
                <a:gd name="connsiteX2-5" fmla="*/ 434975 w 434975"/>
                <a:gd name="connsiteY2-6" fmla="*/ 3175 h 1068315"/>
                <a:gd name="connsiteX3-7" fmla="*/ 328613 w 434975"/>
                <a:gd name="connsiteY3-8" fmla="*/ 1068315 h 1068315"/>
                <a:gd name="connsiteX4-9" fmla="*/ 107950 w 434975"/>
                <a:gd name="connsiteY4-10" fmla="*/ 1057275 h 1068315"/>
                <a:gd name="connsiteX0-11" fmla="*/ 107950 w 434975"/>
                <a:gd name="connsiteY0-12" fmla="*/ 1057275 h 1065969"/>
                <a:gd name="connsiteX1-13" fmla="*/ 0 w 434975"/>
                <a:gd name="connsiteY1-14" fmla="*/ 0 h 1065969"/>
                <a:gd name="connsiteX2-15" fmla="*/ 434975 w 434975"/>
                <a:gd name="connsiteY2-16" fmla="*/ 3175 h 1065969"/>
                <a:gd name="connsiteX3-17" fmla="*/ 328613 w 434975"/>
                <a:gd name="connsiteY3-18" fmla="*/ 1065969 h 1065969"/>
                <a:gd name="connsiteX4-19" fmla="*/ 107950 w 434975"/>
                <a:gd name="connsiteY4-20" fmla="*/ 1057275 h 1065969"/>
                <a:gd name="connsiteX0-21" fmla="*/ 112713 w 434975"/>
                <a:gd name="connsiteY0-22" fmla="*/ 1069000 h 1069000"/>
                <a:gd name="connsiteX1-23" fmla="*/ 0 w 434975"/>
                <a:gd name="connsiteY1-24" fmla="*/ 0 h 1069000"/>
                <a:gd name="connsiteX2-25" fmla="*/ 434975 w 434975"/>
                <a:gd name="connsiteY2-26" fmla="*/ 3175 h 1069000"/>
                <a:gd name="connsiteX3-27" fmla="*/ 328613 w 434975"/>
                <a:gd name="connsiteY3-28" fmla="*/ 1065969 h 1069000"/>
                <a:gd name="connsiteX4-29" fmla="*/ 112713 w 434975"/>
                <a:gd name="connsiteY4-30" fmla="*/ 1069000 h 1069000"/>
                <a:gd name="connsiteX0-31" fmla="*/ 112713 w 434975"/>
                <a:gd name="connsiteY0-32" fmla="*/ 1069000 h 1069000"/>
                <a:gd name="connsiteX1-33" fmla="*/ 0 w 434975"/>
                <a:gd name="connsiteY1-34" fmla="*/ 0 h 1069000"/>
                <a:gd name="connsiteX2-35" fmla="*/ 434975 w 434975"/>
                <a:gd name="connsiteY2-36" fmla="*/ 3175 h 1069000"/>
                <a:gd name="connsiteX3-37" fmla="*/ 326232 w 434975"/>
                <a:gd name="connsiteY3-38" fmla="*/ 1065969 h 1069000"/>
                <a:gd name="connsiteX4-39" fmla="*/ 112713 w 434975"/>
                <a:gd name="connsiteY4-40" fmla="*/ 1069000 h 1069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34975" h="1069000">
                  <a:moveTo>
                    <a:pt x="112713" y="1069000"/>
                  </a:moveTo>
                  <a:lnTo>
                    <a:pt x="0" y="0"/>
                  </a:lnTo>
                  <a:lnTo>
                    <a:pt x="434975" y="3175"/>
                  </a:lnTo>
                  <a:lnTo>
                    <a:pt x="326232" y="1065969"/>
                  </a:lnTo>
                  <a:lnTo>
                    <a:pt x="112713" y="1069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0" name="Freeform 9"/>
            <p:cNvSpPr/>
            <p:nvPr/>
          </p:nvSpPr>
          <p:spPr>
            <a:xfrm>
              <a:off x="6196103" y="2758750"/>
              <a:ext cx="692944" cy="1061581"/>
            </a:xfrm>
            <a:custGeom>
              <a:avLst/>
              <a:gdLst>
                <a:gd name="connsiteX0" fmla="*/ 0 w 695325"/>
                <a:gd name="connsiteY0" fmla="*/ 1057275 h 1066800"/>
                <a:gd name="connsiteX1" fmla="*/ 257175 w 695325"/>
                <a:gd name="connsiteY1" fmla="*/ 0 h 1066800"/>
                <a:gd name="connsiteX2" fmla="*/ 695325 w 695325"/>
                <a:gd name="connsiteY2" fmla="*/ 0 h 1066800"/>
                <a:gd name="connsiteX3" fmla="*/ 215900 w 695325"/>
                <a:gd name="connsiteY3" fmla="*/ 1066800 h 1066800"/>
                <a:gd name="connsiteX4" fmla="*/ 0 w 695325"/>
                <a:gd name="connsiteY4" fmla="*/ 1057275 h 1066800"/>
                <a:gd name="connsiteX0-1" fmla="*/ 0 w 692944"/>
                <a:gd name="connsiteY0-2" fmla="*/ 1057275 h 1066800"/>
                <a:gd name="connsiteX1-3" fmla="*/ 257175 w 692944"/>
                <a:gd name="connsiteY1-4" fmla="*/ 0 h 1066800"/>
                <a:gd name="connsiteX2-5" fmla="*/ 692944 w 692944"/>
                <a:gd name="connsiteY2-6" fmla="*/ 2331 h 1066800"/>
                <a:gd name="connsiteX3-7" fmla="*/ 215900 w 692944"/>
                <a:gd name="connsiteY3-8" fmla="*/ 1066800 h 1066800"/>
                <a:gd name="connsiteX4-9" fmla="*/ 0 w 692944"/>
                <a:gd name="connsiteY4-10" fmla="*/ 1057275 h 1066800"/>
                <a:gd name="connsiteX0-11" fmla="*/ 0 w 692944"/>
                <a:gd name="connsiteY0-12" fmla="*/ 1057275 h 1057275"/>
                <a:gd name="connsiteX1-13" fmla="*/ 257175 w 692944"/>
                <a:gd name="connsiteY1-14" fmla="*/ 0 h 1057275"/>
                <a:gd name="connsiteX2-15" fmla="*/ 692944 w 692944"/>
                <a:gd name="connsiteY2-16" fmla="*/ 2331 h 1057275"/>
                <a:gd name="connsiteX3-17" fmla="*/ 213518 w 692944"/>
                <a:gd name="connsiteY3-18" fmla="*/ 1038837 h 1057275"/>
                <a:gd name="connsiteX4-19" fmla="*/ 0 w 692944"/>
                <a:gd name="connsiteY4-20" fmla="*/ 1057275 h 1057275"/>
                <a:gd name="connsiteX0-21" fmla="*/ 0 w 692944"/>
                <a:gd name="connsiteY0-22" fmla="*/ 1033973 h 1038837"/>
                <a:gd name="connsiteX1-23" fmla="*/ 257175 w 692944"/>
                <a:gd name="connsiteY1-24" fmla="*/ 0 h 1038837"/>
                <a:gd name="connsiteX2-25" fmla="*/ 692944 w 692944"/>
                <a:gd name="connsiteY2-26" fmla="*/ 2331 h 1038837"/>
                <a:gd name="connsiteX3-27" fmla="*/ 213518 w 692944"/>
                <a:gd name="connsiteY3-28" fmla="*/ 1038837 h 1038837"/>
                <a:gd name="connsiteX4-29" fmla="*/ 0 w 692944"/>
                <a:gd name="connsiteY4-30" fmla="*/ 1033973 h 1038837"/>
                <a:gd name="connsiteX0-31" fmla="*/ 0 w 692944"/>
                <a:gd name="connsiteY0-32" fmla="*/ 1033973 h 1033973"/>
                <a:gd name="connsiteX1-33" fmla="*/ 257175 w 692944"/>
                <a:gd name="connsiteY1-34" fmla="*/ 0 h 1033973"/>
                <a:gd name="connsiteX2-35" fmla="*/ 692944 w 692944"/>
                <a:gd name="connsiteY2-36" fmla="*/ 2331 h 1033973"/>
                <a:gd name="connsiteX3-37" fmla="*/ 213518 w 692944"/>
                <a:gd name="connsiteY3-38" fmla="*/ 1013204 h 1033973"/>
                <a:gd name="connsiteX4-39" fmla="*/ 0 w 692944"/>
                <a:gd name="connsiteY4-40" fmla="*/ 1033973 h 1033973"/>
                <a:gd name="connsiteX0-41" fmla="*/ 0 w 692944"/>
                <a:gd name="connsiteY0-42" fmla="*/ 1033973 h 1036507"/>
                <a:gd name="connsiteX1-43" fmla="*/ 257175 w 692944"/>
                <a:gd name="connsiteY1-44" fmla="*/ 0 h 1036507"/>
                <a:gd name="connsiteX2-45" fmla="*/ 692944 w 692944"/>
                <a:gd name="connsiteY2-46" fmla="*/ 2331 h 1036507"/>
                <a:gd name="connsiteX3-47" fmla="*/ 220661 w 692944"/>
                <a:gd name="connsiteY3-48" fmla="*/ 1036507 h 1036507"/>
                <a:gd name="connsiteX4-49" fmla="*/ 0 w 692944"/>
                <a:gd name="connsiteY4-50" fmla="*/ 1033973 h 1036507"/>
                <a:gd name="connsiteX0-51" fmla="*/ 0 w 692944"/>
                <a:gd name="connsiteY0-52" fmla="*/ 1038633 h 1038633"/>
                <a:gd name="connsiteX1-53" fmla="*/ 257175 w 692944"/>
                <a:gd name="connsiteY1-54" fmla="*/ 0 h 1038633"/>
                <a:gd name="connsiteX2-55" fmla="*/ 692944 w 692944"/>
                <a:gd name="connsiteY2-56" fmla="*/ 2331 h 1038633"/>
                <a:gd name="connsiteX3-57" fmla="*/ 220661 w 692944"/>
                <a:gd name="connsiteY3-58" fmla="*/ 1036507 h 1038633"/>
                <a:gd name="connsiteX4-59" fmla="*/ 0 w 692944"/>
                <a:gd name="connsiteY4-60" fmla="*/ 1038633 h 1038633"/>
                <a:gd name="connsiteX0-61" fmla="*/ 0 w 692944"/>
                <a:gd name="connsiteY0-62" fmla="*/ 1038633 h 1038839"/>
                <a:gd name="connsiteX1-63" fmla="*/ 257175 w 692944"/>
                <a:gd name="connsiteY1-64" fmla="*/ 0 h 1038839"/>
                <a:gd name="connsiteX2-65" fmla="*/ 692944 w 692944"/>
                <a:gd name="connsiteY2-66" fmla="*/ 2331 h 1038839"/>
                <a:gd name="connsiteX3-67" fmla="*/ 213517 w 692944"/>
                <a:gd name="connsiteY3-68" fmla="*/ 1038839 h 1038839"/>
                <a:gd name="connsiteX4-69" fmla="*/ 0 w 692944"/>
                <a:gd name="connsiteY4-70" fmla="*/ 1038633 h 1038839"/>
                <a:gd name="connsiteX0-71" fmla="*/ 0 w 692944"/>
                <a:gd name="connsiteY0-72" fmla="*/ 1038633 h 1038839"/>
                <a:gd name="connsiteX1-73" fmla="*/ 257175 w 692944"/>
                <a:gd name="connsiteY1-74" fmla="*/ 0 h 1038839"/>
                <a:gd name="connsiteX2-75" fmla="*/ 692944 w 692944"/>
                <a:gd name="connsiteY2-76" fmla="*/ 2331 h 1038839"/>
                <a:gd name="connsiteX3-77" fmla="*/ 215898 w 692944"/>
                <a:gd name="connsiteY3-78" fmla="*/ 1038839 h 1038839"/>
                <a:gd name="connsiteX4-79" fmla="*/ 0 w 692944"/>
                <a:gd name="connsiteY4-80" fmla="*/ 1038633 h 1038839"/>
                <a:gd name="connsiteX0-81" fmla="*/ 0 w 692944"/>
                <a:gd name="connsiteY0-82" fmla="*/ 1038633 h 1038839"/>
                <a:gd name="connsiteX1-83" fmla="*/ 257175 w 692944"/>
                <a:gd name="connsiteY1-84" fmla="*/ 0 h 1038839"/>
                <a:gd name="connsiteX2-85" fmla="*/ 692944 w 692944"/>
                <a:gd name="connsiteY2-86" fmla="*/ 2331 h 1038839"/>
                <a:gd name="connsiteX3-87" fmla="*/ 220661 w 692944"/>
                <a:gd name="connsiteY3-88" fmla="*/ 1038839 h 1038839"/>
                <a:gd name="connsiteX4-89" fmla="*/ 0 w 692944"/>
                <a:gd name="connsiteY4-90" fmla="*/ 1038633 h 103883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92944" h="1038839">
                  <a:moveTo>
                    <a:pt x="0" y="1038633"/>
                  </a:moveTo>
                  <a:lnTo>
                    <a:pt x="257175" y="0"/>
                  </a:lnTo>
                  <a:lnTo>
                    <a:pt x="692944" y="2331"/>
                  </a:lnTo>
                  <a:lnTo>
                    <a:pt x="220661" y="1038839"/>
                  </a:lnTo>
                  <a:lnTo>
                    <a:pt x="0" y="103863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1" name="Isosceles Triangle 10"/>
            <p:cNvSpPr/>
            <p:nvPr/>
          </p:nvSpPr>
          <p:spPr>
            <a:xfrm flipV="1">
              <a:off x="5758088" y="4653949"/>
              <a:ext cx="658368" cy="854349"/>
            </a:xfrm>
            <a:prstGeom prst="triangle">
              <a:avLst/>
            </a:prstGeom>
            <a:solidFill>
              <a:srgbClr val="D3AB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2" name="Isosceles Triangle 11"/>
            <p:cNvSpPr/>
            <p:nvPr/>
          </p:nvSpPr>
          <p:spPr>
            <a:xfrm flipV="1">
              <a:off x="5958451" y="5163802"/>
              <a:ext cx="265471" cy="344495"/>
            </a:xfrm>
            <a:prstGeom prs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3" name="Rectangle 12"/>
            <p:cNvSpPr/>
            <p:nvPr/>
          </p:nvSpPr>
          <p:spPr>
            <a:xfrm>
              <a:off x="5758087" y="3817724"/>
              <a:ext cx="219456" cy="822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4" name="Rectangle 13"/>
            <p:cNvSpPr/>
            <p:nvPr/>
          </p:nvSpPr>
          <p:spPr>
            <a:xfrm>
              <a:off x="5977543" y="3817726"/>
              <a:ext cx="219456" cy="8229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5" name="Rectangle 14"/>
            <p:cNvSpPr/>
            <p:nvPr/>
          </p:nvSpPr>
          <p:spPr>
            <a:xfrm>
              <a:off x="6196999" y="3817725"/>
              <a:ext cx="219456" cy="8229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6" name="Rectangle 15"/>
            <p:cNvSpPr/>
            <p:nvPr/>
          </p:nvSpPr>
          <p:spPr>
            <a:xfrm>
              <a:off x="5281713" y="1800610"/>
              <a:ext cx="439260" cy="96218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7" name="Rectangle 16"/>
            <p:cNvSpPr/>
            <p:nvPr/>
          </p:nvSpPr>
          <p:spPr>
            <a:xfrm>
              <a:off x="5866581" y="1800610"/>
              <a:ext cx="439260" cy="96218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8" name="Rectangle 17"/>
            <p:cNvSpPr/>
            <p:nvPr/>
          </p:nvSpPr>
          <p:spPr>
            <a:xfrm>
              <a:off x="6451449" y="1800610"/>
              <a:ext cx="439260" cy="9621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19" name="Oval 18"/>
            <p:cNvSpPr/>
            <p:nvPr/>
          </p:nvSpPr>
          <p:spPr>
            <a:xfrm>
              <a:off x="5754632" y="4522838"/>
              <a:ext cx="220736" cy="2229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20" name="Oval 19"/>
            <p:cNvSpPr/>
            <p:nvPr/>
          </p:nvSpPr>
          <p:spPr>
            <a:xfrm>
              <a:off x="5977603" y="4522838"/>
              <a:ext cx="220291" cy="2229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21" name="Oval 20"/>
            <p:cNvSpPr/>
            <p:nvPr/>
          </p:nvSpPr>
          <p:spPr>
            <a:xfrm>
              <a:off x="6197894" y="4522838"/>
              <a:ext cx="222017" cy="2229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50000"/>
                    <a:lumOff val="50000"/>
                  </a:schemeClr>
                </a:solidFill>
              </a:endParaRPr>
            </a:p>
          </p:txBody>
        </p:sp>
        <p:sp>
          <p:nvSpPr>
            <p:cNvPr id="22" name="Oval 21"/>
            <p:cNvSpPr/>
            <p:nvPr/>
          </p:nvSpPr>
          <p:spPr>
            <a:xfrm>
              <a:off x="6407728" y="1412776"/>
              <a:ext cx="526701" cy="526701"/>
            </a:xfrm>
            <a:prstGeom prst="ellipse">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50000"/>
                    <a:lumOff val="50000"/>
                  </a:schemeClr>
                </a:solidFill>
              </a:endParaRPr>
            </a:p>
          </p:txBody>
        </p:sp>
        <p:sp>
          <p:nvSpPr>
            <p:cNvPr id="23" name="Oval 22"/>
            <p:cNvSpPr/>
            <p:nvPr/>
          </p:nvSpPr>
          <p:spPr>
            <a:xfrm>
              <a:off x="5830615" y="1412776"/>
              <a:ext cx="526701" cy="526701"/>
            </a:xfrm>
            <a:prstGeom prst="ellips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50000"/>
                    <a:lumOff val="50000"/>
                  </a:schemeClr>
                </a:solidFill>
              </a:endParaRPr>
            </a:p>
          </p:txBody>
        </p:sp>
        <p:sp>
          <p:nvSpPr>
            <p:cNvPr id="24" name="Oval 23"/>
            <p:cNvSpPr/>
            <p:nvPr/>
          </p:nvSpPr>
          <p:spPr>
            <a:xfrm>
              <a:off x="5231110" y="1412776"/>
              <a:ext cx="526701" cy="526701"/>
            </a:xfrm>
            <a:prstGeom prst="ellipse">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50000"/>
                    <a:lumOff val="50000"/>
                  </a:schemeClr>
                </a:solidFill>
              </a:endParaRPr>
            </a:p>
          </p:txBody>
        </p:sp>
      </p:grpSp>
      <p:sp>
        <p:nvSpPr>
          <p:cNvPr id="26" name="TextBox 25"/>
          <p:cNvSpPr txBox="1"/>
          <p:nvPr/>
        </p:nvSpPr>
        <p:spPr>
          <a:xfrm>
            <a:off x="7103318" y="1852493"/>
            <a:ext cx="691215" cy="584775"/>
          </a:xfrm>
          <a:prstGeom prst="rect">
            <a:avLst/>
          </a:prstGeom>
          <a:noFill/>
        </p:spPr>
        <p:txBody>
          <a:bodyPr wrap="none">
            <a:spAutoFit/>
          </a:bodyPr>
          <a:lstStyle/>
          <a:p>
            <a:pPr eaLnBrk="1" fontAlgn="auto" hangingPunct="1">
              <a:spcBef>
                <a:spcPts val="0"/>
              </a:spcBef>
              <a:spcAft>
                <a:spcPts val="0"/>
              </a:spcAft>
              <a:defRPr/>
            </a:pPr>
            <a:r>
              <a:rPr lang="en-US" sz="3200" b="1"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rPr>
              <a:t>01</a:t>
            </a:r>
          </a:p>
        </p:txBody>
      </p:sp>
      <p:sp>
        <p:nvSpPr>
          <p:cNvPr id="27" name="TextBox 26"/>
          <p:cNvSpPr txBox="1"/>
          <p:nvPr/>
        </p:nvSpPr>
        <p:spPr>
          <a:xfrm>
            <a:off x="7103318" y="3176468"/>
            <a:ext cx="691215" cy="584775"/>
          </a:xfrm>
          <a:prstGeom prst="rect">
            <a:avLst/>
          </a:prstGeom>
          <a:noFill/>
        </p:spPr>
        <p:txBody>
          <a:bodyPr wrap="none">
            <a:spAutoFit/>
          </a:bodyPr>
          <a:lstStyle/>
          <a:p>
            <a:pPr eaLnBrk="1" fontAlgn="auto" hangingPunct="1">
              <a:spcBef>
                <a:spcPts val="0"/>
              </a:spcBef>
              <a:spcAft>
                <a:spcPts val="0"/>
              </a:spcAft>
              <a:defRPr/>
            </a:pPr>
            <a:r>
              <a:rPr lang="en-US" sz="3200" b="1">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rPr>
              <a:t>02</a:t>
            </a:r>
          </a:p>
        </p:txBody>
      </p:sp>
      <p:sp>
        <p:nvSpPr>
          <p:cNvPr id="28" name="TextBox 27"/>
          <p:cNvSpPr txBox="1"/>
          <p:nvPr/>
        </p:nvSpPr>
        <p:spPr>
          <a:xfrm>
            <a:off x="4395879" y="3853334"/>
            <a:ext cx="691215" cy="584775"/>
          </a:xfrm>
          <a:prstGeom prst="rect">
            <a:avLst/>
          </a:prstGeom>
          <a:noFill/>
        </p:spPr>
        <p:txBody>
          <a:bodyPr wrap="none">
            <a:spAutoFit/>
          </a:bodyPr>
          <a:lstStyle/>
          <a:p>
            <a:pPr eaLnBrk="1" fontAlgn="auto" hangingPunct="1">
              <a:spcBef>
                <a:spcPts val="0"/>
              </a:spcBef>
              <a:spcAft>
                <a:spcPts val="0"/>
              </a:spcAft>
              <a:defRPr/>
            </a:pPr>
            <a:r>
              <a:rPr lang="en-US" sz="3200" b="1"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rPr>
              <a:t>03</a:t>
            </a:r>
          </a:p>
        </p:txBody>
      </p:sp>
      <p:sp>
        <p:nvSpPr>
          <p:cNvPr id="29" name="TextBox 28"/>
          <p:cNvSpPr txBox="1"/>
          <p:nvPr/>
        </p:nvSpPr>
        <p:spPr>
          <a:xfrm>
            <a:off x="4395879" y="2529359"/>
            <a:ext cx="691215" cy="584775"/>
          </a:xfrm>
          <a:prstGeom prst="rect">
            <a:avLst/>
          </a:prstGeom>
          <a:noFill/>
        </p:spPr>
        <p:txBody>
          <a:bodyPr wrap="none">
            <a:spAutoFit/>
          </a:bodyPr>
          <a:lstStyle/>
          <a:p>
            <a:pPr eaLnBrk="1" fontAlgn="auto" hangingPunct="1">
              <a:spcBef>
                <a:spcPts val="0"/>
              </a:spcBef>
              <a:spcAft>
                <a:spcPts val="0"/>
              </a:spcAft>
              <a:defRPr/>
            </a:pPr>
            <a:r>
              <a:rPr lang="en-US" sz="3200" b="1"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rPr>
              <a:t>04</a:t>
            </a:r>
          </a:p>
        </p:txBody>
      </p:sp>
      <p:grpSp>
        <p:nvGrpSpPr>
          <p:cNvPr id="30" name="Group 58"/>
          <p:cNvGrpSpPr/>
          <p:nvPr/>
        </p:nvGrpSpPr>
        <p:grpSpPr>
          <a:xfrm>
            <a:off x="7846496" y="1978029"/>
            <a:ext cx="3747685" cy="805180"/>
            <a:chOff x="7174424" y="1219627"/>
            <a:chExt cx="3747685" cy="805180"/>
          </a:xfrm>
        </p:grpSpPr>
        <p:sp>
          <p:nvSpPr>
            <p:cNvPr id="31" name="TextBox 30"/>
            <p:cNvSpPr txBox="1"/>
            <p:nvPr/>
          </p:nvSpPr>
          <p:spPr>
            <a:xfrm>
              <a:off x="7174424" y="1600395"/>
              <a:ext cx="3747685" cy="424412"/>
            </a:xfrm>
            <a:prstGeom prst="rect">
              <a:avLst/>
            </a:prstGeom>
            <a:noFill/>
          </p:spPr>
          <p:txBody>
            <a:bodyPr wrap="square" lIns="0" tIns="0" rIns="0" bIns="0" rtlCol="0">
              <a:spAutoFit/>
            </a:bodyPr>
            <a:lstStyle/>
            <a:p>
              <a:pPr>
                <a:lnSpc>
                  <a:spcPct val="120000"/>
                </a:lnSpc>
                <a:spcBef>
                  <a:spcPct val="0"/>
                </a:spcBef>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在此录入上述图表的综合描述说明，此录入上述图表的。在此录入上述图表的综合描述说明。</a:t>
              </a:r>
            </a:p>
          </p:txBody>
        </p:sp>
        <p:sp>
          <p:nvSpPr>
            <p:cNvPr id="32" name="Rectangle 47"/>
            <p:cNvSpPr/>
            <p:nvPr/>
          </p:nvSpPr>
          <p:spPr>
            <a:xfrm>
              <a:off x="7174424" y="1219627"/>
              <a:ext cx="1538883" cy="307777"/>
            </a:xfrm>
            <a:prstGeom prst="rect">
              <a:avLst/>
            </a:prstGeom>
          </p:spPr>
          <p:txBody>
            <a:bodyPr wrap="none" lIns="0" tIns="0" rIns="0" bIns="0">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添加标题内容</a:t>
              </a:r>
              <a:endParaRPr lang="en-US" sz="2000" b="1" dirty="0">
                <a:solidFill>
                  <a:schemeClr val="tx1">
                    <a:lumMod val="50000"/>
                    <a:lumOff val="50000"/>
                  </a:schemeClr>
                </a:solidFill>
                <a:latin typeface="微软雅黑" panose="020B0503020204020204" charset="-122"/>
                <a:ea typeface="微软雅黑" panose="020B0503020204020204" charset="-122"/>
              </a:endParaRPr>
            </a:p>
          </p:txBody>
        </p:sp>
      </p:grpSp>
      <p:grpSp>
        <p:nvGrpSpPr>
          <p:cNvPr id="33" name="Group 58"/>
          <p:cNvGrpSpPr/>
          <p:nvPr/>
        </p:nvGrpSpPr>
        <p:grpSpPr>
          <a:xfrm>
            <a:off x="7823398" y="3293918"/>
            <a:ext cx="3747685" cy="832746"/>
            <a:chOff x="7174424" y="1192061"/>
            <a:chExt cx="3747685" cy="832746"/>
          </a:xfrm>
        </p:grpSpPr>
        <p:sp>
          <p:nvSpPr>
            <p:cNvPr id="34" name="TextBox 33"/>
            <p:cNvSpPr txBox="1"/>
            <p:nvPr/>
          </p:nvSpPr>
          <p:spPr>
            <a:xfrm>
              <a:off x="7174424" y="1600395"/>
              <a:ext cx="3747685" cy="424412"/>
            </a:xfrm>
            <a:prstGeom prst="rect">
              <a:avLst/>
            </a:prstGeom>
            <a:noFill/>
          </p:spPr>
          <p:txBody>
            <a:bodyPr wrap="square" lIns="0" tIns="0" rIns="0" bIns="0" rtlCol="0">
              <a:spAutoFit/>
            </a:bodyPr>
            <a:lstStyle/>
            <a:p>
              <a:pPr>
                <a:lnSpc>
                  <a:spcPct val="120000"/>
                </a:lnSpc>
                <a:spcBef>
                  <a:spcPct val="0"/>
                </a:spcBef>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在此录入上述图表的综合描述说明，此录入上述图表的。在此录入上述图表的综合描述说明。</a:t>
              </a:r>
            </a:p>
          </p:txBody>
        </p:sp>
        <p:sp>
          <p:nvSpPr>
            <p:cNvPr id="35" name="Rectangle 47"/>
            <p:cNvSpPr/>
            <p:nvPr/>
          </p:nvSpPr>
          <p:spPr>
            <a:xfrm>
              <a:off x="7174424" y="1192061"/>
              <a:ext cx="1538883" cy="307777"/>
            </a:xfrm>
            <a:prstGeom prst="rect">
              <a:avLst/>
            </a:prstGeom>
          </p:spPr>
          <p:txBody>
            <a:bodyPr wrap="none" lIns="0" tIns="0" rIns="0" bIns="0">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添加标题内容</a:t>
              </a:r>
              <a:endParaRPr lang="en-US" sz="2000" b="1" dirty="0">
                <a:solidFill>
                  <a:schemeClr val="tx1">
                    <a:lumMod val="50000"/>
                    <a:lumOff val="50000"/>
                  </a:schemeClr>
                </a:solidFill>
                <a:latin typeface="微软雅黑" panose="020B0503020204020204" charset="-122"/>
                <a:ea typeface="微软雅黑" panose="020B0503020204020204" charset="-122"/>
              </a:endParaRPr>
            </a:p>
          </p:txBody>
        </p:sp>
      </p:grpSp>
      <p:grpSp>
        <p:nvGrpSpPr>
          <p:cNvPr id="36" name="Group 58"/>
          <p:cNvGrpSpPr/>
          <p:nvPr/>
        </p:nvGrpSpPr>
        <p:grpSpPr>
          <a:xfrm>
            <a:off x="619329" y="3941990"/>
            <a:ext cx="3747685" cy="832746"/>
            <a:chOff x="7174424" y="1192061"/>
            <a:chExt cx="3747685" cy="832746"/>
          </a:xfrm>
        </p:grpSpPr>
        <p:sp>
          <p:nvSpPr>
            <p:cNvPr id="37" name="TextBox 36"/>
            <p:cNvSpPr txBox="1"/>
            <p:nvPr/>
          </p:nvSpPr>
          <p:spPr>
            <a:xfrm>
              <a:off x="7174424" y="1600395"/>
              <a:ext cx="3747685" cy="424412"/>
            </a:xfrm>
            <a:prstGeom prst="rect">
              <a:avLst/>
            </a:prstGeom>
            <a:noFill/>
          </p:spPr>
          <p:txBody>
            <a:bodyPr wrap="square" lIns="0" tIns="0" rIns="0" bIns="0" rtlCol="0">
              <a:spAutoFit/>
            </a:bodyPr>
            <a:lstStyle/>
            <a:p>
              <a:pPr algn="r">
                <a:lnSpc>
                  <a:spcPct val="120000"/>
                </a:lnSpc>
                <a:spcBef>
                  <a:spcPct val="0"/>
                </a:spcBef>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在此录入上述图表的综合描述说明，此录入上述图表的。在此录入上述图表的综合描述说明</a:t>
              </a:r>
            </a:p>
          </p:txBody>
        </p:sp>
        <p:sp>
          <p:nvSpPr>
            <p:cNvPr id="38" name="Rectangle 47"/>
            <p:cNvSpPr/>
            <p:nvPr/>
          </p:nvSpPr>
          <p:spPr>
            <a:xfrm>
              <a:off x="9383226" y="1192061"/>
              <a:ext cx="1538883" cy="307777"/>
            </a:xfrm>
            <a:prstGeom prst="rect">
              <a:avLst/>
            </a:prstGeom>
          </p:spPr>
          <p:txBody>
            <a:bodyPr wrap="none" lIns="0" tIns="0" rIns="0" bIns="0">
              <a:spAutoFit/>
            </a:bodyPr>
            <a:lstStyle/>
            <a:p>
              <a:pPr algn="r"/>
              <a:r>
                <a:rPr lang="zh-CN" altLang="en-US" sz="2000" b="1" dirty="0">
                  <a:solidFill>
                    <a:schemeClr val="tx1">
                      <a:lumMod val="50000"/>
                      <a:lumOff val="50000"/>
                    </a:schemeClr>
                  </a:solidFill>
                  <a:latin typeface="微软雅黑" panose="020B0503020204020204" charset="-122"/>
                  <a:ea typeface="微软雅黑" panose="020B0503020204020204" charset="-122"/>
                </a:rPr>
                <a:t>添加标题内容</a:t>
              </a:r>
              <a:endParaRPr lang="en-US" sz="2000" b="1" dirty="0">
                <a:solidFill>
                  <a:schemeClr val="tx1">
                    <a:lumMod val="50000"/>
                    <a:lumOff val="50000"/>
                  </a:schemeClr>
                </a:solidFill>
                <a:latin typeface="微软雅黑" panose="020B0503020204020204" charset="-122"/>
                <a:ea typeface="微软雅黑" panose="020B0503020204020204" charset="-122"/>
              </a:endParaRPr>
            </a:p>
          </p:txBody>
        </p:sp>
      </p:grpSp>
      <p:grpSp>
        <p:nvGrpSpPr>
          <p:cNvPr id="39" name="Group 58"/>
          <p:cNvGrpSpPr/>
          <p:nvPr/>
        </p:nvGrpSpPr>
        <p:grpSpPr>
          <a:xfrm>
            <a:off x="622598" y="2645846"/>
            <a:ext cx="3747685" cy="835514"/>
            <a:chOff x="7174424" y="1189293"/>
            <a:chExt cx="3747685" cy="835514"/>
          </a:xfrm>
        </p:grpSpPr>
        <p:sp>
          <p:nvSpPr>
            <p:cNvPr id="40" name="TextBox 39"/>
            <p:cNvSpPr txBox="1"/>
            <p:nvPr/>
          </p:nvSpPr>
          <p:spPr>
            <a:xfrm>
              <a:off x="7174424" y="1600395"/>
              <a:ext cx="3747685" cy="424412"/>
            </a:xfrm>
            <a:prstGeom prst="rect">
              <a:avLst/>
            </a:prstGeom>
            <a:noFill/>
          </p:spPr>
          <p:txBody>
            <a:bodyPr wrap="square" lIns="0" tIns="0" rIns="0" bIns="0" rtlCol="0">
              <a:spAutoFit/>
            </a:bodyPr>
            <a:lstStyle/>
            <a:p>
              <a:pPr algn="r">
                <a:lnSpc>
                  <a:spcPct val="120000"/>
                </a:lnSpc>
                <a:spcBef>
                  <a:spcPct val="0"/>
                </a:spcBef>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在此录入上述图表的综合描述说明，此录入上述图表的。在此录入上述图表的综合描述说明</a:t>
              </a:r>
            </a:p>
          </p:txBody>
        </p:sp>
        <p:sp>
          <p:nvSpPr>
            <p:cNvPr id="41" name="Rectangle 47"/>
            <p:cNvSpPr/>
            <p:nvPr/>
          </p:nvSpPr>
          <p:spPr>
            <a:xfrm>
              <a:off x="9383226" y="1189293"/>
              <a:ext cx="1538883" cy="307777"/>
            </a:xfrm>
            <a:prstGeom prst="rect">
              <a:avLst/>
            </a:prstGeom>
          </p:spPr>
          <p:txBody>
            <a:bodyPr wrap="none" lIns="0" tIns="0" rIns="0" bIns="0">
              <a:spAutoFit/>
            </a:bodyPr>
            <a:lstStyle/>
            <a:p>
              <a:pPr algn="r"/>
              <a:r>
                <a:rPr lang="zh-CN" altLang="en-US" sz="2000" b="1" dirty="0">
                  <a:solidFill>
                    <a:schemeClr val="tx1">
                      <a:lumMod val="50000"/>
                      <a:lumOff val="50000"/>
                    </a:schemeClr>
                  </a:solidFill>
                  <a:latin typeface="微软雅黑" panose="020B0503020204020204" charset="-122"/>
                  <a:ea typeface="微软雅黑" panose="020B0503020204020204" charset="-122"/>
                </a:rPr>
                <a:t>添加标题内容</a:t>
              </a:r>
              <a:endParaRPr lang="en-US" sz="2000" b="1" dirty="0">
                <a:solidFill>
                  <a:schemeClr val="tx1">
                    <a:lumMod val="50000"/>
                    <a:lumOff val="50000"/>
                  </a:schemeClr>
                </a:solidFill>
                <a:latin typeface="微软雅黑" panose="020B0503020204020204" charset="-122"/>
                <a:ea typeface="微软雅黑" panose="020B0503020204020204" charset="-122"/>
              </a:endParaRPr>
            </a:p>
          </p:txBody>
        </p:sp>
      </p:grpSp>
      <p:sp>
        <p:nvSpPr>
          <p:cNvPr id="3" name="标题 2"/>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1000"/>
                                        <p:tgtEl>
                                          <p:spTgt spid="26"/>
                                        </p:tgtEl>
                                      </p:cBhvr>
                                    </p:animEffect>
                                    <p:anim calcmode="lin" valueType="num">
                                      <p:cBhvr>
                                        <p:cTn id="14" dur="1000" fill="hold"/>
                                        <p:tgtEl>
                                          <p:spTgt spid="26"/>
                                        </p:tgtEl>
                                        <p:attrNameLst>
                                          <p:attrName>ppt_x</p:attrName>
                                        </p:attrNameLst>
                                      </p:cBhvr>
                                      <p:tavLst>
                                        <p:tav tm="0">
                                          <p:val>
                                            <p:strVal val="#ppt_x"/>
                                          </p:val>
                                        </p:tav>
                                        <p:tav tm="100000">
                                          <p:val>
                                            <p:strVal val="#ppt_x"/>
                                          </p:val>
                                        </p:tav>
                                      </p:tavLst>
                                    </p:anim>
                                    <p:anim calcmode="lin" valueType="num">
                                      <p:cBhvr>
                                        <p:cTn id="15" dur="1000" fill="hold"/>
                                        <p:tgtEl>
                                          <p:spTgt spid="26"/>
                                        </p:tgtEl>
                                        <p:attrNameLst>
                                          <p:attrName>ppt_y</p:attrName>
                                        </p:attrNameLst>
                                      </p:cBhvr>
                                      <p:tavLst>
                                        <p:tav tm="0">
                                          <p:val>
                                            <p:strVal val="#ppt_y+.1"/>
                                          </p:val>
                                        </p:tav>
                                        <p:tav tm="100000">
                                          <p:val>
                                            <p:strVal val="#ppt_y"/>
                                          </p:val>
                                        </p:tav>
                                      </p:tavLst>
                                    </p:anim>
                                  </p:childTnLst>
                                </p:cTn>
                              </p:par>
                              <p:par>
                                <p:cTn id="16" presetID="2" presetClass="entr" presetSubtype="2" accel="50000" decel="5000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 calcmode="lin" valueType="num">
                                      <p:cBhvr additive="base">
                                        <p:cTn id="18" dur="500" fill="hold"/>
                                        <p:tgtEl>
                                          <p:spTgt spid="30"/>
                                        </p:tgtEl>
                                        <p:attrNameLst>
                                          <p:attrName>ppt_x</p:attrName>
                                        </p:attrNameLst>
                                      </p:cBhvr>
                                      <p:tavLst>
                                        <p:tav tm="0">
                                          <p:val>
                                            <p:strVal val="1+#ppt_w/2"/>
                                          </p:val>
                                        </p:tav>
                                        <p:tav tm="100000">
                                          <p:val>
                                            <p:strVal val="#ppt_x"/>
                                          </p:val>
                                        </p:tav>
                                      </p:tavLst>
                                    </p:anim>
                                    <p:anim calcmode="lin" valueType="num">
                                      <p:cBhvr additive="base">
                                        <p:cTn id="19" dur="500" fill="hold"/>
                                        <p:tgtEl>
                                          <p:spTgt spid="30"/>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fade">
                                      <p:cBhvr>
                                        <p:cTn id="23" dur="1000"/>
                                        <p:tgtEl>
                                          <p:spTgt spid="27"/>
                                        </p:tgtEl>
                                      </p:cBhvr>
                                    </p:animEffect>
                                    <p:anim calcmode="lin" valueType="num">
                                      <p:cBhvr>
                                        <p:cTn id="24" dur="1000" fill="hold"/>
                                        <p:tgtEl>
                                          <p:spTgt spid="27"/>
                                        </p:tgtEl>
                                        <p:attrNameLst>
                                          <p:attrName>ppt_x</p:attrName>
                                        </p:attrNameLst>
                                      </p:cBhvr>
                                      <p:tavLst>
                                        <p:tav tm="0">
                                          <p:val>
                                            <p:strVal val="#ppt_x"/>
                                          </p:val>
                                        </p:tav>
                                        <p:tav tm="100000">
                                          <p:val>
                                            <p:strVal val="#ppt_x"/>
                                          </p:val>
                                        </p:tav>
                                      </p:tavLst>
                                    </p:anim>
                                    <p:anim calcmode="lin" valueType="num">
                                      <p:cBhvr>
                                        <p:cTn id="25" dur="1000" fill="hold"/>
                                        <p:tgtEl>
                                          <p:spTgt spid="27"/>
                                        </p:tgtEl>
                                        <p:attrNameLst>
                                          <p:attrName>ppt_y</p:attrName>
                                        </p:attrNameLst>
                                      </p:cBhvr>
                                      <p:tavLst>
                                        <p:tav tm="0">
                                          <p:val>
                                            <p:strVal val="#ppt_y+.1"/>
                                          </p:val>
                                        </p:tav>
                                        <p:tav tm="100000">
                                          <p:val>
                                            <p:strVal val="#ppt_y"/>
                                          </p:val>
                                        </p:tav>
                                      </p:tavLst>
                                    </p:anim>
                                  </p:childTnLst>
                                </p:cTn>
                              </p:par>
                              <p:par>
                                <p:cTn id="26" presetID="2" presetClass="entr" presetSubtype="2" accel="50000" decel="50000" fill="hold" nodeType="withEffect">
                                  <p:stCondLst>
                                    <p:cond delay="0"/>
                                  </p:stCondLst>
                                  <p:childTnLst>
                                    <p:set>
                                      <p:cBhvr>
                                        <p:cTn id="27" dur="1" fill="hold">
                                          <p:stCondLst>
                                            <p:cond delay="0"/>
                                          </p:stCondLst>
                                        </p:cTn>
                                        <p:tgtEl>
                                          <p:spTgt spid="33"/>
                                        </p:tgtEl>
                                        <p:attrNameLst>
                                          <p:attrName>style.visibility</p:attrName>
                                        </p:attrNameLst>
                                      </p:cBhvr>
                                      <p:to>
                                        <p:strVal val="visible"/>
                                      </p:to>
                                    </p:set>
                                    <p:anim calcmode="lin" valueType="num">
                                      <p:cBhvr additive="base">
                                        <p:cTn id="28" dur="500" fill="hold"/>
                                        <p:tgtEl>
                                          <p:spTgt spid="33"/>
                                        </p:tgtEl>
                                        <p:attrNameLst>
                                          <p:attrName>ppt_x</p:attrName>
                                        </p:attrNameLst>
                                      </p:cBhvr>
                                      <p:tavLst>
                                        <p:tav tm="0">
                                          <p:val>
                                            <p:strVal val="1+#ppt_w/2"/>
                                          </p:val>
                                        </p:tav>
                                        <p:tav tm="100000">
                                          <p:val>
                                            <p:strVal val="#ppt_x"/>
                                          </p:val>
                                        </p:tav>
                                      </p:tavLst>
                                    </p:anim>
                                    <p:anim calcmode="lin" valueType="num">
                                      <p:cBhvr additive="base">
                                        <p:cTn id="29" dur="500" fill="hold"/>
                                        <p:tgtEl>
                                          <p:spTgt spid="33"/>
                                        </p:tgtEl>
                                        <p:attrNameLst>
                                          <p:attrName>ppt_y</p:attrName>
                                        </p:attrNameLst>
                                      </p:cBhvr>
                                      <p:tavLst>
                                        <p:tav tm="0">
                                          <p:val>
                                            <p:strVal val="#ppt_y"/>
                                          </p:val>
                                        </p:tav>
                                        <p:tav tm="100000">
                                          <p:val>
                                            <p:strVal val="#ppt_y"/>
                                          </p:val>
                                        </p:tav>
                                      </p:tavLst>
                                    </p:anim>
                                  </p:childTnLst>
                                </p:cTn>
                              </p:par>
                            </p:childTnLst>
                          </p:cTn>
                        </p:par>
                        <p:par>
                          <p:cTn id="30" fill="hold">
                            <p:stCondLst>
                              <p:cond delay="3000"/>
                            </p:stCondLst>
                            <p:childTnLst>
                              <p:par>
                                <p:cTn id="31" presetID="42" presetClass="entr" presetSubtype="0" fill="hold" grpId="0" nodeType="after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1000"/>
                                        <p:tgtEl>
                                          <p:spTgt spid="28"/>
                                        </p:tgtEl>
                                      </p:cBhvr>
                                    </p:animEffect>
                                    <p:anim calcmode="lin" valueType="num">
                                      <p:cBhvr>
                                        <p:cTn id="34" dur="1000" fill="hold"/>
                                        <p:tgtEl>
                                          <p:spTgt spid="28"/>
                                        </p:tgtEl>
                                        <p:attrNameLst>
                                          <p:attrName>ppt_x</p:attrName>
                                        </p:attrNameLst>
                                      </p:cBhvr>
                                      <p:tavLst>
                                        <p:tav tm="0">
                                          <p:val>
                                            <p:strVal val="#ppt_x"/>
                                          </p:val>
                                        </p:tav>
                                        <p:tav tm="100000">
                                          <p:val>
                                            <p:strVal val="#ppt_x"/>
                                          </p:val>
                                        </p:tav>
                                      </p:tavLst>
                                    </p:anim>
                                    <p:anim calcmode="lin" valueType="num">
                                      <p:cBhvr>
                                        <p:cTn id="35" dur="1000" fill="hold"/>
                                        <p:tgtEl>
                                          <p:spTgt spid="28"/>
                                        </p:tgtEl>
                                        <p:attrNameLst>
                                          <p:attrName>ppt_y</p:attrName>
                                        </p:attrNameLst>
                                      </p:cBhvr>
                                      <p:tavLst>
                                        <p:tav tm="0">
                                          <p:val>
                                            <p:strVal val="#ppt_y+.1"/>
                                          </p:val>
                                        </p:tav>
                                        <p:tav tm="100000">
                                          <p:val>
                                            <p:strVal val="#ppt_y"/>
                                          </p:val>
                                        </p:tav>
                                      </p:tavLst>
                                    </p:anim>
                                  </p:childTnLst>
                                </p:cTn>
                              </p:par>
                              <p:par>
                                <p:cTn id="36" presetID="2" presetClass="entr" presetSubtype="8" accel="50000" decel="50000" fill="hold" nodeType="withEffect">
                                  <p:stCondLst>
                                    <p:cond delay="0"/>
                                  </p:stCondLst>
                                  <p:childTnLst>
                                    <p:set>
                                      <p:cBhvr>
                                        <p:cTn id="37" dur="1" fill="hold">
                                          <p:stCondLst>
                                            <p:cond delay="0"/>
                                          </p:stCondLst>
                                        </p:cTn>
                                        <p:tgtEl>
                                          <p:spTgt spid="36"/>
                                        </p:tgtEl>
                                        <p:attrNameLst>
                                          <p:attrName>style.visibility</p:attrName>
                                        </p:attrNameLst>
                                      </p:cBhvr>
                                      <p:to>
                                        <p:strVal val="visible"/>
                                      </p:to>
                                    </p:set>
                                    <p:anim calcmode="lin" valueType="num">
                                      <p:cBhvr additive="base">
                                        <p:cTn id="38" dur="500" fill="hold"/>
                                        <p:tgtEl>
                                          <p:spTgt spid="36"/>
                                        </p:tgtEl>
                                        <p:attrNameLst>
                                          <p:attrName>ppt_x</p:attrName>
                                        </p:attrNameLst>
                                      </p:cBhvr>
                                      <p:tavLst>
                                        <p:tav tm="0">
                                          <p:val>
                                            <p:strVal val="0-#ppt_w/2"/>
                                          </p:val>
                                        </p:tav>
                                        <p:tav tm="100000">
                                          <p:val>
                                            <p:strVal val="#ppt_x"/>
                                          </p:val>
                                        </p:tav>
                                      </p:tavLst>
                                    </p:anim>
                                    <p:anim calcmode="lin" valueType="num">
                                      <p:cBhvr additive="base">
                                        <p:cTn id="39" dur="500" fill="hold"/>
                                        <p:tgtEl>
                                          <p:spTgt spid="36"/>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42" presetClass="entr" presetSubtype="0"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1000"/>
                                        <p:tgtEl>
                                          <p:spTgt spid="29"/>
                                        </p:tgtEl>
                                      </p:cBhvr>
                                    </p:animEffect>
                                    <p:anim calcmode="lin" valueType="num">
                                      <p:cBhvr>
                                        <p:cTn id="44" dur="1000" fill="hold"/>
                                        <p:tgtEl>
                                          <p:spTgt spid="29"/>
                                        </p:tgtEl>
                                        <p:attrNameLst>
                                          <p:attrName>ppt_x</p:attrName>
                                        </p:attrNameLst>
                                      </p:cBhvr>
                                      <p:tavLst>
                                        <p:tav tm="0">
                                          <p:val>
                                            <p:strVal val="#ppt_x"/>
                                          </p:val>
                                        </p:tav>
                                        <p:tav tm="100000">
                                          <p:val>
                                            <p:strVal val="#ppt_x"/>
                                          </p:val>
                                        </p:tav>
                                      </p:tavLst>
                                    </p:anim>
                                    <p:anim calcmode="lin" valueType="num">
                                      <p:cBhvr>
                                        <p:cTn id="45" dur="1000" fill="hold"/>
                                        <p:tgtEl>
                                          <p:spTgt spid="29"/>
                                        </p:tgtEl>
                                        <p:attrNameLst>
                                          <p:attrName>ppt_y</p:attrName>
                                        </p:attrNameLst>
                                      </p:cBhvr>
                                      <p:tavLst>
                                        <p:tav tm="0">
                                          <p:val>
                                            <p:strVal val="#ppt_y+.1"/>
                                          </p:val>
                                        </p:tav>
                                        <p:tav tm="100000">
                                          <p:val>
                                            <p:strVal val="#ppt_y"/>
                                          </p:val>
                                        </p:tav>
                                      </p:tavLst>
                                    </p:anim>
                                  </p:childTnLst>
                                </p:cTn>
                              </p:par>
                              <p:par>
                                <p:cTn id="46" presetID="2" presetClass="entr" presetSubtype="8" accel="50000" decel="50000" fill="hold" nodeType="withEffect">
                                  <p:stCondLst>
                                    <p:cond delay="0"/>
                                  </p:stCondLst>
                                  <p:childTnLst>
                                    <p:set>
                                      <p:cBhvr>
                                        <p:cTn id="47" dur="1" fill="hold">
                                          <p:stCondLst>
                                            <p:cond delay="0"/>
                                          </p:stCondLst>
                                        </p:cTn>
                                        <p:tgtEl>
                                          <p:spTgt spid="39"/>
                                        </p:tgtEl>
                                        <p:attrNameLst>
                                          <p:attrName>style.visibility</p:attrName>
                                        </p:attrNameLst>
                                      </p:cBhvr>
                                      <p:to>
                                        <p:strVal val="visible"/>
                                      </p:to>
                                    </p:set>
                                    <p:anim calcmode="lin" valueType="num">
                                      <p:cBhvr additive="base">
                                        <p:cTn id="48" dur="500" fill="hold"/>
                                        <p:tgtEl>
                                          <p:spTgt spid="39"/>
                                        </p:tgtEl>
                                        <p:attrNameLst>
                                          <p:attrName>ppt_x</p:attrName>
                                        </p:attrNameLst>
                                      </p:cBhvr>
                                      <p:tavLst>
                                        <p:tav tm="0">
                                          <p:val>
                                            <p:strVal val="0-#ppt_w/2"/>
                                          </p:val>
                                        </p:tav>
                                        <p:tav tm="100000">
                                          <p:val>
                                            <p:strVal val="#ppt_x"/>
                                          </p:val>
                                        </p:tav>
                                      </p:tavLst>
                                    </p:anim>
                                    <p:anim calcmode="lin" valueType="num">
                                      <p:cBhvr additive="base">
                                        <p:cTn id="49" dur="5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114165" y="2322646"/>
            <a:ext cx="1259030" cy="400110"/>
          </a:xfrm>
          <a:prstGeom prst="rect">
            <a:avLst/>
          </a:prstGeom>
        </p:spPr>
        <p:txBody>
          <a:bodyPr wrap="squar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诚信问题</a:t>
            </a:r>
          </a:p>
        </p:txBody>
      </p:sp>
      <p:sp>
        <p:nvSpPr>
          <p:cNvPr id="7" name="矩形 6"/>
          <p:cNvSpPr/>
          <p:nvPr/>
        </p:nvSpPr>
        <p:spPr>
          <a:xfrm>
            <a:off x="8114165" y="2748157"/>
            <a:ext cx="2700004" cy="1372683"/>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点击输入简要文本内容，文字内容需概况精炼的说明该分项内容。所提供的</a:t>
            </a:r>
            <a:endParaRPr lang="zh-CN" altLang="en-US" sz="1600" dirty="0">
              <a:solidFill>
                <a:schemeClr val="tx1">
                  <a:lumMod val="50000"/>
                  <a:lumOff val="50000"/>
                </a:schemeClr>
              </a:solidFill>
            </a:endParaRPr>
          </a:p>
          <a:p>
            <a:pPr>
              <a:lnSpc>
                <a:spcPct val="130000"/>
              </a:lnSpc>
            </a:pPr>
            <a:endParaRPr lang="zh-CN" altLang="en-US" sz="1600" dirty="0">
              <a:solidFill>
                <a:schemeClr val="tx1">
                  <a:lumMod val="50000"/>
                  <a:lumOff val="50000"/>
                </a:schemeClr>
              </a:solidFill>
            </a:endParaRPr>
          </a:p>
        </p:txBody>
      </p:sp>
      <p:sp>
        <p:nvSpPr>
          <p:cNvPr id="8" name="矩形 7"/>
          <p:cNvSpPr/>
          <p:nvPr/>
        </p:nvSpPr>
        <p:spPr>
          <a:xfrm>
            <a:off x="2783170" y="2359561"/>
            <a:ext cx="1259030" cy="400110"/>
          </a:xfrm>
          <a:prstGeom prst="rect">
            <a:avLst/>
          </a:prstGeom>
        </p:spPr>
        <p:txBody>
          <a:bodyPr wrap="squar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服务问题</a:t>
            </a:r>
          </a:p>
        </p:txBody>
      </p:sp>
      <p:sp>
        <p:nvSpPr>
          <p:cNvPr id="9" name="矩形 8"/>
          <p:cNvSpPr/>
          <p:nvPr/>
        </p:nvSpPr>
        <p:spPr>
          <a:xfrm>
            <a:off x="1342197" y="2759672"/>
            <a:ext cx="2700004" cy="1372683"/>
          </a:xfrm>
          <a:prstGeom prst="rect">
            <a:avLst/>
          </a:prstGeom>
        </p:spPr>
        <p:txBody>
          <a:bodyPr wrap="square">
            <a:spAutoFit/>
          </a:bodyPr>
          <a:lstStyle/>
          <a:p>
            <a:pPr algn="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点击输入简要文本内容，文字内容需概况精炼的说明该分项内容</a:t>
            </a:r>
            <a:endParaRPr lang="zh-CN" altLang="en-US" sz="1600" dirty="0">
              <a:solidFill>
                <a:schemeClr val="tx1">
                  <a:lumMod val="50000"/>
                  <a:lumOff val="50000"/>
                </a:schemeClr>
              </a:solidFill>
            </a:endParaRPr>
          </a:p>
          <a:p>
            <a:pPr>
              <a:lnSpc>
                <a:spcPct val="130000"/>
              </a:lnSpc>
            </a:pPr>
            <a:endParaRPr lang="zh-CN" altLang="en-US" sz="1600" dirty="0">
              <a:solidFill>
                <a:schemeClr val="tx1">
                  <a:lumMod val="50000"/>
                  <a:lumOff val="50000"/>
                </a:schemeClr>
              </a:solidFill>
            </a:endParaRPr>
          </a:p>
        </p:txBody>
      </p:sp>
      <p:sp>
        <p:nvSpPr>
          <p:cNvPr id="10" name="矩形 9"/>
          <p:cNvSpPr/>
          <p:nvPr/>
        </p:nvSpPr>
        <p:spPr>
          <a:xfrm>
            <a:off x="8145004" y="4146239"/>
            <a:ext cx="1259030" cy="400110"/>
          </a:xfrm>
          <a:prstGeom prst="rect">
            <a:avLst/>
          </a:prstGeom>
        </p:spPr>
        <p:txBody>
          <a:bodyPr wrap="squar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安全问题</a:t>
            </a:r>
          </a:p>
        </p:txBody>
      </p:sp>
      <p:sp>
        <p:nvSpPr>
          <p:cNvPr id="11" name="矩形 10"/>
          <p:cNvSpPr/>
          <p:nvPr/>
        </p:nvSpPr>
        <p:spPr>
          <a:xfrm>
            <a:off x="8145004" y="4571750"/>
            <a:ext cx="2700004" cy="1372683"/>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点击输入简要文本内容，文字内容需概况精炼的说明该分项内容。所提供的</a:t>
            </a:r>
            <a:endParaRPr lang="zh-CN" altLang="en-US" sz="1600" dirty="0">
              <a:solidFill>
                <a:schemeClr val="tx1">
                  <a:lumMod val="50000"/>
                  <a:lumOff val="50000"/>
                </a:schemeClr>
              </a:solidFill>
            </a:endParaRPr>
          </a:p>
          <a:p>
            <a:pPr>
              <a:lnSpc>
                <a:spcPct val="130000"/>
              </a:lnSpc>
            </a:pPr>
            <a:endParaRPr lang="zh-CN" altLang="en-US" sz="1600" dirty="0">
              <a:solidFill>
                <a:schemeClr val="tx1">
                  <a:lumMod val="50000"/>
                  <a:lumOff val="50000"/>
                </a:schemeClr>
              </a:solidFill>
            </a:endParaRPr>
          </a:p>
        </p:txBody>
      </p:sp>
      <p:sp>
        <p:nvSpPr>
          <p:cNvPr id="12" name="矩形 11"/>
          <p:cNvSpPr/>
          <p:nvPr/>
        </p:nvSpPr>
        <p:spPr>
          <a:xfrm>
            <a:off x="2814009" y="4183154"/>
            <a:ext cx="1259030" cy="400110"/>
          </a:xfrm>
          <a:prstGeom prst="rect">
            <a:avLst/>
          </a:prstGeom>
        </p:spPr>
        <p:txBody>
          <a:bodyPr wrap="squar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心理问题</a:t>
            </a:r>
          </a:p>
        </p:txBody>
      </p:sp>
      <p:sp>
        <p:nvSpPr>
          <p:cNvPr id="13" name="矩形 12"/>
          <p:cNvSpPr/>
          <p:nvPr/>
        </p:nvSpPr>
        <p:spPr>
          <a:xfrm>
            <a:off x="1373036" y="4583265"/>
            <a:ext cx="2700004" cy="1372683"/>
          </a:xfrm>
          <a:prstGeom prst="rect">
            <a:avLst/>
          </a:prstGeom>
        </p:spPr>
        <p:txBody>
          <a:bodyPr wrap="square">
            <a:spAutoFit/>
          </a:bodyPr>
          <a:lstStyle/>
          <a:p>
            <a:pPr algn="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点击输入简要文本内容，文字内容需概况精炼的说明该分项内容</a:t>
            </a:r>
            <a:endParaRPr lang="zh-CN" altLang="en-US" sz="1600" dirty="0">
              <a:solidFill>
                <a:schemeClr val="tx1">
                  <a:lumMod val="50000"/>
                  <a:lumOff val="50000"/>
                </a:schemeClr>
              </a:solidFill>
            </a:endParaRPr>
          </a:p>
          <a:p>
            <a:pPr>
              <a:lnSpc>
                <a:spcPct val="130000"/>
              </a:lnSpc>
            </a:pPr>
            <a:endParaRPr lang="zh-CN" altLang="en-US" sz="1600" dirty="0">
              <a:solidFill>
                <a:schemeClr val="tx1">
                  <a:lumMod val="50000"/>
                  <a:lumOff val="50000"/>
                </a:schemeClr>
              </a:solidFill>
            </a:endParaRPr>
          </a:p>
        </p:txBody>
      </p:sp>
      <p:grpSp>
        <p:nvGrpSpPr>
          <p:cNvPr id="14" name="组合 13"/>
          <p:cNvGrpSpPr/>
          <p:nvPr/>
        </p:nvGrpSpPr>
        <p:grpSpPr>
          <a:xfrm>
            <a:off x="4206082" y="2112316"/>
            <a:ext cx="1698343" cy="1698560"/>
            <a:chOff x="4229490" y="1630762"/>
            <a:chExt cx="1698564" cy="1698560"/>
          </a:xfrm>
          <a:solidFill>
            <a:schemeClr val="accent1"/>
          </a:solidFill>
        </p:grpSpPr>
        <p:sp>
          <p:nvSpPr>
            <p:cNvPr id="18" name="五角星 17"/>
            <p:cNvSpPr/>
            <p:nvPr/>
          </p:nvSpPr>
          <p:spPr>
            <a:xfrm>
              <a:off x="4229490" y="1630762"/>
              <a:ext cx="1698564" cy="1698560"/>
            </a:xfrm>
            <a:prstGeom prst="star5">
              <a:avLst>
                <a:gd name="adj" fmla="val 36401"/>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endParaRPr>
            </a:p>
          </p:txBody>
        </p:sp>
        <p:sp>
          <p:nvSpPr>
            <p:cNvPr id="19" name="矩形 18"/>
            <p:cNvSpPr/>
            <p:nvPr/>
          </p:nvSpPr>
          <p:spPr>
            <a:xfrm>
              <a:off x="4609785" y="2050007"/>
              <a:ext cx="937972" cy="1107996"/>
            </a:xfrm>
            <a:prstGeom prst="rect">
              <a:avLst/>
            </a:prstGeom>
            <a:noFill/>
          </p:spPr>
          <p:txBody>
            <a:bodyPr wrap="square">
              <a:spAutoFit/>
            </a:bodyPr>
            <a:lstStyle/>
            <a:p>
              <a:r>
                <a:rPr lang="zh-CN" altLang="en-US" sz="6600" b="1" dirty="0">
                  <a:solidFill>
                    <a:prstClr val="white"/>
                  </a:solidFill>
                  <a:latin typeface="微软雅黑" panose="020B0503020204020204" charset="-122"/>
                  <a:ea typeface="微软雅黑" panose="020B0503020204020204" charset="-122"/>
                </a:rPr>
                <a:t>现</a:t>
              </a:r>
            </a:p>
          </p:txBody>
        </p:sp>
      </p:grpSp>
      <p:grpSp>
        <p:nvGrpSpPr>
          <p:cNvPr id="20" name="组合 19"/>
          <p:cNvGrpSpPr/>
          <p:nvPr/>
        </p:nvGrpSpPr>
        <p:grpSpPr>
          <a:xfrm>
            <a:off x="4206082" y="4169320"/>
            <a:ext cx="1698343" cy="1698560"/>
            <a:chOff x="4229490" y="3687766"/>
            <a:chExt cx="1698564" cy="1698560"/>
          </a:xfrm>
          <a:solidFill>
            <a:schemeClr val="accent3"/>
          </a:solidFill>
        </p:grpSpPr>
        <p:sp>
          <p:nvSpPr>
            <p:cNvPr id="21" name="五角星 20"/>
            <p:cNvSpPr/>
            <p:nvPr/>
          </p:nvSpPr>
          <p:spPr>
            <a:xfrm rot="10800000">
              <a:off x="4229490" y="3687766"/>
              <a:ext cx="1698564" cy="1698560"/>
            </a:xfrm>
            <a:prstGeom prst="star5">
              <a:avLst>
                <a:gd name="adj" fmla="val 36401"/>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endParaRPr>
            </a:p>
          </p:txBody>
        </p:sp>
        <p:sp>
          <p:nvSpPr>
            <p:cNvPr id="22" name="矩形 21"/>
            <p:cNvSpPr/>
            <p:nvPr/>
          </p:nvSpPr>
          <p:spPr>
            <a:xfrm>
              <a:off x="4619379" y="3874760"/>
              <a:ext cx="929507" cy="1107996"/>
            </a:xfrm>
            <a:prstGeom prst="rect">
              <a:avLst/>
            </a:prstGeom>
            <a:noFill/>
          </p:spPr>
          <p:txBody>
            <a:bodyPr wrap="square">
              <a:spAutoFit/>
            </a:bodyPr>
            <a:lstStyle/>
            <a:p>
              <a:r>
                <a:rPr lang="zh-CN" altLang="en-US" sz="6600" b="1" dirty="0">
                  <a:solidFill>
                    <a:prstClr val="white"/>
                  </a:solidFill>
                  <a:latin typeface="微软雅黑" panose="020B0503020204020204" charset="-122"/>
                  <a:ea typeface="微软雅黑" panose="020B0503020204020204" charset="-122"/>
                </a:rPr>
                <a:t>需</a:t>
              </a:r>
            </a:p>
          </p:txBody>
        </p:sp>
      </p:grpSp>
      <p:grpSp>
        <p:nvGrpSpPr>
          <p:cNvPr id="23" name="组合 22"/>
          <p:cNvGrpSpPr/>
          <p:nvPr/>
        </p:nvGrpSpPr>
        <p:grpSpPr>
          <a:xfrm>
            <a:off x="6251939" y="2126830"/>
            <a:ext cx="1698343" cy="1698560"/>
            <a:chOff x="6275613" y="1645276"/>
            <a:chExt cx="1698564" cy="1698560"/>
          </a:xfrm>
          <a:solidFill>
            <a:schemeClr val="accent2"/>
          </a:solidFill>
        </p:grpSpPr>
        <p:sp>
          <p:nvSpPr>
            <p:cNvPr id="24" name="五角星 23"/>
            <p:cNvSpPr/>
            <p:nvPr/>
          </p:nvSpPr>
          <p:spPr>
            <a:xfrm>
              <a:off x="6275613" y="1645276"/>
              <a:ext cx="1698564" cy="1698560"/>
            </a:xfrm>
            <a:prstGeom prst="star5">
              <a:avLst>
                <a:gd name="adj" fmla="val 36401"/>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endParaRPr>
            </a:p>
          </p:txBody>
        </p:sp>
        <p:sp>
          <p:nvSpPr>
            <p:cNvPr id="25" name="矩形 24"/>
            <p:cNvSpPr/>
            <p:nvPr/>
          </p:nvSpPr>
          <p:spPr>
            <a:xfrm>
              <a:off x="6605606" y="2133480"/>
              <a:ext cx="1038575" cy="1015663"/>
            </a:xfrm>
            <a:prstGeom prst="rect">
              <a:avLst/>
            </a:prstGeom>
            <a:noFill/>
          </p:spPr>
          <p:txBody>
            <a:bodyPr wrap="square">
              <a:spAutoFit/>
            </a:bodyPr>
            <a:lstStyle/>
            <a:p>
              <a:r>
                <a:rPr lang="zh-CN" altLang="en-US" sz="6000" b="1" dirty="0">
                  <a:solidFill>
                    <a:prstClr val="white"/>
                  </a:solidFill>
                  <a:latin typeface="微软雅黑" panose="020B0503020204020204" charset="-122"/>
                  <a:ea typeface="微软雅黑" panose="020B0503020204020204" charset="-122"/>
                </a:rPr>
                <a:t>实</a:t>
              </a:r>
            </a:p>
          </p:txBody>
        </p:sp>
      </p:grpSp>
      <p:grpSp>
        <p:nvGrpSpPr>
          <p:cNvPr id="26" name="组合 25"/>
          <p:cNvGrpSpPr/>
          <p:nvPr/>
        </p:nvGrpSpPr>
        <p:grpSpPr>
          <a:xfrm>
            <a:off x="6251939" y="4154805"/>
            <a:ext cx="1698343" cy="1698560"/>
            <a:chOff x="6275613" y="3673251"/>
            <a:chExt cx="1698564" cy="1698560"/>
          </a:xfrm>
          <a:solidFill>
            <a:schemeClr val="accent4"/>
          </a:solidFill>
        </p:grpSpPr>
        <p:sp>
          <p:nvSpPr>
            <p:cNvPr id="27" name="五角星 26"/>
            <p:cNvSpPr/>
            <p:nvPr/>
          </p:nvSpPr>
          <p:spPr>
            <a:xfrm rot="10800000">
              <a:off x="6275613" y="3673251"/>
              <a:ext cx="1698564" cy="1698560"/>
            </a:xfrm>
            <a:prstGeom prst="star5">
              <a:avLst>
                <a:gd name="adj" fmla="val 36401"/>
                <a:gd name="hf" fmla="val 105146"/>
                <a:gd name="vf" fmla="val 1105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endParaRPr>
            </a:p>
          </p:txBody>
        </p:sp>
        <p:sp>
          <p:nvSpPr>
            <p:cNvPr id="28" name="矩形 27"/>
            <p:cNvSpPr/>
            <p:nvPr/>
          </p:nvSpPr>
          <p:spPr>
            <a:xfrm>
              <a:off x="6611532" y="3874760"/>
              <a:ext cx="1051921" cy="1107996"/>
            </a:xfrm>
            <a:prstGeom prst="rect">
              <a:avLst/>
            </a:prstGeom>
            <a:noFill/>
          </p:spPr>
          <p:txBody>
            <a:bodyPr wrap="square">
              <a:spAutoFit/>
            </a:bodyPr>
            <a:lstStyle/>
            <a:p>
              <a:r>
                <a:rPr lang="zh-CN" altLang="en-US" sz="6600" b="1" dirty="0">
                  <a:solidFill>
                    <a:prstClr val="white"/>
                  </a:solidFill>
                  <a:latin typeface="微软雅黑" panose="020B0503020204020204" charset="-122"/>
                  <a:ea typeface="微软雅黑" panose="020B0503020204020204" charset="-122"/>
                </a:rPr>
                <a:t>求</a:t>
              </a: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2)">
                                      <p:cBhvr>
                                        <p:cTn id="7" dur="2000"/>
                                        <p:tgtEl>
                                          <p:spTgt spid="14"/>
                                        </p:tgtEl>
                                      </p:cBhvr>
                                    </p:animEffect>
                                  </p:childTnLst>
                                </p:cTn>
                              </p:par>
                              <p:par>
                                <p:cTn id="8" presetID="21" presetClass="entr" presetSubtype="2"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wheel(2)">
                                      <p:cBhvr>
                                        <p:cTn id="10" dur="2000"/>
                                        <p:tgtEl>
                                          <p:spTgt spid="23"/>
                                        </p:tgtEl>
                                      </p:cBhvr>
                                    </p:animEffect>
                                  </p:childTnLst>
                                </p:cTn>
                              </p:par>
                              <p:par>
                                <p:cTn id="11" presetID="21" presetClass="entr" presetSubtype="2"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heel(2)">
                                      <p:cBhvr>
                                        <p:cTn id="13" dur="2000"/>
                                        <p:tgtEl>
                                          <p:spTgt spid="20"/>
                                        </p:tgtEl>
                                      </p:cBhvr>
                                    </p:animEffect>
                                  </p:childTnLst>
                                </p:cTn>
                              </p:par>
                              <p:par>
                                <p:cTn id="14" presetID="21" presetClass="entr" presetSubtype="2" fill="hold"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wheel(2)">
                                      <p:cBhvr>
                                        <p:cTn id="16" dur="2000"/>
                                        <p:tgtEl>
                                          <p:spTgt spid="26"/>
                                        </p:tgtEl>
                                      </p:cBhvr>
                                    </p:animEffect>
                                  </p:childTnLst>
                                </p:cTn>
                              </p:par>
                            </p:childTnLst>
                          </p:cTn>
                        </p:par>
                        <p:par>
                          <p:cTn id="17" fill="hold">
                            <p:stCondLst>
                              <p:cond delay="2000"/>
                            </p:stCondLst>
                            <p:childTnLst>
                              <p:par>
                                <p:cTn id="18" presetID="42"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par>
                          <p:cTn id="23" fill="hold">
                            <p:stCondLst>
                              <p:cond delay="3000"/>
                            </p:stCondLst>
                            <p:childTnLst>
                              <p:par>
                                <p:cTn id="24" presetID="42" presetClass="entr" presetSubtype="0"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childTnLst>
                          </p:cTn>
                        </p:par>
                        <p:par>
                          <p:cTn id="29" fill="hold">
                            <p:stCondLst>
                              <p:cond delay="4000"/>
                            </p:stCondLst>
                            <p:childTnLst>
                              <p:par>
                                <p:cTn id="30" presetID="42" presetClass="entr" presetSubtype="0"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1000"/>
                                        <p:tgtEl>
                                          <p:spTgt spid="12"/>
                                        </p:tgtEl>
                                      </p:cBhvr>
                                    </p:animEffect>
                                    <p:anim calcmode="lin" valueType="num">
                                      <p:cBhvr>
                                        <p:cTn id="33" dur="1000" fill="hold"/>
                                        <p:tgtEl>
                                          <p:spTgt spid="12"/>
                                        </p:tgtEl>
                                        <p:attrNameLst>
                                          <p:attrName>ppt_x</p:attrName>
                                        </p:attrNameLst>
                                      </p:cBhvr>
                                      <p:tavLst>
                                        <p:tav tm="0">
                                          <p:val>
                                            <p:strVal val="#ppt_x"/>
                                          </p:val>
                                        </p:tav>
                                        <p:tav tm="100000">
                                          <p:val>
                                            <p:strVal val="#ppt_x"/>
                                          </p:val>
                                        </p:tav>
                                      </p:tavLst>
                                    </p:anim>
                                    <p:anim calcmode="lin" valueType="num">
                                      <p:cBhvr>
                                        <p:cTn id="34" dur="1000" fill="hold"/>
                                        <p:tgtEl>
                                          <p:spTgt spid="12"/>
                                        </p:tgtEl>
                                        <p:attrNameLst>
                                          <p:attrName>ppt_y</p:attrName>
                                        </p:attrNameLst>
                                      </p:cBhvr>
                                      <p:tavLst>
                                        <p:tav tm="0">
                                          <p:val>
                                            <p:strVal val="#ppt_y+.1"/>
                                          </p:val>
                                        </p:tav>
                                        <p:tav tm="100000">
                                          <p:val>
                                            <p:strVal val="#ppt_y"/>
                                          </p:val>
                                        </p:tav>
                                      </p:tavLst>
                                    </p:anim>
                                  </p:childTnLst>
                                </p:cTn>
                              </p:par>
                            </p:childTnLst>
                          </p:cTn>
                        </p:par>
                        <p:par>
                          <p:cTn id="35" fill="hold">
                            <p:stCondLst>
                              <p:cond delay="5000"/>
                            </p:stCondLst>
                            <p:childTnLst>
                              <p:par>
                                <p:cTn id="36" presetID="42" presetClass="entr" presetSubtype="0" fill="hold" grpId="0" nodeType="after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1000"/>
                                        <p:tgtEl>
                                          <p:spTgt spid="13"/>
                                        </p:tgtEl>
                                      </p:cBhvr>
                                    </p:animEffect>
                                    <p:anim calcmode="lin" valueType="num">
                                      <p:cBhvr>
                                        <p:cTn id="39" dur="1000" fill="hold"/>
                                        <p:tgtEl>
                                          <p:spTgt spid="13"/>
                                        </p:tgtEl>
                                        <p:attrNameLst>
                                          <p:attrName>ppt_x</p:attrName>
                                        </p:attrNameLst>
                                      </p:cBhvr>
                                      <p:tavLst>
                                        <p:tav tm="0">
                                          <p:val>
                                            <p:strVal val="#ppt_x"/>
                                          </p:val>
                                        </p:tav>
                                        <p:tav tm="100000">
                                          <p:val>
                                            <p:strVal val="#ppt_x"/>
                                          </p:val>
                                        </p:tav>
                                      </p:tavLst>
                                    </p:anim>
                                    <p:anim calcmode="lin" valueType="num">
                                      <p:cBhvr>
                                        <p:cTn id="40" dur="1000" fill="hold"/>
                                        <p:tgtEl>
                                          <p:spTgt spid="13"/>
                                        </p:tgtEl>
                                        <p:attrNameLst>
                                          <p:attrName>ppt_y</p:attrName>
                                        </p:attrNameLst>
                                      </p:cBhvr>
                                      <p:tavLst>
                                        <p:tav tm="0">
                                          <p:val>
                                            <p:strVal val="#ppt_y+.1"/>
                                          </p:val>
                                        </p:tav>
                                        <p:tav tm="100000">
                                          <p:val>
                                            <p:strVal val="#ppt_y"/>
                                          </p:val>
                                        </p:tav>
                                      </p:tavLst>
                                    </p:anim>
                                  </p:childTnLst>
                                </p:cTn>
                              </p:par>
                            </p:childTnLst>
                          </p:cTn>
                        </p:par>
                        <p:par>
                          <p:cTn id="41" fill="hold">
                            <p:stCondLst>
                              <p:cond delay="6000"/>
                            </p:stCondLst>
                            <p:childTnLst>
                              <p:par>
                                <p:cTn id="42" presetID="42" presetClass="entr" presetSubtype="0" fill="hold" grpId="0" nodeType="after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fade">
                                      <p:cBhvr>
                                        <p:cTn id="44" dur="1000"/>
                                        <p:tgtEl>
                                          <p:spTgt spid="6"/>
                                        </p:tgtEl>
                                      </p:cBhvr>
                                    </p:animEffect>
                                    <p:anim calcmode="lin" valueType="num">
                                      <p:cBhvr>
                                        <p:cTn id="45" dur="1000" fill="hold"/>
                                        <p:tgtEl>
                                          <p:spTgt spid="6"/>
                                        </p:tgtEl>
                                        <p:attrNameLst>
                                          <p:attrName>ppt_x</p:attrName>
                                        </p:attrNameLst>
                                      </p:cBhvr>
                                      <p:tavLst>
                                        <p:tav tm="0">
                                          <p:val>
                                            <p:strVal val="#ppt_x"/>
                                          </p:val>
                                        </p:tav>
                                        <p:tav tm="100000">
                                          <p:val>
                                            <p:strVal val="#ppt_x"/>
                                          </p:val>
                                        </p:tav>
                                      </p:tavLst>
                                    </p:anim>
                                    <p:anim calcmode="lin" valueType="num">
                                      <p:cBhvr>
                                        <p:cTn id="46" dur="1000" fill="hold"/>
                                        <p:tgtEl>
                                          <p:spTgt spid="6"/>
                                        </p:tgtEl>
                                        <p:attrNameLst>
                                          <p:attrName>ppt_y</p:attrName>
                                        </p:attrNameLst>
                                      </p:cBhvr>
                                      <p:tavLst>
                                        <p:tav tm="0">
                                          <p:val>
                                            <p:strVal val="#ppt_y+.1"/>
                                          </p:val>
                                        </p:tav>
                                        <p:tav tm="100000">
                                          <p:val>
                                            <p:strVal val="#ppt_y"/>
                                          </p:val>
                                        </p:tav>
                                      </p:tavLst>
                                    </p:anim>
                                  </p:childTnLst>
                                </p:cTn>
                              </p:par>
                            </p:childTnLst>
                          </p:cTn>
                        </p:par>
                        <p:par>
                          <p:cTn id="47" fill="hold">
                            <p:stCondLst>
                              <p:cond delay="7000"/>
                            </p:stCondLst>
                            <p:childTnLst>
                              <p:par>
                                <p:cTn id="48" presetID="42" presetClass="entr" presetSubtype="0" fill="hold" grpId="0" nodeType="after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1000"/>
                                        <p:tgtEl>
                                          <p:spTgt spid="7"/>
                                        </p:tgtEl>
                                      </p:cBhvr>
                                    </p:animEffect>
                                    <p:anim calcmode="lin" valueType="num">
                                      <p:cBhvr>
                                        <p:cTn id="51" dur="1000" fill="hold"/>
                                        <p:tgtEl>
                                          <p:spTgt spid="7"/>
                                        </p:tgtEl>
                                        <p:attrNameLst>
                                          <p:attrName>ppt_x</p:attrName>
                                        </p:attrNameLst>
                                      </p:cBhvr>
                                      <p:tavLst>
                                        <p:tav tm="0">
                                          <p:val>
                                            <p:strVal val="#ppt_x"/>
                                          </p:val>
                                        </p:tav>
                                        <p:tav tm="100000">
                                          <p:val>
                                            <p:strVal val="#ppt_x"/>
                                          </p:val>
                                        </p:tav>
                                      </p:tavLst>
                                    </p:anim>
                                    <p:anim calcmode="lin" valueType="num">
                                      <p:cBhvr>
                                        <p:cTn id="52" dur="1000" fill="hold"/>
                                        <p:tgtEl>
                                          <p:spTgt spid="7"/>
                                        </p:tgtEl>
                                        <p:attrNameLst>
                                          <p:attrName>ppt_y</p:attrName>
                                        </p:attrNameLst>
                                      </p:cBhvr>
                                      <p:tavLst>
                                        <p:tav tm="0">
                                          <p:val>
                                            <p:strVal val="#ppt_y+.1"/>
                                          </p:val>
                                        </p:tav>
                                        <p:tav tm="100000">
                                          <p:val>
                                            <p:strVal val="#ppt_y"/>
                                          </p:val>
                                        </p:tav>
                                      </p:tavLst>
                                    </p:anim>
                                  </p:childTnLst>
                                </p:cTn>
                              </p:par>
                            </p:childTnLst>
                          </p:cTn>
                        </p:par>
                        <p:par>
                          <p:cTn id="53" fill="hold">
                            <p:stCondLst>
                              <p:cond delay="8000"/>
                            </p:stCondLst>
                            <p:childTnLst>
                              <p:par>
                                <p:cTn id="54" presetID="42" presetClass="entr" presetSubtype="0" fill="hold" grpId="0" nodeType="after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1000"/>
                                        <p:tgtEl>
                                          <p:spTgt spid="10"/>
                                        </p:tgtEl>
                                      </p:cBhvr>
                                    </p:animEffect>
                                    <p:anim calcmode="lin" valueType="num">
                                      <p:cBhvr>
                                        <p:cTn id="57" dur="1000" fill="hold"/>
                                        <p:tgtEl>
                                          <p:spTgt spid="10"/>
                                        </p:tgtEl>
                                        <p:attrNameLst>
                                          <p:attrName>ppt_x</p:attrName>
                                        </p:attrNameLst>
                                      </p:cBhvr>
                                      <p:tavLst>
                                        <p:tav tm="0">
                                          <p:val>
                                            <p:strVal val="#ppt_x"/>
                                          </p:val>
                                        </p:tav>
                                        <p:tav tm="100000">
                                          <p:val>
                                            <p:strVal val="#ppt_x"/>
                                          </p:val>
                                        </p:tav>
                                      </p:tavLst>
                                    </p:anim>
                                    <p:anim calcmode="lin" valueType="num">
                                      <p:cBhvr>
                                        <p:cTn id="58" dur="1000" fill="hold"/>
                                        <p:tgtEl>
                                          <p:spTgt spid="10"/>
                                        </p:tgtEl>
                                        <p:attrNameLst>
                                          <p:attrName>ppt_y</p:attrName>
                                        </p:attrNameLst>
                                      </p:cBhvr>
                                      <p:tavLst>
                                        <p:tav tm="0">
                                          <p:val>
                                            <p:strVal val="#ppt_y+.1"/>
                                          </p:val>
                                        </p:tav>
                                        <p:tav tm="100000">
                                          <p:val>
                                            <p:strVal val="#ppt_y"/>
                                          </p:val>
                                        </p:tav>
                                      </p:tavLst>
                                    </p:anim>
                                  </p:childTnLst>
                                </p:cTn>
                              </p:par>
                            </p:childTnLst>
                          </p:cTn>
                        </p:par>
                        <p:par>
                          <p:cTn id="59" fill="hold">
                            <p:stCondLst>
                              <p:cond delay="9000"/>
                            </p:stCondLst>
                            <p:childTnLst>
                              <p:par>
                                <p:cTn id="60" presetID="42" presetClass="entr" presetSubtype="0" fill="hold" grpId="0" nodeType="after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fade">
                                      <p:cBhvr>
                                        <p:cTn id="62" dur="1000"/>
                                        <p:tgtEl>
                                          <p:spTgt spid="11"/>
                                        </p:tgtEl>
                                      </p:cBhvr>
                                    </p:animEffect>
                                    <p:anim calcmode="lin" valueType="num">
                                      <p:cBhvr>
                                        <p:cTn id="63" dur="1000" fill="hold"/>
                                        <p:tgtEl>
                                          <p:spTgt spid="11"/>
                                        </p:tgtEl>
                                        <p:attrNameLst>
                                          <p:attrName>ppt_x</p:attrName>
                                        </p:attrNameLst>
                                      </p:cBhvr>
                                      <p:tavLst>
                                        <p:tav tm="0">
                                          <p:val>
                                            <p:strVal val="#ppt_x"/>
                                          </p:val>
                                        </p:tav>
                                        <p:tav tm="100000">
                                          <p:val>
                                            <p:strVal val="#ppt_x"/>
                                          </p:val>
                                        </p:tav>
                                      </p:tavLst>
                                    </p:anim>
                                    <p:anim calcmode="lin" valueType="num">
                                      <p:cBhvr>
                                        <p:cTn id="6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7" name="文本框 5"/>
          <p:cNvSpPr txBox="1">
            <a:spLocks noChangeArrowheads="1"/>
          </p:cNvSpPr>
          <p:nvPr/>
        </p:nvSpPr>
        <p:spPr bwMode="auto">
          <a:xfrm>
            <a:off x="6781575" y="2292039"/>
            <a:ext cx="433965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sz="5400" b="1"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微软雅黑" panose="020B0503020204020204" charset="-122"/>
              </a:rPr>
              <a:t>成功项目展示</a:t>
            </a:r>
          </a:p>
        </p:txBody>
      </p:sp>
      <p:grpSp>
        <p:nvGrpSpPr>
          <p:cNvPr id="8" name="组合 7"/>
          <p:cNvGrpSpPr/>
          <p:nvPr/>
        </p:nvGrpSpPr>
        <p:grpSpPr bwMode="auto">
          <a:xfrm>
            <a:off x="9244293" y="3242950"/>
            <a:ext cx="1963481" cy="368300"/>
            <a:chOff x="7777461" y="3514044"/>
            <a:chExt cx="1963372" cy="369332"/>
          </a:xfrm>
        </p:grpSpPr>
        <p:sp>
          <p:nvSpPr>
            <p:cNvPr id="9" name="Oval 14@|1FFC:3382090|FBC:16777215|LFC:16777215|LBC:16777215"/>
            <p:cNvSpPr/>
            <p:nvPr/>
          </p:nvSpPr>
          <p:spPr>
            <a:xfrm>
              <a:off x="7777461" y="3625480"/>
              <a:ext cx="163482" cy="16397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0" name="TextBox 15@|17FFC:16777215|FBC:16777215|LFC:16777215|LBC:16777215"/>
            <p:cNvSpPr txBox="1">
              <a:spLocks noChangeArrowheads="1"/>
            </p:cNvSpPr>
            <p:nvPr/>
          </p:nvSpPr>
          <p:spPr bwMode="auto">
            <a:xfrm>
              <a:off x="7940340" y="3514044"/>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grpSp>
        <p:nvGrpSpPr>
          <p:cNvPr id="11" name="组合 10"/>
          <p:cNvGrpSpPr/>
          <p:nvPr/>
        </p:nvGrpSpPr>
        <p:grpSpPr bwMode="auto">
          <a:xfrm>
            <a:off x="6872753" y="3273114"/>
            <a:ext cx="1963482" cy="369887"/>
            <a:chOff x="4829865" y="3545540"/>
            <a:chExt cx="1963372" cy="369332"/>
          </a:xfrm>
        </p:grpSpPr>
        <p:sp>
          <p:nvSpPr>
            <p:cNvPr id="12" name="TextBox 11@|17FFC:16777215|FBC:16777215|LFC:16777215|LBC:16777215"/>
            <p:cNvSpPr txBox="1">
              <a:spLocks noChangeArrowheads="1"/>
            </p:cNvSpPr>
            <p:nvPr/>
          </p:nvSpPr>
          <p:spPr bwMode="auto">
            <a:xfrm>
              <a:off x="4992744" y="3545540"/>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dirty="0">
                  <a:solidFill>
                    <a:schemeClr val="tx1">
                      <a:lumMod val="75000"/>
                      <a:lumOff val="25000"/>
                    </a:schemeClr>
                  </a:solidFill>
                  <a:latin typeface="微软雅黑" panose="020B0503020204020204" charset="-122"/>
                </a:rPr>
                <a:t>请输入小节标题</a:t>
              </a:r>
            </a:p>
          </p:txBody>
        </p:sp>
        <p:sp>
          <p:nvSpPr>
            <p:cNvPr id="13" name="Oval 16@|1FFC:3382090|FBC:16777215|LFC:16777215|LBC:16777215"/>
            <p:cNvSpPr/>
            <p:nvPr/>
          </p:nvSpPr>
          <p:spPr>
            <a:xfrm>
              <a:off x="4829865" y="3626381"/>
              <a:ext cx="163483"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4" name="组合 13"/>
          <p:cNvGrpSpPr/>
          <p:nvPr/>
        </p:nvGrpSpPr>
        <p:grpSpPr bwMode="auto">
          <a:xfrm>
            <a:off x="6872753" y="3701738"/>
            <a:ext cx="1963482" cy="368300"/>
            <a:chOff x="4829865" y="3972976"/>
            <a:chExt cx="1963372" cy="369332"/>
          </a:xfrm>
        </p:grpSpPr>
        <p:sp>
          <p:nvSpPr>
            <p:cNvPr id="15" name="TextBox 13@|17FFC:16777215|FBC:16777215|LFC:16777215|LBC:16777215"/>
            <p:cNvSpPr txBox="1">
              <a:spLocks noChangeArrowheads="1"/>
            </p:cNvSpPr>
            <p:nvPr/>
          </p:nvSpPr>
          <p:spPr bwMode="auto">
            <a:xfrm>
              <a:off x="4992744" y="3972976"/>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sp>
          <p:nvSpPr>
            <p:cNvPr id="16" name="Oval 17@|1FFC:3382090|FBC:16777215|LFC:16777215|LBC:16777215"/>
            <p:cNvSpPr/>
            <p:nvPr/>
          </p:nvSpPr>
          <p:spPr>
            <a:xfrm>
              <a:off x="4829865" y="4084412"/>
              <a:ext cx="163483" cy="16237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7" name="组合 16"/>
          <p:cNvGrpSpPr/>
          <p:nvPr/>
        </p:nvGrpSpPr>
        <p:grpSpPr bwMode="auto">
          <a:xfrm>
            <a:off x="9244293" y="3695389"/>
            <a:ext cx="1963481" cy="369887"/>
            <a:chOff x="7777461" y="3967041"/>
            <a:chExt cx="1963372" cy="369332"/>
          </a:xfrm>
        </p:grpSpPr>
        <p:sp>
          <p:nvSpPr>
            <p:cNvPr id="18" name="Oval 20@|1FFC:3382090|FBC:16777215|LFC:16777215|LBC:16777215"/>
            <p:cNvSpPr/>
            <p:nvPr/>
          </p:nvSpPr>
          <p:spPr>
            <a:xfrm>
              <a:off x="7777461" y="4079584"/>
              <a:ext cx="163482"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9" name="TextBox 21@|17FFC:16777215|FBC:16777215|LFC:16777215|LBC:16777215"/>
            <p:cNvSpPr txBox="1">
              <a:spLocks noChangeArrowheads="1"/>
            </p:cNvSpPr>
            <p:nvPr/>
          </p:nvSpPr>
          <p:spPr bwMode="auto">
            <a:xfrm>
              <a:off x="7940340" y="3967041"/>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sp>
        <p:nvSpPr>
          <p:cNvPr id="20" name="椭圆 19"/>
          <p:cNvSpPr/>
          <p:nvPr/>
        </p:nvSpPr>
        <p:spPr>
          <a:xfrm>
            <a:off x="4799062" y="2358124"/>
            <a:ext cx="1797968" cy="1797968"/>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4@|17FFC:16777215|FBC:16777215|LFC:16777215|LBC:16777215"/>
          <p:cNvSpPr txBox="1">
            <a:spLocks noChangeArrowheads="1"/>
          </p:cNvSpPr>
          <p:nvPr/>
        </p:nvSpPr>
        <p:spPr bwMode="auto">
          <a:xfrm>
            <a:off x="5136835" y="2149113"/>
            <a:ext cx="1122423"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algn="ctr" eaLnBrk="1" hangingPunct="1"/>
            <a:r>
              <a:rPr lang="en-US" altLang="zh-CN" sz="13800" dirty="0">
                <a:solidFill>
                  <a:srgbClr val="FFFFFF"/>
                </a:solidFill>
                <a:latin typeface="Impact" panose="020B0806030902050204" pitchFamily="34" charset="0"/>
              </a:rPr>
              <a:t>3</a:t>
            </a:r>
            <a:endParaRPr lang="zh-CN" altLang="en-US" sz="13800" dirty="0">
              <a:solidFill>
                <a:srgbClr val="FFFFFF"/>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down)">
                                      <p:cBhvr>
                                        <p:cTn id="13" dur="500"/>
                                        <p:tgtEl>
                                          <p:spTgt spid="2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anim calcmode="lin" valueType="num">
                                      <p:cBhvr>
                                        <p:cTn id="22" dur="500" fill="hold"/>
                                        <p:tgtEl>
                                          <p:spTgt spid="11"/>
                                        </p:tgtEl>
                                        <p:attrNameLst>
                                          <p:attrName>ppt_x</p:attrName>
                                        </p:attrNameLst>
                                      </p:cBhvr>
                                      <p:tavLst>
                                        <p:tav tm="0">
                                          <p:val>
                                            <p:strVal val="#ppt_x"/>
                                          </p:val>
                                        </p:tav>
                                        <p:tav tm="100000">
                                          <p:val>
                                            <p:strVal val="#ppt_x"/>
                                          </p:val>
                                        </p:tav>
                                      </p:tavLst>
                                    </p:anim>
                                    <p:anim calcmode="lin" valueType="num">
                                      <p:cBhvr>
                                        <p:cTn id="23" dur="500" fill="hold"/>
                                        <p:tgtEl>
                                          <p:spTgt spid="11"/>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anim calcmode="lin" valueType="num">
                                      <p:cBhvr>
                                        <p:cTn id="28" dur="500" fill="hold"/>
                                        <p:tgtEl>
                                          <p:spTgt spid="8"/>
                                        </p:tgtEl>
                                        <p:attrNameLst>
                                          <p:attrName>ppt_x</p:attrName>
                                        </p:attrNameLst>
                                      </p:cBhvr>
                                      <p:tavLst>
                                        <p:tav tm="0">
                                          <p:val>
                                            <p:strVal val="#ppt_x"/>
                                          </p:val>
                                        </p:tav>
                                        <p:tav tm="100000">
                                          <p:val>
                                            <p:strVal val="#ppt_x"/>
                                          </p:val>
                                        </p:tav>
                                      </p:tavLst>
                                    </p:anim>
                                    <p:anim calcmode="lin" valueType="num">
                                      <p:cBhvr>
                                        <p:cTn id="29" dur="5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2500"/>
                            </p:stCondLst>
                            <p:childTnLst>
                              <p:par>
                                <p:cTn id="31" presetID="42" presetClass="entr" presetSubtype="0" fill="hold"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anim calcmode="lin" valueType="num">
                                      <p:cBhvr>
                                        <p:cTn id="34" dur="500" fill="hold"/>
                                        <p:tgtEl>
                                          <p:spTgt spid="14"/>
                                        </p:tgtEl>
                                        <p:attrNameLst>
                                          <p:attrName>ppt_x</p:attrName>
                                        </p:attrNameLst>
                                      </p:cBhvr>
                                      <p:tavLst>
                                        <p:tav tm="0">
                                          <p:val>
                                            <p:strVal val="#ppt_x"/>
                                          </p:val>
                                        </p:tav>
                                        <p:tav tm="100000">
                                          <p:val>
                                            <p:strVal val="#ppt_x"/>
                                          </p:val>
                                        </p:tav>
                                      </p:tavLst>
                                    </p:anim>
                                    <p:anim calcmode="lin" valueType="num">
                                      <p:cBhvr>
                                        <p:cTn id="35" dur="500" fill="hold"/>
                                        <p:tgtEl>
                                          <p:spTgt spid="14"/>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42" presetClass="entr" presetSubtype="0"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anim calcmode="lin" valueType="num">
                                      <p:cBhvr>
                                        <p:cTn id="40" dur="500" fill="hold"/>
                                        <p:tgtEl>
                                          <p:spTgt spid="17"/>
                                        </p:tgtEl>
                                        <p:attrNameLst>
                                          <p:attrName>ppt_x</p:attrName>
                                        </p:attrNameLst>
                                      </p:cBhvr>
                                      <p:tavLst>
                                        <p:tav tm="0">
                                          <p:val>
                                            <p:strVal val="#ppt_x"/>
                                          </p:val>
                                        </p:tav>
                                        <p:tav tm="100000">
                                          <p:val>
                                            <p:strVal val="#ppt_x"/>
                                          </p:val>
                                        </p:tav>
                                      </p:tavLst>
                                    </p:anim>
                                    <p:anim calcmode="lin" valueType="num">
                                      <p:cBhvr>
                                        <p:cTn id="41"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0" grpId="0" animBg="1"/>
      <p:bldP spid="2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弧形 1"/>
          <p:cNvSpPr/>
          <p:nvPr/>
        </p:nvSpPr>
        <p:spPr>
          <a:xfrm>
            <a:off x="1725970" y="2588883"/>
            <a:ext cx="1439223" cy="1440000"/>
          </a:xfrm>
          <a:prstGeom prst="arc">
            <a:avLst>
              <a:gd name="adj1" fmla="val 3769744"/>
              <a:gd name="adj2" fmla="val 16218957"/>
            </a:avLst>
          </a:prstGeom>
          <a:solidFill>
            <a:schemeClr val="bg1">
              <a:lumMod val="65000"/>
            </a:schemeClr>
          </a:solidFill>
          <a:ln>
            <a:noFill/>
          </a:ln>
        </p:spPr>
        <p:style>
          <a:lnRef idx="1">
            <a:schemeClr val="accent1"/>
          </a:lnRef>
          <a:fillRef idx="0">
            <a:schemeClr val="accent1"/>
          </a:fillRef>
          <a:effectRef idx="0">
            <a:schemeClr val="accent1"/>
          </a:effectRef>
          <a:fontRef idx="minor">
            <a:schemeClr val="tx1"/>
          </a:fontRef>
        </p:style>
        <p:txBody>
          <a:bodyPr lIns="91395" tIns="45697" rIns="91395" bIns="45697" rtlCol="0" anchor="ctr"/>
          <a:lstStyle/>
          <a:p>
            <a:pPr algn="ctr"/>
            <a:endParaRPr lang="zh-CN" altLang="en-US"/>
          </a:p>
        </p:txBody>
      </p:sp>
      <p:sp>
        <p:nvSpPr>
          <p:cNvPr id="3" name="弧形 2"/>
          <p:cNvSpPr/>
          <p:nvPr/>
        </p:nvSpPr>
        <p:spPr>
          <a:xfrm>
            <a:off x="1263434" y="2084851"/>
            <a:ext cx="2446743" cy="2448064"/>
          </a:xfrm>
          <a:prstGeom prst="arc">
            <a:avLst>
              <a:gd name="adj1" fmla="val 16190681"/>
              <a:gd name="adj2" fmla="val 3787939"/>
            </a:avLst>
          </a:prstGeom>
          <a:solidFill>
            <a:schemeClr val="accent1"/>
          </a:solidFill>
          <a:ln>
            <a:noFill/>
          </a:ln>
        </p:spPr>
        <p:style>
          <a:lnRef idx="1">
            <a:schemeClr val="accent1"/>
          </a:lnRef>
          <a:fillRef idx="0">
            <a:schemeClr val="accent1"/>
          </a:fillRef>
          <a:effectRef idx="0">
            <a:schemeClr val="accent1"/>
          </a:effectRef>
          <a:fontRef idx="minor">
            <a:schemeClr val="tx1"/>
          </a:fontRef>
        </p:style>
        <p:txBody>
          <a:bodyPr lIns="91395" tIns="45697" rIns="91395" bIns="45697" rtlCol="0" anchor="ctr"/>
          <a:lstStyle/>
          <a:p>
            <a:pPr algn="ctr"/>
            <a:endParaRPr lang="zh-CN" altLang="en-US"/>
          </a:p>
        </p:txBody>
      </p:sp>
      <p:sp>
        <p:nvSpPr>
          <p:cNvPr id="4" name="弧形 3"/>
          <p:cNvSpPr/>
          <p:nvPr/>
        </p:nvSpPr>
        <p:spPr>
          <a:xfrm>
            <a:off x="5183433" y="2588883"/>
            <a:ext cx="1439223" cy="1440000"/>
          </a:xfrm>
          <a:prstGeom prst="arc">
            <a:avLst>
              <a:gd name="adj1" fmla="val 2427216"/>
              <a:gd name="adj2" fmla="val 16218957"/>
            </a:avLst>
          </a:prstGeom>
          <a:solidFill>
            <a:schemeClr val="bg1">
              <a:lumMod val="65000"/>
            </a:schemeClr>
          </a:solidFill>
          <a:ln>
            <a:noFill/>
          </a:ln>
        </p:spPr>
        <p:style>
          <a:lnRef idx="1">
            <a:schemeClr val="accent1"/>
          </a:lnRef>
          <a:fillRef idx="0">
            <a:schemeClr val="accent1"/>
          </a:fillRef>
          <a:effectRef idx="0">
            <a:schemeClr val="accent1"/>
          </a:effectRef>
          <a:fontRef idx="minor">
            <a:schemeClr val="tx1"/>
          </a:fontRef>
        </p:style>
        <p:txBody>
          <a:bodyPr lIns="91395" tIns="45697" rIns="91395" bIns="45697" rtlCol="0" anchor="ctr"/>
          <a:lstStyle/>
          <a:p>
            <a:pPr algn="ctr"/>
            <a:endParaRPr lang="zh-CN" altLang="en-US"/>
          </a:p>
        </p:txBody>
      </p:sp>
      <p:sp>
        <p:nvSpPr>
          <p:cNvPr id="5" name="弧形 4"/>
          <p:cNvSpPr/>
          <p:nvPr/>
        </p:nvSpPr>
        <p:spPr>
          <a:xfrm>
            <a:off x="4717568" y="2084851"/>
            <a:ext cx="2446743" cy="2448064"/>
          </a:xfrm>
          <a:prstGeom prst="arc">
            <a:avLst>
              <a:gd name="adj1" fmla="val 16190681"/>
              <a:gd name="adj2" fmla="val 2404260"/>
            </a:avLst>
          </a:prstGeom>
          <a:solidFill>
            <a:schemeClr val="accent2"/>
          </a:solidFill>
          <a:ln>
            <a:noFill/>
          </a:ln>
        </p:spPr>
        <p:style>
          <a:lnRef idx="1">
            <a:schemeClr val="accent1"/>
          </a:lnRef>
          <a:fillRef idx="0">
            <a:schemeClr val="accent1"/>
          </a:fillRef>
          <a:effectRef idx="0">
            <a:schemeClr val="accent1"/>
          </a:effectRef>
          <a:fontRef idx="minor">
            <a:schemeClr val="tx1"/>
          </a:fontRef>
        </p:style>
        <p:txBody>
          <a:bodyPr lIns="91395" tIns="45697" rIns="91395" bIns="45697" rtlCol="0" anchor="ctr"/>
          <a:lstStyle/>
          <a:p>
            <a:pPr algn="ctr"/>
            <a:endParaRPr lang="zh-CN" altLang="en-US"/>
          </a:p>
        </p:txBody>
      </p:sp>
      <p:sp>
        <p:nvSpPr>
          <p:cNvPr id="6" name="弧形 5"/>
          <p:cNvSpPr/>
          <p:nvPr/>
        </p:nvSpPr>
        <p:spPr>
          <a:xfrm>
            <a:off x="8631162" y="2588883"/>
            <a:ext cx="1439223" cy="1440000"/>
          </a:xfrm>
          <a:prstGeom prst="arc">
            <a:avLst>
              <a:gd name="adj1" fmla="val 5392793"/>
              <a:gd name="adj2" fmla="val 16193344"/>
            </a:avLst>
          </a:prstGeom>
          <a:solidFill>
            <a:schemeClr val="bg1">
              <a:lumMod val="65000"/>
            </a:schemeClr>
          </a:solidFill>
          <a:ln>
            <a:noFill/>
          </a:ln>
        </p:spPr>
        <p:style>
          <a:lnRef idx="1">
            <a:schemeClr val="accent1"/>
          </a:lnRef>
          <a:fillRef idx="0">
            <a:schemeClr val="accent1"/>
          </a:fillRef>
          <a:effectRef idx="0">
            <a:schemeClr val="accent1"/>
          </a:effectRef>
          <a:fontRef idx="minor">
            <a:schemeClr val="tx1"/>
          </a:fontRef>
        </p:style>
        <p:txBody>
          <a:bodyPr lIns="91395" tIns="45697" rIns="91395" bIns="45697" rtlCol="0" anchor="ctr"/>
          <a:lstStyle/>
          <a:p>
            <a:pPr algn="ctr"/>
            <a:endParaRPr lang="zh-CN" altLang="en-US"/>
          </a:p>
        </p:txBody>
      </p:sp>
      <p:sp>
        <p:nvSpPr>
          <p:cNvPr id="7" name="弧形 6"/>
          <p:cNvSpPr/>
          <p:nvPr/>
        </p:nvSpPr>
        <p:spPr>
          <a:xfrm>
            <a:off x="8167406" y="2084851"/>
            <a:ext cx="2446743" cy="2448064"/>
          </a:xfrm>
          <a:prstGeom prst="arc">
            <a:avLst>
              <a:gd name="adj1" fmla="val 16190681"/>
              <a:gd name="adj2" fmla="val 5400902"/>
            </a:avLst>
          </a:prstGeom>
          <a:solidFill>
            <a:schemeClr val="accent3"/>
          </a:solidFill>
          <a:ln>
            <a:noFill/>
          </a:ln>
        </p:spPr>
        <p:style>
          <a:lnRef idx="1">
            <a:schemeClr val="accent1"/>
          </a:lnRef>
          <a:fillRef idx="0">
            <a:schemeClr val="accent1"/>
          </a:fillRef>
          <a:effectRef idx="0">
            <a:schemeClr val="accent1"/>
          </a:effectRef>
          <a:fontRef idx="minor">
            <a:schemeClr val="tx1"/>
          </a:fontRef>
        </p:style>
        <p:txBody>
          <a:bodyPr lIns="91395" tIns="45697" rIns="91395" bIns="45697" rtlCol="0" anchor="ctr"/>
          <a:lstStyle/>
          <a:p>
            <a:pPr algn="ctr"/>
            <a:endParaRPr lang="zh-CN" altLang="en-US"/>
          </a:p>
        </p:txBody>
      </p:sp>
      <p:sp>
        <p:nvSpPr>
          <p:cNvPr id="8" name="文本框 1053"/>
          <p:cNvSpPr txBox="1"/>
          <p:nvPr/>
        </p:nvSpPr>
        <p:spPr>
          <a:xfrm>
            <a:off x="2592650" y="2694015"/>
            <a:ext cx="2235054" cy="830997"/>
          </a:xfrm>
          <a:prstGeom prst="rect">
            <a:avLst/>
          </a:prstGeom>
          <a:noFill/>
        </p:spPr>
        <p:txBody>
          <a:bodyPr wrap="none" lIns="91395" tIns="45697" rIns="91395" bIns="45697" rtlCol="0">
            <a:spAutoFit/>
          </a:bodyPr>
          <a:lstStyle/>
          <a:p>
            <a:r>
              <a:rPr lang="en-US" altLang="zh-CN" sz="4800" b="1" dirty="0">
                <a:ln>
                  <a:solidFill>
                    <a:schemeClr val="bg1"/>
                  </a:solidFill>
                </a:ln>
                <a:solidFill>
                  <a:schemeClr val="accent1"/>
                </a:solidFill>
                <a:latin typeface="Arial Black" panose="020B0A04020102020204" pitchFamily="34" charset="0"/>
              </a:rPr>
              <a:t>40.9%</a:t>
            </a:r>
            <a:endParaRPr lang="zh-CN" altLang="en-US" sz="4800" b="1" dirty="0">
              <a:ln>
                <a:solidFill>
                  <a:schemeClr val="bg1"/>
                </a:solidFill>
              </a:ln>
              <a:solidFill>
                <a:schemeClr val="accent1"/>
              </a:solidFill>
              <a:latin typeface="Arial Black" panose="020B0A04020102020204" pitchFamily="34" charset="0"/>
            </a:endParaRPr>
          </a:p>
        </p:txBody>
      </p:sp>
      <p:sp>
        <p:nvSpPr>
          <p:cNvPr id="9" name="文本框 107"/>
          <p:cNvSpPr txBox="1"/>
          <p:nvPr/>
        </p:nvSpPr>
        <p:spPr>
          <a:xfrm>
            <a:off x="6046786" y="2694015"/>
            <a:ext cx="2235054" cy="830997"/>
          </a:xfrm>
          <a:prstGeom prst="rect">
            <a:avLst/>
          </a:prstGeom>
          <a:noFill/>
        </p:spPr>
        <p:txBody>
          <a:bodyPr wrap="none" lIns="91395" tIns="45697" rIns="91395" bIns="45697" rtlCol="0">
            <a:spAutoFit/>
          </a:bodyPr>
          <a:lstStyle/>
          <a:p>
            <a:r>
              <a:rPr lang="en-US" altLang="zh-CN" sz="4800" b="1" dirty="0">
                <a:ln>
                  <a:solidFill>
                    <a:schemeClr val="bg1"/>
                  </a:solidFill>
                </a:ln>
                <a:solidFill>
                  <a:schemeClr val="accent2"/>
                </a:solidFill>
                <a:latin typeface="Arial Black" panose="020B0A04020102020204" pitchFamily="34" charset="0"/>
              </a:rPr>
              <a:t>37.7%</a:t>
            </a:r>
            <a:endParaRPr lang="zh-CN" altLang="en-US" sz="4800" b="1" dirty="0">
              <a:ln>
                <a:solidFill>
                  <a:schemeClr val="bg1"/>
                </a:solidFill>
              </a:ln>
              <a:solidFill>
                <a:schemeClr val="accent2"/>
              </a:solidFill>
              <a:latin typeface="Arial Black" panose="020B0A04020102020204" pitchFamily="34" charset="0"/>
            </a:endParaRPr>
          </a:p>
        </p:txBody>
      </p:sp>
      <p:sp>
        <p:nvSpPr>
          <p:cNvPr id="10" name="文本框 108"/>
          <p:cNvSpPr txBox="1"/>
          <p:nvPr/>
        </p:nvSpPr>
        <p:spPr>
          <a:xfrm>
            <a:off x="9545781" y="2893386"/>
            <a:ext cx="1619902" cy="830997"/>
          </a:xfrm>
          <a:prstGeom prst="rect">
            <a:avLst/>
          </a:prstGeom>
          <a:noFill/>
        </p:spPr>
        <p:txBody>
          <a:bodyPr wrap="none" lIns="91395" tIns="45697" rIns="91395" bIns="45697" rtlCol="0">
            <a:spAutoFit/>
          </a:bodyPr>
          <a:lstStyle/>
          <a:p>
            <a:r>
              <a:rPr lang="en-US" altLang="zh-CN" sz="4800" b="1" dirty="0">
                <a:ln>
                  <a:solidFill>
                    <a:schemeClr val="bg1"/>
                  </a:solidFill>
                </a:ln>
                <a:solidFill>
                  <a:schemeClr val="accent3"/>
                </a:solidFill>
                <a:latin typeface="Arial Black" panose="020B0A04020102020204" pitchFamily="34" charset="0"/>
              </a:rPr>
              <a:t>50%</a:t>
            </a:r>
            <a:endParaRPr lang="zh-CN" altLang="en-US" sz="4800" b="1" dirty="0">
              <a:ln>
                <a:solidFill>
                  <a:schemeClr val="bg1"/>
                </a:solidFill>
              </a:ln>
              <a:solidFill>
                <a:schemeClr val="accent3"/>
              </a:solidFill>
              <a:latin typeface="Arial Black" panose="020B0A04020102020204" pitchFamily="34" charset="0"/>
            </a:endParaRPr>
          </a:p>
        </p:txBody>
      </p:sp>
      <p:sp>
        <p:nvSpPr>
          <p:cNvPr id="22" name="文本框 37"/>
          <p:cNvSpPr txBox="1"/>
          <p:nvPr/>
        </p:nvSpPr>
        <p:spPr>
          <a:xfrm>
            <a:off x="1263435" y="5022545"/>
            <a:ext cx="3094566" cy="777447"/>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请在此处输入您的文本</a:t>
            </a:r>
            <a:endParaRPr lang="en-US" altLang="zh-CN" dirty="0">
              <a:solidFill>
                <a:schemeClr val="tx1">
                  <a:lumMod val="50000"/>
                  <a:lumOff val="50000"/>
                </a:schemeClr>
              </a:solidFill>
              <a:latin typeface="微软雅黑" panose="020B0503020204020204" charset="-122"/>
              <a:ea typeface="微软雅黑" panose="020B0503020204020204" charset="-122"/>
            </a:endParaRPr>
          </a:p>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或者复制您的文字粘贴</a:t>
            </a:r>
            <a:endParaRPr lang="en-US" altLang="zh-CN" dirty="0">
              <a:solidFill>
                <a:schemeClr val="tx1">
                  <a:lumMod val="50000"/>
                  <a:lumOff val="50000"/>
                </a:schemeClr>
              </a:solidFill>
              <a:latin typeface="微软雅黑" panose="020B0503020204020204" charset="-122"/>
              <a:ea typeface="微软雅黑" panose="020B0503020204020204" charset="-122"/>
            </a:endParaRPr>
          </a:p>
        </p:txBody>
      </p:sp>
      <p:sp>
        <p:nvSpPr>
          <p:cNvPr id="25" name="文本框 37"/>
          <p:cNvSpPr txBox="1"/>
          <p:nvPr/>
        </p:nvSpPr>
        <p:spPr>
          <a:xfrm>
            <a:off x="4717569" y="5022545"/>
            <a:ext cx="3094566" cy="777447"/>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请在此处输入您的文本</a:t>
            </a:r>
            <a:endParaRPr lang="en-US" altLang="zh-CN" dirty="0">
              <a:solidFill>
                <a:schemeClr val="tx1">
                  <a:lumMod val="50000"/>
                  <a:lumOff val="50000"/>
                </a:schemeClr>
              </a:solidFill>
              <a:latin typeface="微软雅黑" panose="020B0503020204020204" charset="-122"/>
              <a:ea typeface="微软雅黑" panose="020B0503020204020204" charset="-122"/>
            </a:endParaRPr>
          </a:p>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或者复制您的文字粘贴</a:t>
            </a:r>
            <a:endParaRPr lang="en-US" altLang="zh-CN" dirty="0">
              <a:solidFill>
                <a:schemeClr val="tx1">
                  <a:lumMod val="50000"/>
                  <a:lumOff val="50000"/>
                </a:schemeClr>
              </a:solidFill>
              <a:latin typeface="微软雅黑" panose="020B0503020204020204" charset="-122"/>
              <a:ea typeface="微软雅黑" panose="020B0503020204020204" charset="-122"/>
            </a:endParaRPr>
          </a:p>
        </p:txBody>
      </p:sp>
      <p:sp>
        <p:nvSpPr>
          <p:cNvPr id="26" name="文本框 37"/>
          <p:cNvSpPr txBox="1"/>
          <p:nvPr/>
        </p:nvSpPr>
        <p:spPr>
          <a:xfrm>
            <a:off x="8071117" y="5022545"/>
            <a:ext cx="3094566" cy="777447"/>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请在此处输入您的文本</a:t>
            </a:r>
            <a:endParaRPr lang="en-US" altLang="zh-CN" dirty="0">
              <a:solidFill>
                <a:schemeClr val="tx1">
                  <a:lumMod val="50000"/>
                  <a:lumOff val="50000"/>
                </a:schemeClr>
              </a:solidFill>
              <a:latin typeface="微软雅黑" panose="020B0503020204020204" charset="-122"/>
              <a:ea typeface="微软雅黑" panose="020B0503020204020204" charset="-122"/>
            </a:endParaRPr>
          </a:p>
          <a:p>
            <a:pPr algn="ctr">
              <a:lnSpc>
                <a:spcPct val="130000"/>
              </a:lnSpc>
              <a:buClr>
                <a:srgbClr val="5ADAB0"/>
              </a:buClr>
              <a:buSzPct val="50000"/>
              <a:defRPr/>
            </a:pPr>
            <a:r>
              <a:rPr lang="zh-CN" altLang="en-US" dirty="0">
                <a:solidFill>
                  <a:schemeClr val="tx1">
                    <a:lumMod val="50000"/>
                    <a:lumOff val="50000"/>
                  </a:schemeClr>
                </a:solidFill>
                <a:latin typeface="微软雅黑" panose="020B0503020204020204" charset="-122"/>
                <a:ea typeface="微软雅黑" panose="020B0503020204020204" charset="-122"/>
              </a:rPr>
              <a:t>或者复制您的文字粘贴</a:t>
            </a:r>
            <a:endParaRPr lang="en-US" altLang="zh-CN" dirty="0">
              <a:solidFill>
                <a:schemeClr val="tx1">
                  <a:lumMod val="50000"/>
                  <a:lumOff val="50000"/>
                </a:schemeClr>
              </a:solidFill>
              <a:latin typeface="微软雅黑" panose="020B0503020204020204" charset="-122"/>
              <a:ea typeface="微软雅黑" panose="020B0503020204020204" charset="-122"/>
            </a:endParaRPr>
          </a:p>
        </p:txBody>
      </p:sp>
      <p:sp>
        <p:nvSpPr>
          <p:cNvPr id="27" name="文本框 36"/>
          <p:cNvSpPr txBox="1"/>
          <p:nvPr/>
        </p:nvSpPr>
        <p:spPr>
          <a:xfrm>
            <a:off x="1583293" y="4581129"/>
            <a:ext cx="2383516" cy="400099"/>
          </a:xfrm>
          <a:prstGeom prst="rect">
            <a:avLst/>
          </a:prstGeom>
          <a:noFill/>
        </p:spPr>
        <p:txBody>
          <a:bodyPr wrap="square" lIns="91431" tIns="45715" rIns="91431" bIns="45715" rtlCol="0">
            <a:spAutoFit/>
          </a:bodyPr>
          <a:lstStyle/>
          <a:p>
            <a:pPr algn="ctr"/>
            <a:r>
              <a:rPr lang="en-US" altLang="zh-CN" sz="2000" dirty="0">
                <a:solidFill>
                  <a:schemeClr val="tx1">
                    <a:lumMod val="50000"/>
                    <a:lumOff val="50000"/>
                  </a:schemeClr>
                </a:solidFill>
                <a:latin typeface="微软雅黑" panose="020B0503020204020204" charset="-122"/>
                <a:ea typeface="微软雅黑" panose="020B0503020204020204" charset="-122"/>
              </a:rPr>
              <a:t>TEXT HERE</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sp>
        <p:nvSpPr>
          <p:cNvPr id="28" name="文本框 36"/>
          <p:cNvSpPr txBox="1"/>
          <p:nvPr/>
        </p:nvSpPr>
        <p:spPr>
          <a:xfrm>
            <a:off x="5073093" y="4581129"/>
            <a:ext cx="2383516" cy="400099"/>
          </a:xfrm>
          <a:prstGeom prst="rect">
            <a:avLst/>
          </a:prstGeom>
          <a:noFill/>
        </p:spPr>
        <p:txBody>
          <a:bodyPr wrap="square" lIns="91431" tIns="45715" rIns="91431" bIns="45715" rtlCol="0">
            <a:spAutoFit/>
          </a:bodyPr>
          <a:lstStyle/>
          <a:p>
            <a:pPr algn="ctr"/>
            <a:r>
              <a:rPr lang="en-US" altLang="zh-CN" sz="2000" dirty="0">
                <a:solidFill>
                  <a:schemeClr val="tx1">
                    <a:lumMod val="50000"/>
                    <a:lumOff val="50000"/>
                  </a:schemeClr>
                </a:solidFill>
                <a:latin typeface="微软雅黑" panose="020B0503020204020204" charset="-122"/>
                <a:ea typeface="微软雅黑" panose="020B0503020204020204" charset="-122"/>
              </a:rPr>
              <a:t>TEXT HERE</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sp>
        <p:nvSpPr>
          <p:cNvPr id="29" name="文本框 36"/>
          <p:cNvSpPr txBox="1"/>
          <p:nvPr/>
        </p:nvSpPr>
        <p:spPr>
          <a:xfrm>
            <a:off x="8426641" y="4581129"/>
            <a:ext cx="2383516" cy="400099"/>
          </a:xfrm>
          <a:prstGeom prst="rect">
            <a:avLst/>
          </a:prstGeom>
          <a:noFill/>
        </p:spPr>
        <p:txBody>
          <a:bodyPr wrap="square" lIns="91431" tIns="45715" rIns="91431" bIns="45715" rtlCol="0">
            <a:spAutoFit/>
          </a:bodyPr>
          <a:lstStyle/>
          <a:p>
            <a:pPr algn="ctr"/>
            <a:r>
              <a:rPr lang="en-US" altLang="zh-CN" sz="2000" dirty="0">
                <a:solidFill>
                  <a:schemeClr val="tx1">
                    <a:lumMod val="50000"/>
                    <a:lumOff val="50000"/>
                  </a:schemeClr>
                </a:solidFill>
                <a:latin typeface="微软雅黑" panose="020B0503020204020204" charset="-122"/>
                <a:ea typeface="微软雅黑" panose="020B0503020204020204" charset="-122"/>
              </a:rPr>
              <a:t>TEXT HERE</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sp>
        <p:nvSpPr>
          <p:cNvPr id="11" name="标题 10"/>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par>
                          <p:cTn id="11" fill="hold">
                            <p:stCondLst>
                              <p:cond delay="500"/>
                            </p:stCondLst>
                            <p:childTnLst>
                              <p:par>
                                <p:cTn id="12" presetID="16" presetClass="entr" presetSubtype="37"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barn(outVertical)">
                                      <p:cBhvr>
                                        <p:cTn id="14" dur="500"/>
                                        <p:tgtEl>
                                          <p:spTgt spid="8"/>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par>
                          <p:cTn id="22" fill="hold">
                            <p:stCondLst>
                              <p:cond delay="1500"/>
                            </p:stCondLst>
                            <p:childTnLst>
                              <p:par>
                                <p:cTn id="23" presetID="16" presetClass="entr" presetSubtype="37"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arn(outVertical)">
                                      <p:cBhvr>
                                        <p:cTn id="25" dur="500"/>
                                        <p:tgtEl>
                                          <p:spTgt spid="9"/>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par>
                          <p:cTn id="33" fill="hold">
                            <p:stCondLst>
                              <p:cond delay="2500"/>
                            </p:stCondLst>
                            <p:childTnLst>
                              <p:par>
                                <p:cTn id="34" presetID="16" presetClass="entr" presetSubtype="37"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par>
                          <p:cTn id="37" fill="hold">
                            <p:stCondLst>
                              <p:cond delay="3000"/>
                            </p:stCondLst>
                            <p:childTnLst>
                              <p:par>
                                <p:cTn id="38" presetID="22" presetClass="entr" presetSubtype="1" fill="hold" grpId="0" nodeType="after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wipe(up)">
                                      <p:cBhvr>
                                        <p:cTn id="40" dur="500"/>
                                        <p:tgtEl>
                                          <p:spTgt spid="22"/>
                                        </p:tgtEl>
                                      </p:cBhvr>
                                    </p:animEffect>
                                  </p:childTnLst>
                                </p:cTn>
                              </p:par>
                              <p:par>
                                <p:cTn id="41" presetID="22" presetClass="entr" presetSubtype="1"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wipe(up)">
                                      <p:cBhvr>
                                        <p:cTn id="43" dur="500"/>
                                        <p:tgtEl>
                                          <p:spTgt spid="25"/>
                                        </p:tgtEl>
                                      </p:cBhvr>
                                    </p:animEffect>
                                  </p:childTnLst>
                                </p:cTn>
                              </p:par>
                              <p:par>
                                <p:cTn id="44" presetID="22" presetClass="entr" presetSubtype="1" fill="hold" grpId="0" nodeType="with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wipe(up)">
                                      <p:cBhvr>
                                        <p:cTn id="46" dur="500"/>
                                        <p:tgtEl>
                                          <p:spTgt spid="26"/>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wipe(up)">
                                      <p:cBhvr>
                                        <p:cTn id="49" dur="500"/>
                                        <p:tgtEl>
                                          <p:spTgt spid="27"/>
                                        </p:tgtEl>
                                      </p:cBhvr>
                                    </p:animEffect>
                                  </p:childTnLst>
                                </p:cTn>
                              </p:par>
                              <p:par>
                                <p:cTn id="50" presetID="22" presetClass="entr" presetSubtype="1" fill="hold" grpId="0" nodeType="with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up)">
                                      <p:cBhvr>
                                        <p:cTn id="52" dur="500"/>
                                        <p:tgtEl>
                                          <p:spTgt spid="28"/>
                                        </p:tgtEl>
                                      </p:cBhvr>
                                    </p:animEffect>
                                  </p:childTnLst>
                                </p:cTn>
                              </p:par>
                              <p:par>
                                <p:cTn id="53" presetID="22" presetClass="entr" presetSubtype="1" fill="hold" grpId="0" nodeType="with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wipe(up)">
                                      <p:cBhvr>
                                        <p:cTn id="5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p:bldP spid="9" grpId="0"/>
      <p:bldP spid="10" grpId="0"/>
      <p:bldP spid="22" grpId="0"/>
      <p:bldP spid="25" grpId="0"/>
      <p:bldP spid="26" grpId="0"/>
      <p:bldP spid="27" grpId="0"/>
      <p:bldP spid="28" grpId="0"/>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菱形 5"/>
          <p:cNvSpPr/>
          <p:nvPr/>
        </p:nvSpPr>
        <p:spPr>
          <a:xfrm>
            <a:off x="5095044" y="2755679"/>
            <a:ext cx="2251751" cy="2252044"/>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7" name="菱形 6"/>
          <p:cNvSpPr/>
          <p:nvPr/>
        </p:nvSpPr>
        <p:spPr>
          <a:xfrm>
            <a:off x="3925430" y="1627075"/>
            <a:ext cx="2130003" cy="2130280"/>
          </a:xfrm>
          <a:prstGeom prst="diamond">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8" name="组合 7"/>
          <p:cNvGrpSpPr/>
          <p:nvPr/>
        </p:nvGrpSpPr>
        <p:grpSpPr>
          <a:xfrm>
            <a:off x="4736490" y="2434007"/>
            <a:ext cx="507882" cy="509588"/>
            <a:chOff x="7897815" y="614362"/>
            <a:chExt cx="982665" cy="985836"/>
          </a:xfrm>
          <a:solidFill>
            <a:schemeClr val="bg1"/>
          </a:solidFill>
        </p:grpSpPr>
        <p:sp>
          <p:nvSpPr>
            <p:cNvPr id="9" name="Freeform 15"/>
            <p:cNvSpPr/>
            <p:nvPr/>
          </p:nvSpPr>
          <p:spPr bwMode="auto">
            <a:xfrm>
              <a:off x="8310565" y="944562"/>
              <a:ext cx="82550" cy="82550"/>
            </a:xfrm>
            <a:custGeom>
              <a:avLst/>
              <a:gdLst>
                <a:gd name="T0" fmla="*/ 52 w 52"/>
                <a:gd name="T1" fmla="*/ 52 h 52"/>
                <a:gd name="T2" fmla="*/ 0 w 52"/>
                <a:gd name="T3" fmla="*/ 0 h 52"/>
                <a:gd name="T4" fmla="*/ 52 w 52"/>
                <a:gd name="T5" fmla="*/ 52 h 52"/>
                <a:gd name="T6" fmla="*/ 52 w 52"/>
                <a:gd name="T7" fmla="*/ 52 h 52"/>
              </a:gdLst>
              <a:ahLst/>
              <a:cxnLst>
                <a:cxn ang="0">
                  <a:pos x="T0" y="T1"/>
                </a:cxn>
                <a:cxn ang="0">
                  <a:pos x="T2" y="T3"/>
                </a:cxn>
                <a:cxn ang="0">
                  <a:pos x="T4" y="T5"/>
                </a:cxn>
                <a:cxn ang="0">
                  <a:pos x="T6" y="T7"/>
                </a:cxn>
              </a:cxnLst>
              <a:rect l="0" t="0" r="r" b="b"/>
              <a:pathLst>
                <a:path w="52" h="52">
                  <a:moveTo>
                    <a:pt x="52" y="52"/>
                  </a:moveTo>
                  <a:lnTo>
                    <a:pt x="0" y="0"/>
                  </a:lnTo>
                  <a:lnTo>
                    <a:pt x="52" y="52"/>
                  </a:lnTo>
                  <a:lnTo>
                    <a:pt x="52" y="52"/>
                  </a:lnTo>
                  <a:close/>
                </a:path>
              </a:pathLst>
            </a:custGeom>
            <a:grpFill/>
            <a:ln w="9525">
              <a:solidFill>
                <a:schemeClr val="bg1"/>
              </a:solidFill>
              <a:round/>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0" name="Freeform 16"/>
            <p:cNvSpPr/>
            <p:nvPr/>
          </p:nvSpPr>
          <p:spPr bwMode="auto">
            <a:xfrm>
              <a:off x="8497890" y="1131886"/>
              <a:ext cx="71438" cy="74612"/>
            </a:xfrm>
            <a:custGeom>
              <a:avLst/>
              <a:gdLst>
                <a:gd name="T0" fmla="*/ 0 w 45"/>
                <a:gd name="T1" fmla="*/ 0 h 47"/>
                <a:gd name="T2" fmla="*/ 45 w 45"/>
                <a:gd name="T3" fmla="*/ 47 h 47"/>
                <a:gd name="T4" fmla="*/ 0 w 45"/>
                <a:gd name="T5" fmla="*/ 0 h 47"/>
                <a:gd name="T6" fmla="*/ 0 w 45"/>
                <a:gd name="T7" fmla="*/ 0 h 47"/>
              </a:gdLst>
              <a:ahLst/>
              <a:cxnLst>
                <a:cxn ang="0">
                  <a:pos x="T0" y="T1"/>
                </a:cxn>
                <a:cxn ang="0">
                  <a:pos x="T2" y="T3"/>
                </a:cxn>
                <a:cxn ang="0">
                  <a:pos x="T4" y="T5"/>
                </a:cxn>
                <a:cxn ang="0">
                  <a:pos x="T6" y="T7"/>
                </a:cxn>
              </a:cxnLst>
              <a:rect l="0" t="0" r="r" b="b"/>
              <a:pathLst>
                <a:path w="45" h="47">
                  <a:moveTo>
                    <a:pt x="0" y="0"/>
                  </a:moveTo>
                  <a:lnTo>
                    <a:pt x="45" y="47"/>
                  </a:lnTo>
                  <a:lnTo>
                    <a:pt x="0" y="0"/>
                  </a:lnTo>
                  <a:lnTo>
                    <a:pt x="0"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1" name="Freeform 17"/>
            <p:cNvSpPr/>
            <p:nvPr/>
          </p:nvSpPr>
          <p:spPr bwMode="auto">
            <a:xfrm>
              <a:off x="8415340" y="1236661"/>
              <a:ext cx="60325" cy="60325"/>
            </a:xfrm>
            <a:custGeom>
              <a:avLst/>
              <a:gdLst>
                <a:gd name="T0" fmla="*/ 0 w 38"/>
                <a:gd name="T1" fmla="*/ 0 h 38"/>
                <a:gd name="T2" fmla="*/ 38 w 38"/>
                <a:gd name="T3" fmla="*/ 38 h 38"/>
                <a:gd name="T4" fmla="*/ 0 w 38"/>
                <a:gd name="T5" fmla="*/ 0 h 38"/>
                <a:gd name="T6" fmla="*/ 0 w 38"/>
                <a:gd name="T7" fmla="*/ 0 h 38"/>
              </a:gdLst>
              <a:ahLst/>
              <a:cxnLst>
                <a:cxn ang="0">
                  <a:pos x="T0" y="T1"/>
                </a:cxn>
                <a:cxn ang="0">
                  <a:pos x="T2" y="T3"/>
                </a:cxn>
                <a:cxn ang="0">
                  <a:pos x="T4" y="T5"/>
                </a:cxn>
                <a:cxn ang="0">
                  <a:pos x="T6" y="T7"/>
                </a:cxn>
              </a:cxnLst>
              <a:rect l="0" t="0" r="r" b="b"/>
              <a:pathLst>
                <a:path w="38" h="38">
                  <a:moveTo>
                    <a:pt x="0" y="0"/>
                  </a:moveTo>
                  <a:lnTo>
                    <a:pt x="38" y="38"/>
                  </a:lnTo>
                  <a:lnTo>
                    <a:pt x="0" y="0"/>
                  </a:lnTo>
                  <a:lnTo>
                    <a:pt x="0"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2" name="Freeform 18"/>
            <p:cNvSpPr/>
            <p:nvPr/>
          </p:nvSpPr>
          <p:spPr bwMode="auto">
            <a:xfrm>
              <a:off x="7897815" y="614362"/>
              <a:ext cx="966788" cy="985836"/>
            </a:xfrm>
            <a:custGeom>
              <a:avLst/>
              <a:gdLst>
                <a:gd name="T0" fmla="*/ 180 w 258"/>
                <a:gd name="T1" fmla="*/ 156 h 263"/>
                <a:gd name="T2" fmla="*/ 160 w 258"/>
                <a:gd name="T3" fmla="*/ 135 h 263"/>
                <a:gd name="T4" fmla="*/ 160 w 258"/>
                <a:gd name="T5" fmla="*/ 135 h 263"/>
                <a:gd name="T6" fmla="*/ 130 w 258"/>
                <a:gd name="T7" fmla="*/ 104 h 263"/>
                <a:gd name="T8" fmla="*/ 130 w 258"/>
                <a:gd name="T9" fmla="*/ 104 h 263"/>
                <a:gd name="T10" fmla="*/ 106 w 258"/>
                <a:gd name="T11" fmla="*/ 80 h 263"/>
                <a:gd name="T12" fmla="*/ 97 w 258"/>
                <a:gd name="T13" fmla="*/ 19 h 263"/>
                <a:gd name="T14" fmla="*/ 36 w 258"/>
                <a:gd name="T15" fmla="*/ 9 h 263"/>
                <a:gd name="T16" fmla="*/ 65 w 258"/>
                <a:gd name="T17" fmla="*/ 40 h 263"/>
                <a:gd name="T18" fmla="*/ 44 w 258"/>
                <a:gd name="T19" fmla="*/ 61 h 263"/>
                <a:gd name="T20" fmla="*/ 11 w 258"/>
                <a:gd name="T21" fmla="*/ 30 h 263"/>
                <a:gd name="T22" fmla="*/ 19 w 258"/>
                <a:gd name="T23" fmla="*/ 95 h 263"/>
                <a:gd name="T24" fmla="*/ 79 w 258"/>
                <a:gd name="T25" fmla="*/ 106 h 263"/>
                <a:gd name="T26" fmla="*/ 136 w 258"/>
                <a:gd name="T27" fmla="*/ 165 h 263"/>
                <a:gd name="T28" fmla="*/ 136 w 258"/>
                <a:gd name="T29" fmla="*/ 165 h 263"/>
                <a:gd name="T30" fmla="*/ 153 w 258"/>
                <a:gd name="T31" fmla="*/ 183 h 263"/>
                <a:gd name="T32" fmla="*/ 161 w 258"/>
                <a:gd name="T33" fmla="*/ 244 h 263"/>
                <a:gd name="T34" fmla="*/ 223 w 258"/>
                <a:gd name="T35" fmla="*/ 254 h 263"/>
                <a:gd name="T36" fmla="*/ 193 w 258"/>
                <a:gd name="T37" fmla="*/ 223 h 263"/>
                <a:gd name="T38" fmla="*/ 218 w 258"/>
                <a:gd name="T39" fmla="*/ 198 h 263"/>
                <a:gd name="T40" fmla="*/ 248 w 258"/>
                <a:gd name="T41" fmla="*/ 229 h 263"/>
                <a:gd name="T42" fmla="*/ 239 w 258"/>
                <a:gd name="T43" fmla="*/ 166 h 263"/>
                <a:gd name="T44" fmla="*/ 180 w 258"/>
                <a:gd name="T45" fmla="*/ 156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8" h="263">
                  <a:moveTo>
                    <a:pt x="180" y="156"/>
                  </a:moveTo>
                  <a:cubicBezTo>
                    <a:pt x="160" y="135"/>
                    <a:pt x="160" y="135"/>
                    <a:pt x="160" y="135"/>
                  </a:cubicBezTo>
                  <a:cubicBezTo>
                    <a:pt x="160" y="135"/>
                    <a:pt x="160" y="135"/>
                    <a:pt x="160" y="135"/>
                  </a:cubicBezTo>
                  <a:cubicBezTo>
                    <a:pt x="130" y="104"/>
                    <a:pt x="130" y="104"/>
                    <a:pt x="130" y="104"/>
                  </a:cubicBezTo>
                  <a:cubicBezTo>
                    <a:pt x="130" y="104"/>
                    <a:pt x="130" y="104"/>
                    <a:pt x="130" y="104"/>
                  </a:cubicBezTo>
                  <a:cubicBezTo>
                    <a:pt x="106" y="80"/>
                    <a:pt x="106" y="80"/>
                    <a:pt x="106" y="80"/>
                  </a:cubicBezTo>
                  <a:cubicBezTo>
                    <a:pt x="115" y="60"/>
                    <a:pt x="113" y="35"/>
                    <a:pt x="97" y="19"/>
                  </a:cubicBezTo>
                  <a:cubicBezTo>
                    <a:pt x="81" y="2"/>
                    <a:pt x="55" y="0"/>
                    <a:pt x="36" y="9"/>
                  </a:cubicBezTo>
                  <a:cubicBezTo>
                    <a:pt x="65" y="40"/>
                    <a:pt x="65" y="40"/>
                    <a:pt x="65" y="40"/>
                  </a:cubicBezTo>
                  <a:cubicBezTo>
                    <a:pt x="44" y="61"/>
                    <a:pt x="44" y="61"/>
                    <a:pt x="44" y="61"/>
                  </a:cubicBezTo>
                  <a:cubicBezTo>
                    <a:pt x="11" y="30"/>
                    <a:pt x="11" y="30"/>
                    <a:pt x="11" y="30"/>
                  </a:cubicBezTo>
                  <a:cubicBezTo>
                    <a:pt x="1" y="50"/>
                    <a:pt x="0" y="77"/>
                    <a:pt x="19" y="95"/>
                  </a:cubicBezTo>
                  <a:cubicBezTo>
                    <a:pt x="35" y="111"/>
                    <a:pt x="60" y="115"/>
                    <a:pt x="79" y="106"/>
                  </a:cubicBezTo>
                  <a:cubicBezTo>
                    <a:pt x="136" y="165"/>
                    <a:pt x="136" y="165"/>
                    <a:pt x="136" y="165"/>
                  </a:cubicBezTo>
                  <a:cubicBezTo>
                    <a:pt x="136" y="165"/>
                    <a:pt x="136" y="165"/>
                    <a:pt x="136" y="165"/>
                  </a:cubicBezTo>
                  <a:cubicBezTo>
                    <a:pt x="153" y="183"/>
                    <a:pt x="153" y="183"/>
                    <a:pt x="153" y="183"/>
                  </a:cubicBezTo>
                  <a:cubicBezTo>
                    <a:pt x="144" y="202"/>
                    <a:pt x="145" y="227"/>
                    <a:pt x="161" y="244"/>
                  </a:cubicBezTo>
                  <a:cubicBezTo>
                    <a:pt x="177" y="260"/>
                    <a:pt x="203" y="263"/>
                    <a:pt x="223" y="254"/>
                  </a:cubicBezTo>
                  <a:cubicBezTo>
                    <a:pt x="193" y="223"/>
                    <a:pt x="193" y="223"/>
                    <a:pt x="193" y="223"/>
                  </a:cubicBezTo>
                  <a:cubicBezTo>
                    <a:pt x="218" y="198"/>
                    <a:pt x="218" y="198"/>
                    <a:pt x="218" y="198"/>
                  </a:cubicBezTo>
                  <a:cubicBezTo>
                    <a:pt x="248" y="229"/>
                    <a:pt x="248" y="229"/>
                    <a:pt x="248" y="229"/>
                  </a:cubicBezTo>
                  <a:cubicBezTo>
                    <a:pt x="258" y="210"/>
                    <a:pt x="256" y="183"/>
                    <a:pt x="239" y="166"/>
                  </a:cubicBezTo>
                  <a:cubicBezTo>
                    <a:pt x="224" y="150"/>
                    <a:pt x="200" y="148"/>
                    <a:pt x="180" y="156"/>
                  </a:cubicBezTo>
                  <a:close/>
                </a:path>
              </a:pathLst>
            </a:custGeom>
            <a:grpFill/>
            <a:ln>
              <a:solidFill>
                <a:schemeClr val="bg1"/>
              </a:solid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3" name="Freeform 19"/>
            <p:cNvSpPr/>
            <p:nvPr/>
          </p:nvSpPr>
          <p:spPr bwMode="auto">
            <a:xfrm>
              <a:off x="7912104" y="614362"/>
              <a:ext cx="968376" cy="985836"/>
            </a:xfrm>
            <a:custGeom>
              <a:avLst/>
              <a:gdLst>
                <a:gd name="T0" fmla="*/ 78 w 258"/>
                <a:gd name="T1" fmla="*/ 156 h 263"/>
                <a:gd name="T2" fmla="*/ 99 w 258"/>
                <a:gd name="T3" fmla="*/ 135 h 263"/>
                <a:gd name="T4" fmla="*/ 99 w 258"/>
                <a:gd name="T5" fmla="*/ 135 h 263"/>
                <a:gd name="T6" fmla="*/ 128 w 258"/>
                <a:gd name="T7" fmla="*/ 104 h 263"/>
                <a:gd name="T8" fmla="*/ 128 w 258"/>
                <a:gd name="T9" fmla="*/ 104 h 263"/>
                <a:gd name="T10" fmla="*/ 152 w 258"/>
                <a:gd name="T11" fmla="*/ 80 h 263"/>
                <a:gd name="T12" fmla="*/ 161 w 258"/>
                <a:gd name="T13" fmla="*/ 19 h 263"/>
                <a:gd name="T14" fmla="*/ 222 w 258"/>
                <a:gd name="T15" fmla="*/ 9 h 263"/>
                <a:gd name="T16" fmla="*/ 193 w 258"/>
                <a:gd name="T17" fmla="*/ 40 h 263"/>
                <a:gd name="T18" fmla="*/ 214 w 258"/>
                <a:gd name="T19" fmla="*/ 61 h 263"/>
                <a:gd name="T20" fmla="*/ 247 w 258"/>
                <a:gd name="T21" fmla="*/ 30 h 263"/>
                <a:gd name="T22" fmla="*/ 239 w 258"/>
                <a:gd name="T23" fmla="*/ 95 h 263"/>
                <a:gd name="T24" fmla="*/ 179 w 258"/>
                <a:gd name="T25" fmla="*/ 106 h 263"/>
                <a:gd name="T26" fmla="*/ 122 w 258"/>
                <a:gd name="T27" fmla="*/ 165 h 263"/>
                <a:gd name="T28" fmla="*/ 122 w 258"/>
                <a:gd name="T29" fmla="*/ 165 h 263"/>
                <a:gd name="T30" fmla="*/ 105 w 258"/>
                <a:gd name="T31" fmla="*/ 183 h 263"/>
                <a:gd name="T32" fmla="*/ 97 w 258"/>
                <a:gd name="T33" fmla="*/ 244 h 263"/>
                <a:gd name="T34" fmla="*/ 35 w 258"/>
                <a:gd name="T35" fmla="*/ 254 h 263"/>
                <a:gd name="T36" fmla="*/ 65 w 258"/>
                <a:gd name="T37" fmla="*/ 223 h 263"/>
                <a:gd name="T38" fmla="*/ 40 w 258"/>
                <a:gd name="T39" fmla="*/ 198 h 263"/>
                <a:gd name="T40" fmla="*/ 10 w 258"/>
                <a:gd name="T41" fmla="*/ 229 h 263"/>
                <a:gd name="T42" fmla="*/ 19 w 258"/>
                <a:gd name="T43" fmla="*/ 166 h 263"/>
                <a:gd name="T44" fmla="*/ 78 w 258"/>
                <a:gd name="T45" fmla="*/ 156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8" h="263">
                  <a:moveTo>
                    <a:pt x="78" y="156"/>
                  </a:moveTo>
                  <a:cubicBezTo>
                    <a:pt x="99" y="135"/>
                    <a:pt x="99" y="135"/>
                    <a:pt x="99" y="135"/>
                  </a:cubicBezTo>
                  <a:cubicBezTo>
                    <a:pt x="99" y="135"/>
                    <a:pt x="99" y="135"/>
                    <a:pt x="99" y="135"/>
                  </a:cubicBezTo>
                  <a:cubicBezTo>
                    <a:pt x="128" y="104"/>
                    <a:pt x="128" y="104"/>
                    <a:pt x="128" y="104"/>
                  </a:cubicBezTo>
                  <a:cubicBezTo>
                    <a:pt x="128" y="104"/>
                    <a:pt x="128" y="104"/>
                    <a:pt x="128" y="104"/>
                  </a:cubicBezTo>
                  <a:cubicBezTo>
                    <a:pt x="152" y="80"/>
                    <a:pt x="152" y="80"/>
                    <a:pt x="152" y="80"/>
                  </a:cubicBezTo>
                  <a:cubicBezTo>
                    <a:pt x="143" y="60"/>
                    <a:pt x="145" y="35"/>
                    <a:pt x="161" y="19"/>
                  </a:cubicBezTo>
                  <a:cubicBezTo>
                    <a:pt x="177" y="2"/>
                    <a:pt x="203" y="0"/>
                    <a:pt x="222" y="9"/>
                  </a:cubicBezTo>
                  <a:cubicBezTo>
                    <a:pt x="193" y="40"/>
                    <a:pt x="193" y="40"/>
                    <a:pt x="193" y="40"/>
                  </a:cubicBezTo>
                  <a:cubicBezTo>
                    <a:pt x="214" y="61"/>
                    <a:pt x="214" y="61"/>
                    <a:pt x="214" y="61"/>
                  </a:cubicBezTo>
                  <a:cubicBezTo>
                    <a:pt x="247" y="30"/>
                    <a:pt x="247" y="30"/>
                    <a:pt x="247" y="30"/>
                  </a:cubicBezTo>
                  <a:cubicBezTo>
                    <a:pt x="257" y="50"/>
                    <a:pt x="258" y="77"/>
                    <a:pt x="239" y="95"/>
                  </a:cubicBezTo>
                  <a:cubicBezTo>
                    <a:pt x="223" y="111"/>
                    <a:pt x="198" y="115"/>
                    <a:pt x="179" y="106"/>
                  </a:cubicBezTo>
                  <a:cubicBezTo>
                    <a:pt x="122" y="165"/>
                    <a:pt x="122" y="165"/>
                    <a:pt x="122" y="165"/>
                  </a:cubicBezTo>
                  <a:cubicBezTo>
                    <a:pt x="122" y="165"/>
                    <a:pt x="122" y="165"/>
                    <a:pt x="122" y="165"/>
                  </a:cubicBezTo>
                  <a:cubicBezTo>
                    <a:pt x="105" y="183"/>
                    <a:pt x="105" y="183"/>
                    <a:pt x="105" y="183"/>
                  </a:cubicBezTo>
                  <a:cubicBezTo>
                    <a:pt x="114" y="202"/>
                    <a:pt x="113" y="227"/>
                    <a:pt x="97" y="244"/>
                  </a:cubicBezTo>
                  <a:cubicBezTo>
                    <a:pt x="81" y="260"/>
                    <a:pt x="55" y="263"/>
                    <a:pt x="35" y="254"/>
                  </a:cubicBezTo>
                  <a:cubicBezTo>
                    <a:pt x="65" y="223"/>
                    <a:pt x="65" y="223"/>
                    <a:pt x="65" y="223"/>
                  </a:cubicBezTo>
                  <a:cubicBezTo>
                    <a:pt x="40" y="198"/>
                    <a:pt x="40" y="198"/>
                    <a:pt x="40" y="198"/>
                  </a:cubicBezTo>
                  <a:cubicBezTo>
                    <a:pt x="10" y="229"/>
                    <a:pt x="10" y="229"/>
                    <a:pt x="10" y="229"/>
                  </a:cubicBezTo>
                  <a:cubicBezTo>
                    <a:pt x="0" y="210"/>
                    <a:pt x="3" y="183"/>
                    <a:pt x="19" y="166"/>
                  </a:cubicBezTo>
                  <a:cubicBezTo>
                    <a:pt x="34" y="150"/>
                    <a:pt x="58" y="148"/>
                    <a:pt x="78" y="156"/>
                  </a:cubicBezTo>
                  <a:close/>
                </a:path>
              </a:pathLst>
            </a:custGeom>
            <a:grpFill/>
            <a:ln w="9525">
              <a:solidFill>
                <a:schemeClr val="bg1"/>
              </a:solidFill>
              <a:round/>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14" name="菱形 13"/>
          <p:cNvSpPr/>
          <p:nvPr/>
        </p:nvSpPr>
        <p:spPr>
          <a:xfrm>
            <a:off x="6324090" y="1589580"/>
            <a:ext cx="2130003" cy="213028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18" name="Freeform 63"/>
          <p:cNvSpPr>
            <a:spLocks noEditPoints="1"/>
          </p:cNvSpPr>
          <p:nvPr/>
        </p:nvSpPr>
        <p:spPr bwMode="auto">
          <a:xfrm>
            <a:off x="7109086" y="2328559"/>
            <a:ext cx="532905" cy="605361"/>
          </a:xfrm>
          <a:custGeom>
            <a:avLst/>
            <a:gdLst>
              <a:gd name="T0" fmla="*/ 319 w 352"/>
              <a:gd name="T1" fmla="*/ 209 h 400"/>
              <a:gd name="T2" fmla="*/ 238 w 352"/>
              <a:gd name="T3" fmla="*/ 134 h 400"/>
              <a:gd name="T4" fmla="*/ 251 w 352"/>
              <a:gd name="T5" fmla="*/ 134 h 400"/>
              <a:gd name="T6" fmla="*/ 313 w 352"/>
              <a:gd name="T7" fmla="*/ 114 h 400"/>
              <a:gd name="T8" fmla="*/ 283 w 352"/>
              <a:gd name="T9" fmla="*/ 96 h 400"/>
              <a:gd name="T10" fmla="*/ 292 w 352"/>
              <a:gd name="T11" fmla="*/ 82 h 400"/>
              <a:gd name="T12" fmla="*/ 289 w 352"/>
              <a:gd name="T13" fmla="*/ 75 h 400"/>
              <a:gd name="T14" fmla="*/ 237 w 352"/>
              <a:gd name="T15" fmla="*/ 97 h 400"/>
              <a:gd name="T16" fmla="*/ 231 w 352"/>
              <a:gd name="T17" fmla="*/ 16 h 400"/>
              <a:gd name="T18" fmla="*/ 142 w 352"/>
              <a:gd name="T19" fmla="*/ 17 h 400"/>
              <a:gd name="T20" fmla="*/ 136 w 352"/>
              <a:gd name="T21" fmla="*/ 108 h 400"/>
              <a:gd name="T22" fmla="*/ 121 w 352"/>
              <a:gd name="T23" fmla="*/ 112 h 400"/>
              <a:gd name="T24" fmla="*/ 111 w 352"/>
              <a:gd name="T25" fmla="*/ 119 h 400"/>
              <a:gd name="T26" fmla="*/ 127 w 352"/>
              <a:gd name="T27" fmla="*/ 130 h 400"/>
              <a:gd name="T28" fmla="*/ 34 w 352"/>
              <a:gd name="T29" fmla="*/ 214 h 400"/>
              <a:gd name="T30" fmla="*/ 149 w 352"/>
              <a:gd name="T31" fmla="*/ 391 h 400"/>
              <a:gd name="T32" fmla="*/ 343 w 352"/>
              <a:gd name="T33" fmla="*/ 268 h 400"/>
              <a:gd name="T34" fmla="*/ 303 w 352"/>
              <a:gd name="T35" fmla="*/ 109 h 400"/>
              <a:gd name="T36" fmla="*/ 251 w 352"/>
              <a:gd name="T37" fmla="*/ 123 h 400"/>
              <a:gd name="T38" fmla="*/ 243 w 352"/>
              <a:gd name="T39" fmla="*/ 122 h 400"/>
              <a:gd name="T40" fmla="*/ 280 w 352"/>
              <a:gd name="T41" fmla="*/ 85 h 400"/>
              <a:gd name="T42" fmla="*/ 239 w 352"/>
              <a:gd name="T43" fmla="*/ 111 h 400"/>
              <a:gd name="T44" fmla="*/ 280 w 352"/>
              <a:gd name="T45" fmla="*/ 85 h 400"/>
              <a:gd name="T46" fmla="*/ 218 w 352"/>
              <a:gd name="T47" fmla="*/ 315 h 400"/>
              <a:gd name="T48" fmla="*/ 183 w 352"/>
              <a:gd name="T49" fmla="*/ 326 h 400"/>
              <a:gd name="T50" fmla="*/ 169 w 352"/>
              <a:gd name="T51" fmla="*/ 344 h 400"/>
              <a:gd name="T52" fmla="*/ 147 w 352"/>
              <a:gd name="T53" fmla="*/ 322 h 400"/>
              <a:gd name="T54" fmla="*/ 122 w 352"/>
              <a:gd name="T55" fmla="*/ 300 h 400"/>
              <a:gd name="T56" fmla="*/ 155 w 352"/>
              <a:gd name="T57" fmla="*/ 280 h 400"/>
              <a:gd name="T58" fmla="*/ 169 w 352"/>
              <a:gd name="T59" fmla="*/ 301 h 400"/>
              <a:gd name="T60" fmla="*/ 142 w 352"/>
              <a:gd name="T61" fmla="*/ 258 h 400"/>
              <a:gd name="T62" fmla="*/ 122 w 352"/>
              <a:gd name="T63" fmla="*/ 225 h 400"/>
              <a:gd name="T64" fmla="*/ 169 w 352"/>
              <a:gd name="T65" fmla="*/ 184 h 400"/>
              <a:gd name="T66" fmla="*/ 183 w 352"/>
              <a:gd name="T67" fmla="*/ 175 h 400"/>
              <a:gd name="T68" fmla="*/ 215 w 352"/>
              <a:gd name="T69" fmla="*/ 194 h 400"/>
              <a:gd name="T70" fmla="*/ 195 w 352"/>
              <a:gd name="T71" fmla="*/ 223 h 400"/>
              <a:gd name="T72" fmla="*/ 183 w 352"/>
              <a:gd name="T73" fmla="*/ 209 h 400"/>
              <a:gd name="T74" fmla="*/ 221 w 352"/>
              <a:gd name="T75" fmla="*/ 252 h 400"/>
              <a:gd name="T76" fmla="*/ 230 w 352"/>
              <a:gd name="T77" fmla="*/ 301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2" h="400">
                <a:moveTo>
                  <a:pt x="343" y="268"/>
                </a:moveTo>
                <a:cubicBezTo>
                  <a:pt x="339" y="245"/>
                  <a:pt x="331" y="231"/>
                  <a:pt x="319" y="209"/>
                </a:cubicBezTo>
                <a:cubicBezTo>
                  <a:pt x="308" y="192"/>
                  <a:pt x="288" y="172"/>
                  <a:pt x="273" y="160"/>
                </a:cubicBezTo>
                <a:cubicBezTo>
                  <a:pt x="262" y="151"/>
                  <a:pt x="249" y="143"/>
                  <a:pt x="238" y="134"/>
                </a:cubicBezTo>
                <a:cubicBezTo>
                  <a:pt x="241" y="134"/>
                  <a:pt x="241" y="134"/>
                  <a:pt x="241" y="134"/>
                </a:cubicBezTo>
                <a:cubicBezTo>
                  <a:pt x="251" y="134"/>
                  <a:pt x="251" y="134"/>
                  <a:pt x="251" y="134"/>
                </a:cubicBezTo>
                <a:cubicBezTo>
                  <a:pt x="258" y="134"/>
                  <a:pt x="266" y="134"/>
                  <a:pt x="274" y="133"/>
                </a:cubicBezTo>
                <a:cubicBezTo>
                  <a:pt x="283" y="132"/>
                  <a:pt x="306" y="128"/>
                  <a:pt x="313" y="114"/>
                </a:cubicBezTo>
                <a:cubicBezTo>
                  <a:pt x="318" y="104"/>
                  <a:pt x="314" y="99"/>
                  <a:pt x="311" y="97"/>
                </a:cubicBezTo>
                <a:cubicBezTo>
                  <a:pt x="306" y="93"/>
                  <a:pt x="295" y="94"/>
                  <a:pt x="283" y="96"/>
                </a:cubicBezTo>
                <a:cubicBezTo>
                  <a:pt x="288" y="92"/>
                  <a:pt x="291" y="88"/>
                  <a:pt x="292" y="84"/>
                </a:cubicBezTo>
                <a:cubicBezTo>
                  <a:pt x="292" y="84"/>
                  <a:pt x="292" y="83"/>
                  <a:pt x="292" y="82"/>
                </a:cubicBezTo>
                <a:cubicBezTo>
                  <a:pt x="292" y="80"/>
                  <a:pt x="292" y="78"/>
                  <a:pt x="290" y="76"/>
                </a:cubicBezTo>
                <a:cubicBezTo>
                  <a:pt x="289" y="75"/>
                  <a:pt x="289" y="75"/>
                  <a:pt x="289" y="75"/>
                </a:cubicBezTo>
                <a:cubicBezTo>
                  <a:pt x="287" y="74"/>
                  <a:pt x="287" y="74"/>
                  <a:pt x="287" y="74"/>
                </a:cubicBezTo>
                <a:cubicBezTo>
                  <a:pt x="272" y="72"/>
                  <a:pt x="251" y="83"/>
                  <a:pt x="237" y="97"/>
                </a:cubicBezTo>
                <a:cubicBezTo>
                  <a:pt x="252" y="77"/>
                  <a:pt x="280" y="51"/>
                  <a:pt x="285" y="30"/>
                </a:cubicBezTo>
                <a:cubicBezTo>
                  <a:pt x="266" y="29"/>
                  <a:pt x="247" y="25"/>
                  <a:pt x="231" y="16"/>
                </a:cubicBezTo>
                <a:cubicBezTo>
                  <a:pt x="216" y="8"/>
                  <a:pt x="209" y="0"/>
                  <a:pt x="191" y="3"/>
                </a:cubicBezTo>
                <a:cubicBezTo>
                  <a:pt x="174" y="5"/>
                  <a:pt x="158" y="13"/>
                  <a:pt x="142" y="17"/>
                </a:cubicBezTo>
                <a:cubicBezTo>
                  <a:pt x="124" y="22"/>
                  <a:pt x="108" y="15"/>
                  <a:pt x="90" y="18"/>
                </a:cubicBezTo>
                <a:cubicBezTo>
                  <a:pt x="87" y="49"/>
                  <a:pt x="125" y="79"/>
                  <a:pt x="136" y="108"/>
                </a:cubicBezTo>
                <a:cubicBezTo>
                  <a:pt x="131" y="109"/>
                  <a:pt x="126" y="110"/>
                  <a:pt x="121" y="112"/>
                </a:cubicBezTo>
                <a:cubicBezTo>
                  <a:pt x="121" y="112"/>
                  <a:pt x="121" y="112"/>
                  <a:pt x="121" y="112"/>
                </a:cubicBezTo>
                <a:cubicBezTo>
                  <a:pt x="118" y="113"/>
                  <a:pt x="115" y="114"/>
                  <a:pt x="114" y="116"/>
                </a:cubicBezTo>
                <a:cubicBezTo>
                  <a:pt x="111" y="119"/>
                  <a:pt x="111" y="119"/>
                  <a:pt x="111" y="119"/>
                </a:cubicBezTo>
                <a:cubicBezTo>
                  <a:pt x="113" y="123"/>
                  <a:pt x="113" y="123"/>
                  <a:pt x="113" y="123"/>
                </a:cubicBezTo>
                <a:cubicBezTo>
                  <a:pt x="116" y="127"/>
                  <a:pt x="120" y="129"/>
                  <a:pt x="127" y="130"/>
                </a:cubicBezTo>
                <a:cubicBezTo>
                  <a:pt x="113" y="139"/>
                  <a:pt x="96" y="149"/>
                  <a:pt x="84" y="159"/>
                </a:cubicBezTo>
                <a:cubicBezTo>
                  <a:pt x="69" y="172"/>
                  <a:pt x="46" y="198"/>
                  <a:pt x="34" y="214"/>
                </a:cubicBezTo>
                <a:cubicBezTo>
                  <a:pt x="13" y="240"/>
                  <a:pt x="0" y="275"/>
                  <a:pt x="6" y="307"/>
                </a:cubicBezTo>
                <a:cubicBezTo>
                  <a:pt x="18" y="370"/>
                  <a:pt x="92" y="391"/>
                  <a:pt x="149" y="391"/>
                </a:cubicBezTo>
                <a:cubicBezTo>
                  <a:pt x="212" y="391"/>
                  <a:pt x="293" y="400"/>
                  <a:pt x="335" y="348"/>
                </a:cubicBezTo>
                <a:cubicBezTo>
                  <a:pt x="352" y="327"/>
                  <a:pt x="347" y="295"/>
                  <a:pt x="343" y="268"/>
                </a:cubicBezTo>
                <a:close/>
                <a:moveTo>
                  <a:pt x="305" y="105"/>
                </a:moveTo>
                <a:cubicBezTo>
                  <a:pt x="305" y="105"/>
                  <a:pt x="305" y="106"/>
                  <a:pt x="303" y="109"/>
                </a:cubicBezTo>
                <a:cubicBezTo>
                  <a:pt x="299" y="117"/>
                  <a:pt x="284" y="121"/>
                  <a:pt x="273" y="123"/>
                </a:cubicBezTo>
                <a:cubicBezTo>
                  <a:pt x="266" y="124"/>
                  <a:pt x="258" y="124"/>
                  <a:pt x="251" y="123"/>
                </a:cubicBezTo>
                <a:cubicBezTo>
                  <a:pt x="243" y="123"/>
                  <a:pt x="243" y="123"/>
                  <a:pt x="243" y="123"/>
                </a:cubicBezTo>
                <a:cubicBezTo>
                  <a:pt x="243" y="122"/>
                  <a:pt x="243" y="122"/>
                  <a:pt x="243" y="122"/>
                </a:cubicBezTo>
                <a:cubicBezTo>
                  <a:pt x="263" y="112"/>
                  <a:pt x="300" y="101"/>
                  <a:pt x="305" y="105"/>
                </a:cubicBezTo>
                <a:close/>
                <a:moveTo>
                  <a:pt x="280" y="85"/>
                </a:moveTo>
                <a:cubicBezTo>
                  <a:pt x="275" y="90"/>
                  <a:pt x="260" y="99"/>
                  <a:pt x="251" y="104"/>
                </a:cubicBezTo>
                <a:cubicBezTo>
                  <a:pt x="247" y="106"/>
                  <a:pt x="243" y="108"/>
                  <a:pt x="239" y="111"/>
                </a:cubicBezTo>
                <a:cubicBezTo>
                  <a:pt x="239" y="111"/>
                  <a:pt x="239" y="111"/>
                  <a:pt x="239" y="111"/>
                </a:cubicBezTo>
                <a:cubicBezTo>
                  <a:pt x="249" y="98"/>
                  <a:pt x="267" y="86"/>
                  <a:pt x="280" y="85"/>
                </a:cubicBezTo>
                <a:close/>
                <a:moveTo>
                  <a:pt x="230" y="301"/>
                </a:moveTo>
                <a:cubicBezTo>
                  <a:pt x="227" y="306"/>
                  <a:pt x="223" y="311"/>
                  <a:pt x="218" y="315"/>
                </a:cubicBezTo>
                <a:cubicBezTo>
                  <a:pt x="213" y="319"/>
                  <a:pt x="208" y="322"/>
                  <a:pt x="203" y="323"/>
                </a:cubicBezTo>
                <a:cubicBezTo>
                  <a:pt x="197" y="325"/>
                  <a:pt x="191" y="326"/>
                  <a:pt x="183" y="326"/>
                </a:cubicBezTo>
                <a:cubicBezTo>
                  <a:pt x="183" y="344"/>
                  <a:pt x="183" y="344"/>
                  <a:pt x="183" y="344"/>
                </a:cubicBezTo>
                <a:cubicBezTo>
                  <a:pt x="169" y="344"/>
                  <a:pt x="169" y="344"/>
                  <a:pt x="169" y="344"/>
                </a:cubicBezTo>
                <a:cubicBezTo>
                  <a:pt x="169" y="326"/>
                  <a:pt x="169" y="326"/>
                  <a:pt x="169" y="326"/>
                </a:cubicBezTo>
                <a:cubicBezTo>
                  <a:pt x="160" y="326"/>
                  <a:pt x="152" y="324"/>
                  <a:pt x="147" y="322"/>
                </a:cubicBezTo>
                <a:cubicBezTo>
                  <a:pt x="141" y="320"/>
                  <a:pt x="136" y="317"/>
                  <a:pt x="132" y="313"/>
                </a:cubicBezTo>
                <a:cubicBezTo>
                  <a:pt x="127" y="309"/>
                  <a:pt x="124" y="305"/>
                  <a:pt x="122" y="300"/>
                </a:cubicBezTo>
                <a:cubicBezTo>
                  <a:pt x="120" y="296"/>
                  <a:pt x="118" y="291"/>
                  <a:pt x="117" y="284"/>
                </a:cubicBezTo>
                <a:cubicBezTo>
                  <a:pt x="155" y="280"/>
                  <a:pt x="155" y="280"/>
                  <a:pt x="155" y="280"/>
                </a:cubicBezTo>
                <a:cubicBezTo>
                  <a:pt x="156" y="286"/>
                  <a:pt x="158" y="291"/>
                  <a:pt x="160" y="293"/>
                </a:cubicBezTo>
                <a:cubicBezTo>
                  <a:pt x="162" y="296"/>
                  <a:pt x="165" y="299"/>
                  <a:pt x="169" y="301"/>
                </a:cubicBezTo>
                <a:cubicBezTo>
                  <a:pt x="169" y="267"/>
                  <a:pt x="169" y="267"/>
                  <a:pt x="169" y="267"/>
                </a:cubicBezTo>
                <a:cubicBezTo>
                  <a:pt x="156" y="264"/>
                  <a:pt x="147" y="261"/>
                  <a:pt x="142" y="258"/>
                </a:cubicBezTo>
                <a:cubicBezTo>
                  <a:pt x="137" y="255"/>
                  <a:pt x="132" y="251"/>
                  <a:pt x="128" y="246"/>
                </a:cubicBezTo>
                <a:cubicBezTo>
                  <a:pt x="124" y="240"/>
                  <a:pt x="122" y="233"/>
                  <a:pt x="122" y="225"/>
                </a:cubicBezTo>
                <a:cubicBezTo>
                  <a:pt x="122" y="213"/>
                  <a:pt x="126" y="204"/>
                  <a:pt x="134" y="196"/>
                </a:cubicBezTo>
                <a:cubicBezTo>
                  <a:pt x="142" y="189"/>
                  <a:pt x="154" y="185"/>
                  <a:pt x="169" y="184"/>
                </a:cubicBezTo>
                <a:cubicBezTo>
                  <a:pt x="169" y="175"/>
                  <a:pt x="169" y="175"/>
                  <a:pt x="169" y="175"/>
                </a:cubicBezTo>
                <a:cubicBezTo>
                  <a:pt x="183" y="175"/>
                  <a:pt x="183" y="175"/>
                  <a:pt x="183" y="175"/>
                </a:cubicBezTo>
                <a:cubicBezTo>
                  <a:pt x="183" y="184"/>
                  <a:pt x="183" y="184"/>
                  <a:pt x="183" y="184"/>
                </a:cubicBezTo>
                <a:cubicBezTo>
                  <a:pt x="197" y="185"/>
                  <a:pt x="208" y="188"/>
                  <a:pt x="215" y="194"/>
                </a:cubicBezTo>
                <a:cubicBezTo>
                  <a:pt x="223" y="200"/>
                  <a:pt x="228" y="208"/>
                  <a:pt x="230" y="218"/>
                </a:cubicBezTo>
                <a:cubicBezTo>
                  <a:pt x="195" y="223"/>
                  <a:pt x="195" y="223"/>
                  <a:pt x="195" y="223"/>
                </a:cubicBezTo>
                <a:cubicBezTo>
                  <a:pt x="193" y="219"/>
                  <a:pt x="191" y="216"/>
                  <a:pt x="190" y="214"/>
                </a:cubicBezTo>
                <a:cubicBezTo>
                  <a:pt x="189" y="212"/>
                  <a:pt x="186" y="211"/>
                  <a:pt x="183" y="209"/>
                </a:cubicBezTo>
                <a:cubicBezTo>
                  <a:pt x="183" y="236"/>
                  <a:pt x="183" y="236"/>
                  <a:pt x="183" y="236"/>
                </a:cubicBezTo>
                <a:cubicBezTo>
                  <a:pt x="202" y="241"/>
                  <a:pt x="215" y="247"/>
                  <a:pt x="221" y="252"/>
                </a:cubicBezTo>
                <a:cubicBezTo>
                  <a:pt x="230" y="260"/>
                  <a:pt x="234" y="270"/>
                  <a:pt x="234" y="282"/>
                </a:cubicBezTo>
                <a:cubicBezTo>
                  <a:pt x="234" y="288"/>
                  <a:pt x="233" y="295"/>
                  <a:pt x="230" y="301"/>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9" name="菱形 18"/>
          <p:cNvSpPr/>
          <p:nvPr/>
        </p:nvSpPr>
        <p:spPr>
          <a:xfrm>
            <a:off x="6329893" y="4028403"/>
            <a:ext cx="2130003" cy="213028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20" name="组合 19"/>
          <p:cNvGrpSpPr/>
          <p:nvPr/>
        </p:nvGrpSpPr>
        <p:grpSpPr>
          <a:xfrm>
            <a:off x="7034375" y="4719476"/>
            <a:ext cx="750790" cy="748134"/>
            <a:chOff x="6475413" y="631826"/>
            <a:chExt cx="1298575" cy="1293813"/>
          </a:xfrm>
          <a:solidFill>
            <a:schemeClr val="bg1"/>
          </a:solidFill>
        </p:grpSpPr>
        <p:sp>
          <p:nvSpPr>
            <p:cNvPr id="21"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w="9525">
              <a:solidFill>
                <a:schemeClr val="bg1"/>
              </a:solidFill>
              <a:round/>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2"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w="9525">
              <a:solidFill>
                <a:schemeClr val="bg1"/>
              </a:solidFill>
              <a:round/>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3"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w="9525">
              <a:solidFill>
                <a:schemeClr val="bg1"/>
              </a:solidFill>
              <a:round/>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4"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w="9525">
              <a:solidFill>
                <a:schemeClr val="bg1"/>
              </a:solidFill>
              <a:round/>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5" name="Oval 277"/>
            <p:cNvSpPr>
              <a:spLocks noChangeArrowheads="1"/>
            </p:cNvSpPr>
            <p:nvPr/>
          </p:nvSpPr>
          <p:spPr bwMode="auto">
            <a:xfrm>
              <a:off x="7027863" y="1179513"/>
              <a:ext cx="198438" cy="198438"/>
            </a:xfrm>
            <a:prstGeom prst="ellipse">
              <a:avLst/>
            </a:prstGeom>
            <a:grpFill/>
            <a:ln w="9525">
              <a:solidFill>
                <a:schemeClr val="bg1"/>
              </a:solidFill>
              <a:round/>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26" name="菱形 25"/>
          <p:cNvSpPr/>
          <p:nvPr/>
        </p:nvSpPr>
        <p:spPr>
          <a:xfrm>
            <a:off x="3952674" y="3991318"/>
            <a:ext cx="2130003" cy="213028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27" name="Freeform 68"/>
          <p:cNvSpPr>
            <a:spLocks noEditPoints="1"/>
          </p:cNvSpPr>
          <p:nvPr/>
        </p:nvSpPr>
        <p:spPr bwMode="auto">
          <a:xfrm>
            <a:off x="4813440" y="4679136"/>
            <a:ext cx="416320" cy="772066"/>
          </a:xfrm>
          <a:custGeom>
            <a:avLst/>
            <a:gdLst>
              <a:gd name="T0" fmla="*/ 140 w 140"/>
              <a:gd name="T1" fmla="*/ 173 h 260"/>
              <a:gd name="T2" fmla="*/ 136 w 140"/>
              <a:gd name="T3" fmla="*/ 193 h 260"/>
              <a:gd name="T4" fmla="*/ 124 w 140"/>
              <a:gd name="T5" fmla="*/ 211 h 260"/>
              <a:gd name="T6" fmla="*/ 106 w 140"/>
              <a:gd name="T7" fmla="*/ 226 h 260"/>
              <a:gd name="T8" fmla="*/ 82 w 140"/>
              <a:gd name="T9" fmla="*/ 235 h 260"/>
              <a:gd name="T10" fmla="*/ 82 w 140"/>
              <a:gd name="T11" fmla="*/ 260 h 260"/>
              <a:gd name="T12" fmla="*/ 64 w 140"/>
              <a:gd name="T13" fmla="*/ 260 h 260"/>
              <a:gd name="T14" fmla="*/ 64 w 140"/>
              <a:gd name="T15" fmla="*/ 238 h 260"/>
              <a:gd name="T16" fmla="*/ 63 w 140"/>
              <a:gd name="T17" fmla="*/ 238 h 260"/>
              <a:gd name="T18" fmla="*/ 61 w 140"/>
              <a:gd name="T19" fmla="*/ 238 h 260"/>
              <a:gd name="T20" fmla="*/ 43 w 140"/>
              <a:gd name="T21" fmla="*/ 237 h 260"/>
              <a:gd name="T22" fmla="*/ 28 w 140"/>
              <a:gd name="T23" fmla="*/ 233 h 260"/>
              <a:gd name="T24" fmla="*/ 14 w 140"/>
              <a:gd name="T25" fmla="*/ 229 h 260"/>
              <a:gd name="T26" fmla="*/ 0 w 140"/>
              <a:gd name="T27" fmla="*/ 222 h 260"/>
              <a:gd name="T28" fmla="*/ 11 w 140"/>
              <a:gd name="T29" fmla="*/ 191 h 260"/>
              <a:gd name="T30" fmla="*/ 21 w 140"/>
              <a:gd name="T31" fmla="*/ 197 h 260"/>
              <a:gd name="T32" fmla="*/ 35 w 140"/>
              <a:gd name="T33" fmla="*/ 203 h 260"/>
              <a:gd name="T34" fmla="*/ 50 w 140"/>
              <a:gd name="T35" fmla="*/ 208 h 260"/>
              <a:gd name="T36" fmla="*/ 64 w 140"/>
              <a:gd name="T37" fmla="*/ 211 h 260"/>
              <a:gd name="T38" fmla="*/ 64 w 140"/>
              <a:gd name="T39" fmla="*/ 145 h 260"/>
              <a:gd name="T40" fmla="*/ 44 w 140"/>
              <a:gd name="T41" fmla="*/ 136 h 260"/>
              <a:gd name="T42" fmla="*/ 26 w 140"/>
              <a:gd name="T43" fmla="*/ 124 h 260"/>
              <a:gd name="T44" fmla="*/ 13 w 140"/>
              <a:gd name="T45" fmla="*/ 106 h 260"/>
              <a:gd name="T46" fmla="*/ 8 w 140"/>
              <a:gd name="T47" fmla="*/ 79 h 260"/>
              <a:gd name="T48" fmla="*/ 11 w 140"/>
              <a:gd name="T49" fmla="*/ 62 h 260"/>
              <a:gd name="T50" fmla="*/ 23 w 140"/>
              <a:gd name="T51" fmla="*/ 45 h 260"/>
              <a:gd name="T52" fmla="*/ 40 w 140"/>
              <a:gd name="T53" fmla="*/ 31 h 260"/>
              <a:gd name="T54" fmla="*/ 64 w 140"/>
              <a:gd name="T55" fmla="*/ 22 h 260"/>
              <a:gd name="T56" fmla="*/ 64 w 140"/>
              <a:gd name="T57" fmla="*/ 0 h 260"/>
              <a:gd name="T58" fmla="*/ 82 w 140"/>
              <a:gd name="T59" fmla="*/ 0 h 260"/>
              <a:gd name="T60" fmla="*/ 82 w 140"/>
              <a:gd name="T61" fmla="*/ 21 h 260"/>
              <a:gd name="T62" fmla="*/ 82 w 140"/>
              <a:gd name="T63" fmla="*/ 21 h 260"/>
              <a:gd name="T64" fmla="*/ 107 w 140"/>
              <a:gd name="T65" fmla="*/ 22 h 260"/>
              <a:gd name="T66" fmla="*/ 131 w 140"/>
              <a:gd name="T67" fmla="*/ 26 h 260"/>
              <a:gd name="T68" fmla="*/ 125 w 140"/>
              <a:gd name="T69" fmla="*/ 57 h 260"/>
              <a:gd name="T70" fmla="*/ 103 w 140"/>
              <a:gd name="T71" fmla="*/ 51 h 260"/>
              <a:gd name="T72" fmla="*/ 82 w 140"/>
              <a:gd name="T73" fmla="*/ 48 h 260"/>
              <a:gd name="T74" fmla="*/ 82 w 140"/>
              <a:gd name="T75" fmla="*/ 105 h 260"/>
              <a:gd name="T76" fmla="*/ 102 w 140"/>
              <a:gd name="T77" fmla="*/ 114 h 260"/>
              <a:gd name="T78" fmla="*/ 121 w 140"/>
              <a:gd name="T79" fmla="*/ 126 h 260"/>
              <a:gd name="T80" fmla="*/ 135 w 140"/>
              <a:gd name="T81" fmla="*/ 145 h 260"/>
              <a:gd name="T82" fmla="*/ 140 w 140"/>
              <a:gd name="T83" fmla="*/ 173 h 260"/>
              <a:gd name="T84" fmla="*/ 44 w 140"/>
              <a:gd name="T85" fmla="*/ 72 h 260"/>
              <a:gd name="T86" fmla="*/ 50 w 140"/>
              <a:gd name="T87" fmla="*/ 88 h 260"/>
              <a:gd name="T88" fmla="*/ 64 w 140"/>
              <a:gd name="T89" fmla="*/ 98 h 260"/>
              <a:gd name="T90" fmla="*/ 64 w 140"/>
              <a:gd name="T91" fmla="*/ 48 h 260"/>
              <a:gd name="T92" fmla="*/ 51 w 140"/>
              <a:gd name="T93" fmla="*/ 52 h 260"/>
              <a:gd name="T94" fmla="*/ 46 w 140"/>
              <a:gd name="T95" fmla="*/ 59 h 260"/>
              <a:gd name="T96" fmla="*/ 44 w 140"/>
              <a:gd name="T97" fmla="*/ 72 h 260"/>
              <a:gd name="T98" fmla="*/ 103 w 140"/>
              <a:gd name="T99" fmla="*/ 179 h 260"/>
              <a:gd name="T100" fmla="*/ 97 w 140"/>
              <a:gd name="T101" fmla="*/ 163 h 260"/>
              <a:gd name="T102" fmla="*/ 82 w 140"/>
              <a:gd name="T103" fmla="*/ 152 h 260"/>
              <a:gd name="T104" fmla="*/ 82 w 140"/>
              <a:gd name="T105" fmla="*/ 209 h 260"/>
              <a:gd name="T106" fmla="*/ 88 w 140"/>
              <a:gd name="T107" fmla="*/ 208 h 260"/>
              <a:gd name="T108" fmla="*/ 93 w 140"/>
              <a:gd name="T109" fmla="*/ 206 h 260"/>
              <a:gd name="T110" fmla="*/ 101 w 140"/>
              <a:gd name="T111" fmla="*/ 197 h 260"/>
              <a:gd name="T112" fmla="*/ 103 w 140"/>
              <a:gd name="T113" fmla="*/ 17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260">
                <a:moveTo>
                  <a:pt x="140" y="173"/>
                </a:moveTo>
                <a:cubicBezTo>
                  <a:pt x="140" y="179"/>
                  <a:pt x="139" y="186"/>
                  <a:pt x="136" y="193"/>
                </a:cubicBezTo>
                <a:cubicBezTo>
                  <a:pt x="133" y="199"/>
                  <a:pt x="129" y="205"/>
                  <a:pt x="124" y="211"/>
                </a:cubicBezTo>
                <a:cubicBezTo>
                  <a:pt x="119" y="217"/>
                  <a:pt x="113" y="222"/>
                  <a:pt x="106" y="226"/>
                </a:cubicBezTo>
                <a:cubicBezTo>
                  <a:pt x="99" y="230"/>
                  <a:pt x="91" y="233"/>
                  <a:pt x="82" y="235"/>
                </a:cubicBezTo>
                <a:cubicBezTo>
                  <a:pt x="82" y="260"/>
                  <a:pt x="82" y="260"/>
                  <a:pt x="82" y="260"/>
                </a:cubicBezTo>
                <a:cubicBezTo>
                  <a:pt x="64" y="260"/>
                  <a:pt x="64" y="260"/>
                  <a:pt x="64" y="260"/>
                </a:cubicBezTo>
                <a:cubicBezTo>
                  <a:pt x="64" y="238"/>
                  <a:pt x="64" y="238"/>
                  <a:pt x="64" y="238"/>
                </a:cubicBezTo>
                <a:cubicBezTo>
                  <a:pt x="64" y="238"/>
                  <a:pt x="63" y="238"/>
                  <a:pt x="63" y="238"/>
                </a:cubicBezTo>
                <a:cubicBezTo>
                  <a:pt x="62" y="238"/>
                  <a:pt x="62" y="238"/>
                  <a:pt x="61" y="238"/>
                </a:cubicBezTo>
                <a:cubicBezTo>
                  <a:pt x="55" y="238"/>
                  <a:pt x="49" y="237"/>
                  <a:pt x="43" y="237"/>
                </a:cubicBezTo>
                <a:cubicBezTo>
                  <a:pt x="38" y="236"/>
                  <a:pt x="32" y="235"/>
                  <a:pt x="28" y="233"/>
                </a:cubicBezTo>
                <a:cubicBezTo>
                  <a:pt x="23" y="232"/>
                  <a:pt x="18" y="231"/>
                  <a:pt x="14" y="229"/>
                </a:cubicBezTo>
                <a:cubicBezTo>
                  <a:pt x="9" y="227"/>
                  <a:pt x="5" y="225"/>
                  <a:pt x="0" y="222"/>
                </a:cubicBezTo>
                <a:cubicBezTo>
                  <a:pt x="11" y="191"/>
                  <a:pt x="11" y="191"/>
                  <a:pt x="11" y="191"/>
                </a:cubicBezTo>
                <a:cubicBezTo>
                  <a:pt x="13" y="193"/>
                  <a:pt x="17" y="195"/>
                  <a:pt x="21" y="197"/>
                </a:cubicBezTo>
                <a:cubicBezTo>
                  <a:pt x="25" y="199"/>
                  <a:pt x="30" y="201"/>
                  <a:pt x="35" y="203"/>
                </a:cubicBezTo>
                <a:cubicBezTo>
                  <a:pt x="39" y="205"/>
                  <a:pt x="44" y="207"/>
                  <a:pt x="50" y="208"/>
                </a:cubicBezTo>
                <a:cubicBezTo>
                  <a:pt x="55" y="209"/>
                  <a:pt x="60" y="210"/>
                  <a:pt x="64" y="211"/>
                </a:cubicBezTo>
                <a:cubicBezTo>
                  <a:pt x="64" y="145"/>
                  <a:pt x="64" y="145"/>
                  <a:pt x="64" y="145"/>
                </a:cubicBezTo>
                <a:cubicBezTo>
                  <a:pt x="58" y="142"/>
                  <a:pt x="51" y="140"/>
                  <a:pt x="44" y="136"/>
                </a:cubicBezTo>
                <a:cubicBezTo>
                  <a:pt x="37" y="133"/>
                  <a:pt x="31" y="129"/>
                  <a:pt x="26" y="124"/>
                </a:cubicBezTo>
                <a:cubicBezTo>
                  <a:pt x="21" y="119"/>
                  <a:pt x="16" y="113"/>
                  <a:pt x="13" y="106"/>
                </a:cubicBezTo>
                <a:cubicBezTo>
                  <a:pt x="9" y="99"/>
                  <a:pt x="8" y="90"/>
                  <a:pt x="8" y="79"/>
                </a:cubicBezTo>
                <a:cubicBezTo>
                  <a:pt x="8" y="73"/>
                  <a:pt x="9" y="68"/>
                  <a:pt x="11" y="62"/>
                </a:cubicBezTo>
                <a:cubicBezTo>
                  <a:pt x="14" y="56"/>
                  <a:pt x="18" y="50"/>
                  <a:pt x="23" y="45"/>
                </a:cubicBezTo>
                <a:cubicBezTo>
                  <a:pt x="27" y="40"/>
                  <a:pt x="33" y="35"/>
                  <a:pt x="40" y="31"/>
                </a:cubicBezTo>
                <a:cubicBezTo>
                  <a:pt x="47" y="27"/>
                  <a:pt x="55" y="24"/>
                  <a:pt x="64" y="22"/>
                </a:cubicBezTo>
                <a:cubicBezTo>
                  <a:pt x="64" y="0"/>
                  <a:pt x="64" y="0"/>
                  <a:pt x="64" y="0"/>
                </a:cubicBezTo>
                <a:cubicBezTo>
                  <a:pt x="82" y="0"/>
                  <a:pt x="82" y="0"/>
                  <a:pt x="82" y="0"/>
                </a:cubicBezTo>
                <a:cubicBezTo>
                  <a:pt x="82" y="21"/>
                  <a:pt x="82" y="21"/>
                  <a:pt x="82" y="21"/>
                </a:cubicBezTo>
                <a:cubicBezTo>
                  <a:pt x="82" y="21"/>
                  <a:pt x="82" y="21"/>
                  <a:pt x="82" y="21"/>
                </a:cubicBezTo>
                <a:cubicBezTo>
                  <a:pt x="91" y="21"/>
                  <a:pt x="100" y="21"/>
                  <a:pt x="107" y="22"/>
                </a:cubicBezTo>
                <a:cubicBezTo>
                  <a:pt x="115" y="23"/>
                  <a:pt x="123" y="24"/>
                  <a:pt x="131" y="26"/>
                </a:cubicBezTo>
                <a:cubicBezTo>
                  <a:pt x="125" y="57"/>
                  <a:pt x="125" y="57"/>
                  <a:pt x="125" y="57"/>
                </a:cubicBezTo>
                <a:cubicBezTo>
                  <a:pt x="118" y="55"/>
                  <a:pt x="111" y="53"/>
                  <a:pt x="103" y="51"/>
                </a:cubicBezTo>
                <a:cubicBezTo>
                  <a:pt x="96" y="49"/>
                  <a:pt x="89" y="48"/>
                  <a:pt x="82" y="48"/>
                </a:cubicBezTo>
                <a:cubicBezTo>
                  <a:pt x="82" y="105"/>
                  <a:pt x="82" y="105"/>
                  <a:pt x="82" y="105"/>
                </a:cubicBezTo>
                <a:cubicBezTo>
                  <a:pt x="88" y="108"/>
                  <a:pt x="95" y="111"/>
                  <a:pt x="102" y="114"/>
                </a:cubicBezTo>
                <a:cubicBezTo>
                  <a:pt x="109" y="117"/>
                  <a:pt x="115" y="121"/>
                  <a:pt x="121" y="126"/>
                </a:cubicBezTo>
                <a:cubicBezTo>
                  <a:pt x="127" y="131"/>
                  <a:pt x="131" y="137"/>
                  <a:pt x="135" y="145"/>
                </a:cubicBezTo>
                <a:cubicBezTo>
                  <a:pt x="138" y="152"/>
                  <a:pt x="140" y="162"/>
                  <a:pt x="140" y="173"/>
                </a:cubicBezTo>
                <a:close/>
                <a:moveTo>
                  <a:pt x="44" y="72"/>
                </a:moveTo>
                <a:cubicBezTo>
                  <a:pt x="44" y="79"/>
                  <a:pt x="46" y="84"/>
                  <a:pt x="50" y="88"/>
                </a:cubicBezTo>
                <a:cubicBezTo>
                  <a:pt x="53" y="91"/>
                  <a:pt x="58" y="95"/>
                  <a:pt x="64" y="98"/>
                </a:cubicBezTo>
                <a:cubicBezTo>
                  <a:pt x="64" y="48"/>
                  <a:pt x="64" y="48"/>
                  <a:pt x="64" y="48"/>
                </a:cubicBezTo>
                <a:cubicBezTo>
                  <a:pt x="59" y="48"/>
                  <a:pt x="55" y="50"/>
                  <a:pt x="51" y="52"/>
                </a:cubicBezTo>
                <a:cubicBezTo>
                  <a:pt x="49" y="53"/>
                  <a:pt x="47" y="56"/>
                  <a:pt x="46" y="59"/>
                </a:cubicBezTo>
                <a:cubicBezTo>
                  <a:pt x="44" y="63"/>
                  <a:pt x="44" y="67"/>
                  <a:pt x="44" y="72"/>
                </a:cubicBezTo>
                <a:close/>
                <a:moveTo>
                  <a:pt x="103" y="179"/>
                </a:moveTo>
                <a:cubicBezTo>
                  <a:pt x="103" y="172"/>
                  <a:pt x="101" y="167"/>
                  <a:pt x="97" y="163"/>
                </a:cubicBezTo>
                <a:cubicBezTo>
                  <a:pt x="93" y="159"/>
                  <a:pt x="88" y="155"/>
                  <a:pt x="82" y="152"/>
                </a:cubicBezTo>
                <a:cubicBezTo>
                  <a:pt x="82" y="209"/>
                  <a:pt x="82" y="209"/>
                  <a:pt x="82" y="209"/>
                </a:cubicBezTo>
                <a:cubicBezTo>
                  <a:pt x="84" y="209"/>
                  <a:pt x="86" y="209"/>
                  <a:pt x="88" y="208"/>
                </a:cubicBezTo>
                <a:cubicBezTo>
                  <a:pt x="90" y="208"/>
                  <a:pt x="91" y="207"/>
                  <a:pt x="93" y="206"/>
                </a:cubicBezTo>
                <a:cubicBezTo>
                  <a:pt x="96" y="205"/>
                  <a:pt x="99" y="202"/>
                  <a:pt x="101" y="197"/>
                </a:cubicBezTo>
                <a:cubicBezTo>
                  <a:pt x="102" y="193"/>
                  <a:pt x="103" y="186"/>
                  <a:pt x="103" y="179"/>
                </a:cubicBezTo>
                <a:close/>
              </a:path>
            </a:pathLst>
          </a:custGeom>
          <a:solidFill>
            <a:schemeClr val="bg1"/>
          </a:solidFill>
          <a:ln>
            <a:solidFill>
              <a:schemeClr val="bg1"/>
            </a:solid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8" name="矩形 27"/>
          <p:cNvSpPr/>
          <p:nvPr/>
        </p:nvSpPr>
        <p:spPr>
          <a:xfrm>
            <a:off x="2471735" y="2306384"/>
            <a:ext cx="1210005" cy="400110"/>
          </a:xfrm>
          <a:prstGeom prst="rect">
            <a:avLst/>
          </a:prstGeom>
        </p:spPr>
        <p:txBody>
          <a:bodyPr wrap="squar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操作方式</a:t>
            </a:r>
          </a:p>
        </p:txBody>
      </p:sp>
      <p:sp>
        <p:nvSpPr>
          <p:cNvPr id="29" name="矩形 28"/>
          <p:cNvSpPr/>
          <p:nvPr/>
        </p:nvSpPr>
        <p:spPr>
          <a:xfrm>
            <a:off x="1005455" y="2728212"/>
            <a:ext cx="2700004" cy="1372683"/>
          </a:xfrm>
          <a:prstGeom prst="rect">
            <a:avLst/>
          </a:prstGeom>
        </p:spPr>
        <p:txBody>
          <a:bodyPr wrap="square">
            <a:spAutoFit/>
          </a:bodyPr>
          <a:lstStyle/>
          <a:p>
            <a:pPr algn="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点击输入简要文本内容，文字内容需概况精炼的说明该分项内容</a:t>
            </a:r>
            <a:endParaRPr lang="zh-CN" altLang="en-US" sz="1600" dirty="0">
              <a:solidFill>
                <a:schemeClr val="tx1">
                  <a:lumMod val="50000"/>
                  <a:lumOff val="50000"/>
                </a:schemeClr>
              </a:solidFill>
            </a:endParaRPr>
          </a:p>
          <a:p>
            <a:pPr>
              <a:lnSpc>
                <a:spcPct val="130000"/>
              </a:lnSpc>
            </a:pPr>
            <a:endParaRPr lang="zh-CN" altLang="en-US" sz="1600" dirty="0">
              <a:solidFill>
                <a:schemeClr val="tx1">
                  <a:lumMod val="50000"/>
                  <a:lumOff val="50000"/>
                </a:schemeClr>
              </a:solidFill>
            </a:endParaRPr>
          </a:p>
        </p:txBody>
      </p:sp>
      <p:sp>
        <p:nvSpPr>
          <p:cNvPr id="30" name="矩形 29"/>
          <p:cNvSpPr/>
          <p:nvPr/>
        </p:nvSpPr>
        <p:spPr>
          <a:xfrm>
            <a:off x="2468650" y="4606973"/>
            <a:ext cx="1210005" cy="400110"/>
          </a:xfrm>
          <a:prstGeom prst="rect">
            <a:avLst/>
          </a:prstGeom>
        </p:spPr>
        <p:txBody>
          <a:bodyPr wrap="squar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资金运作</a:t>
            </a:r>
          </a:p>
        </p:txBody>
      </p:sp>
      <p:sp>
        <p:nvSpPr>
          <p:cNvPr id="31" name="矩形 30"/>
          <p:cNvSpPr/>
          <p:nvPr/>
        </p:nvSpPr>
        <p:spPr>
          <a:xfrm>
            <a:off x="1002371" y="5028801"/>
            <a:ext cx="2700004" cy="1372683"/>
          </a:xfrm>
          <a:prstGeom prst="rect">
            <a:avLst/>
          </a:prstGeom>
        </p:spPr>
        <p:txBody>
          <a:bodyPr wrap="square">
            <a:spAutoFit/>
          </a:bodyPr>
          <a:lstStyle/>
          <a:p>
            <a:pPr algn="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点击输入简要文本内容，文字内容需概况精炼的说明该分项内容</a:t>
            </a:r>
            <a:endParaRPr lang="zh-CN" altLang="en-US" sz="1600" dirty="0">
              <a:solidFill>
                <a:schemeClr val="tx1">
                  <a:lumMod val="50000"/>
                  <a:lumOff val="50000"/>
                </a:schemeClr>
              </a:solidFill>
            </a:endParaRPr>
          </a:p>
          <a:p>
            <a:pPr>
              <a:lnSpc>
                <a:spcPct val="130000"/>
              </a:lnSpc>
            </a:pPr>
            <a:endParaRPr lang="zh-CN" altLang="en-US" sz="1600" dirty="0">
              <a:solidFill>
                <a:schemeClr val="tx1">
                  <a:lumMod val="50000"/>
                  <a:lumOff val="50000"/>
                </a:schemeClr>
              </a:solidFill>
            </a:endParaRPr>
          </a:p>
        </p:txBody>
      </p:sp>
      <p:sp>
        <p:nvSpPr>
          <p:cNvPr id="32" name="矩形 31"/>
          <p:cNvSpPr/>
          <p:nvPr/>
        </p:nvSpPr>
        <p:spPr>
          <a:xfrm>
            <a:off x="8710196" y="2301410"/>
            <a:ext cx="1824315" cy="400110"/>
          </a:xfrm>
          <a:prstGeom prst="rect">
            <a:avLst/>
          </a:prstGeom>
        </p:spPr>
        <p:txBody>
          <a:bodyPr wrap="squar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效益预测</a:t>
            </a:r>
          </a:p>
        </p:txBody>
      </p:sp>
      <p:sp>
        <p:nvSpPr>
          <p:cNvPr id="33" name="矩形 32"/>
          <p:cNvSpPr/>
          <p:nvPr/>
        </p:nvSpPr>
        <p:spPr>
          <a:xfrm>
            <a:off x="8710196" y="2726921"/>
            <a:ext cx="2700004" cy="1372683"/>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点击输入简要文本内容，文字内容需概况精炼的说明该分项内容。所提供的</a:t>
            </a:r>
            <a:endParaRPr lang="zh-CN" altLang="en-US" sz="1600" dirty="0">
              <a:solidFill>
                <a:schemeClr val="tx1">
                  <a:lumMod val="50000"/>
                  <a:lumOff val="50000"/>
                </a:schemeClr>
              </a:solidFill>
            </a:endParaRPr>
          </a:p>
          <a:p>
            <a:pPr>
              <a:lnSpc>
                <a:spcPct val="130000"/>
              </a:lnSpc>
            </a:pPr>
            <a:endParaRPr lang="zh-CN" altLang="en-US" sz="1600" dirty="0">
              <a:solidFill>
                <a:schemeClr val="tx1">
                  <a:lumMod val="50000"/>
                  <a:lumOff val="50000"/>
                </a:schemeClr>
              </a:solidFill>
            </a:endParaRPr>
          </a:p>
        </p:txBody>
      </p:sp>
      <p:sp>
        <p:nvSpPr>
          <p:cNvPr id="34" name="矩形 33"/>
          <p:cNvSpPr/>
          <p:nvPr/>
        </p:nvSpPr>
        <p:spPr>
          <a:xfrm>
            <a:off x="8667268" y="4605500"/>
            <a:ext cx="1824315" cy="400110"/>
          </a:xfrm>
          <a:prstGeom prst="rect">
            <a:avLst/>
          </a:prstGeom>
        </p:spPr>
        <p:txBody>
          <a:bodyPr wrap="square">
            <a:spAutoFit/>
          </a:bodyPr>
          <a:lstStyle/>
          <a:p>
            <a:r>
              <a:rPr lang="zh-CN" altLang="en-US" sz="2000" b="1" dirty="0">
                <a:solidFill>
                  <a:schemeClr val="tx1">
                    <a:lumMod val="50000"/>
                    <a:lumOff val="50000"/>
                  </a:schemeClr>
                </a:solidFill>
                <a:latin typeface="微软雅黑" panose="020B0503020204020204" charset="-122"/>
                <a:ea typeface="微软雅黑" panose="020B0503020204020204" charset="-122"/>
              </a:rPr>
              <a:t>团队协同</a:t>
            </a:r>
          </a:p>
        </p:txBody>
      </p:sp>
      <p:sp>
        <p:nvSpPr>
          <p:cNvPr id="35" name="矩形 34"/>
          <p:cNvSpPr/>
          <p:nvPr/>
        </p:nvSpPr>
        <p:spPr>
          <a:xfrm>
            <a:off x="8667269" y="5031011"/>
            <a:ext cx="2700004" cy="1372683"/>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点击输入简要文本内容，文字内容需概况精炼的说明该分项内容。所提供的</a:t>
            </a:r>
            <a:endParaRPr lang="zh-CN" altLang="en-US" sz="1600" dirty="0">
              <a:solidFill>
                <a:schemeClr val="tx1">
                  <a:lumMod val="50000"/>
                  <a:lumOff val="50000"/>
                </a:schemeClr>
              </a:solidFill>
            </a:endParaRPr>
          </a:p>
          <a:p>
            <a:pPr>
              <a:lnSpc>
                <a:spcPct val="130000"/>
              </a:lnSpc>
            </a:pPr>
            <a:endParaRPr lang="zh-CN" altLang="en-US" sz="1600" dirty="0">
              <a:solidFill>
                <a:schemeClr val="tx1">
                  <a:lumMod val="50000"/>
                  <a:lumOff val="50000"/>
                </a:schemeClr>
              </a:solidFill>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stCondLst>
                                    <p:cond delay="0"/>
                                  </p:stCondLst>
                                  <p:childTnLst>
                                    <p:animRot by="10800000">
                                      <p:cBhvr>
                                        <p:cTn id="6" dur="1000" fill="hold"/>
                                        <p:tgtEl>
                                          <p:spTgt spid="7"/>
                                        </p:tgtEl>
                                        <p:attrNameLst>
                                          <p:attrName>r</p:attrName>
                                        </p:attrNameLst>
                                      </p:cBhvr>
                                    </p:animRot>
                                  </p:childTnLst>
                                </p:cTn>
                              </p:par>
                              <p:par>
                                <p:cTn id="7" presetID="8" presetClass="emph" presetSubtype="0" fill="hold" grpId="0" nodeType="withEffect">
                                  <p:stCondLst>
                                    <p:cond delay="0"/>
                                  </p:stCondLst>
                                  <p:childTnLst>
                                    <p:animRot by="10800000">
                                      <p:cBhvr>
                                        <p:cTn id="8" dur="1000" fill="hold"/>
                                        <p:tgtEl>
                                          <p:spTgt spid="14"/>
                                        </p:tgtEl>
                                        <p:attrNameLst>
                                          <p:attrName>r</p:attrName>
                                        </p:attrNameLst>
                                      </p:cBhvr>
                                    </p:animRot>
                                  </p:childTnLst>
                                </p:cTn>
                              </p:par>
                              <p:par>
                                <p:cTn id="9" presetID="8" presetClass="emph" presetSubtype="0" fill="hold" grpId="0" nodeType="withEffect">
                                  <p:stCondLst>
                                    <p:cond delay="0"/>
                                  </p:stCondLst>
                                  <p:childTnLst>
                                    <p:animRot by="10800000">
                                      <p:cBhvr>
                                        <p:cTn id="10" dur="1000" fill="hold"/>
                                        <p:tgtEl>
                                          <p:spTgt spid="26"/>
                                        </p:tgtEl>
                                        <p:attrNameLst>
                                          <p:attrName>r</p:attrName>
                                        </p:attrNameLst>
                                      </p:cBhvr>
                                    </p:animRot>
                                  </p:childTnLst>
                                </p:cTn>
                              </p:par>
                              <p:par>
                                <p:cTn id="11" presetID="8" presetClass="emph" presetSubtype="0" fill="hold" grpId="0" nodeType="withEffect">
                                  <p:stCondLst>
                                    <p:cond delay="0"/>
                                  </p:stCondLst>
                                  <p:childTnLst>
                                    <p:animRot by="10800000">
                                      <p:cBhvr>
                                        <p:cTn id="12" dur="1000" fill="hold"/>
                                        <p:tgtEl>
                                          <p:spTgt spid="19"/>
                                        </p:tgtEl>
                                        <p:attrNameLst>
                                          <p:attrName>r</p:attrName>
                                        </p:attrNameLst>
                                      </p:cBhvr>
                                    </p:animRot>
                                  </p:childTnLst>
                                </p:cTn>
                              </p:par>
                            </p:childTnLst>
                          </p:cTn>
                        </p:par>
                        <p:par>
                          <p:cTn id="13" fill="hold">
                            <p:stCondLst>
                              <p:cond delay="10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8"/>
                                        </p:tgtEl>
                                        <p:attrNameLst>
                                          <p:attrName>ppt_y</p:attrName>
                                        </p:attrNameLst>
                                      </p:cBhvr>
                                      <p:tavLst>
                                        <p:tav tm="0">
                                          <p:val>
                                            <p:strVal val="#ppt_y"/>
                                          </p:val>
                                        </p:tav>
                                        <p:tav tm="100000">
                                          <p:val>
                                            <p:strVal val="#ppt_y"/>
                                          </p:val>
                                        </p:tav>
                                      </p:tavLst>
                                    </p:anim>
                                    <p:anim calcmode="lin" valueType="num">
                                      <p:cBhvr>
                                        <p:cTn id="18"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8"/>
                                        </p:tgtEl>
                                      </p:cBhvr>
                                    </p:animEffect>
                                  </p:childTnLst>
                                </p:cTn>
                              </p:par>
                            </p:childTnLst>
                          </p:cTn>
                        </p:par>
                        <p:par>
                          <p:cTn id="21" fill="hold">
                            <p:stCondLst>
                              <p:cond delay="649"/>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29"/>
                                        </p:tgtEl>
                                        <p:attrNameLst>
                                          <p:attrName>style.visibility</p:attrName>
                                        </p:attrNameLst>
                                      </p:cBhvr>
                                      <p:to>
                                        <p:strVal val="visible"/>
                                      </p:to>
                                    </p:set>
                                    <p:anim calcmode="lin" valueType="num">
                                      <p:cBhvr>
                                        <p:cTn id="24"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29"/>
                                        </p:tgtEl>
                                        <p:attrNameLst>
                                          <p:attrName>ppt_y</p:attrName>
                                        </p:attrNameLst>
                                      </p:cBhvr>
                                      <p:tavLst>
                                        <p:tav tm="0">
                                          <p:val>
                                            <p:strVal val="#ppt_y"/>
                                          </p:val>
                                        </p:tav>
                                        <p:tav tm="100000">
                                          <p:val>
                                            <p:strVal val="#ppt_y"/>
                                          </p:val>
                                        </p:tav>
                                      </p:tavLst>
                                    </p:anim>
                                    <p:anim calcmode="lin" valueType="num">
                                      <p:cBhvr>
                                        <p:cTn id="26"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29"/>
                                        </p:tgtEl>
                                      </p:cBhvr>
                                    </p:animEffect>
                                  </p:childTnLst>
                                </p:cTn>
                              </p:par>
                            </p:childTnLst>
                          </p:cTn>
                        </p:par>
                        <p:par>
                          <p:cTn id="29" fill="hold">
                            <p:stCondLst>
                              <p:cond delay="250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30"/>
                                        </p:tgtEl>
                                        <p:attrNameLst>
                                          <p:attrName>style.visibility</p:attrName>
                                        </p:attrNameLst>
                                      </p:cBhvr>
                                      <p:to>
                                        <p:strVal val="visible"/>
                                      </p:to>
                                    </p:set>
                                    <p:anim calcmode="lin" valueType="num">
                                      <p:cBhvr>
                                        <p:cTn id="32" dur="500" fill="hold"/>
                                        <p:tgtEl>
                                          <p:spTgt spid="30"/>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0"/>
                                        </p:tgtEl>
                                        <p:attrNameLst>
                                          <p:attrName>ppt_y</p:attrName>
                                        </p:attrNameLst>
                                      </p:cBhvr>
                                      <p:tavLst>
                                        <p:tav tm="0">
                                          <p:val>
                                            <p:strVal val="#ppt_y"/>
                                          </p:val>
                                        </p:tav>
                                        <p:tav tm="100000">
                                          <p:val>
                                            <p:strVal val="#ppt_y"/>
                                          </p:val>
                                        </p:tav>
                                      </p:tavLst>
                                    </p:anim>
                                    <p:anim calcmode="lin" valueType="num">
                                      <p:cBhvr>
                                        <p:cTn id="34" dur="500" fill="hold"/>
                                        <p:tgtEl>
                                          <p:spTgt spid="30"/>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0"/>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0"/>
                                        </p:tgtEl>
                                      </p:cBhvr>
                                    </p:animEffect>
                                  </p:childTnLst>
                                </p:cTn>
                              </p:par>
                            </p:childTnLst>
                          </p:cTn>
                        </p:par>
                        <p:par>
                          <p:cTn id="37" fill="hold">
                            <p:stCondLst>
                              <p:cond delay="3150"/>
                            </p:stCondLst>
                            <p:childTnLst>
                              <p:par>
                                <p:cTn id="38" presetID="41" presetClass="entr" presetSubtype="0" fill="hold" grpId="0" nodeType="afterEffect">
                                  <p:stCondLst>
                                    <p:cond delay="0"/>
                                  </p:stCondLst>
                                  <p:iterate type="lt">
                                    <p:tmPct val="10000"/>
                                  </p:iterate>
                                  <p:childTnLst>
                                    <p:set>
                                      <p:cBhvr>
                                        <p:cTn id="39" dur="1" fill="hold">
                                          <p:stCondLst>
                                            <p:cond delay="0"/>
                                          </p:stCondLst>
                                        </p:cTn>
                                        <p:tgtEl>
                                          <p:spTgt spid="31"/>
                                        </p:tgtEl>
                                        <p:attrNameLst>
                                          <p:attrName>style.visibility</p:attrName>
                                        </p:attrNameLst>
                                      </p:cBhvr>
                                      <p:to>
                                        <p:strVal val="visible"/>
                                      </p:to>
                                    </p:set>
                                    <p:anim calcmode="lin" valueType="num">
                                      <p:cBhvr>
                                        <p:cTn id="40"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41" dur="500" fill="hold"/>
                                        <p:tgtEl>
                                          <p:spTgt spid="31"/>
                                        </p:tgtEl>
                                        <p:attrNameLst>
                                          <p:attrName>ppt_y</p:attrName>
                                        </p:attrNameLst>
                                      </p:cBhvr>
                                      <p:tavLst>
                                        <p:tav tm="0">
                                          <p:val>
                                            <p:strVal val="#ppt_y"/>
                                          </p:val>
                                        </p:tav>
                                        <p:tav tm="100000">
                                          <p:val>
                                            <p:strVal val="#ppt_y"/>
                                          </p:val>
                                        </p:tav>
                                      </p:tavLst>
                                    </p:anim>
                                    <p:anim calcmode="lin" valueType="num">
                                      <p:cBhvr>
                                        <p:cTn id="42"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43"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44" dur="500" tmFilter="0,0; .5, 1; 1, 1"/>
                                        <p:tgtEl>
                                          <p:spTgt spid="31"/>
                                        </p:tgtEl>
                                      </p:cBhvr>
                                    </p:animEffect>
                                  </p:childTnLst>
                                </p:cTn>
                              </p:par>
                            </p:childTnLst>
                          </p:cTn>
                        </p:par>
                        <p:par>
                          <p:cTn id="45" fill="hold">
                            <p:stCondLst>
                              <p:cond delay="5000"/>
                            </p:stCondLst>
                            <p:childTnLst>
                              <p:par>
                                <p:cTn id="46" presetID="41" presetClass="entr" presetSubtype="0" fill="hold" grpId="0" nodeType="afterEffect">
                                  <p:stCondLst>
                                    <p:cond delay="0"/>
                                  </p:stCondLst>
                                  <p:iterate type="lt">
                                    <p:tmPct val="10000"/>
                                  </p:iterate>
                                  <p:childTnLst>
                                    <p:set>
                                      <p:cBhvr>
                                        <p:cTn id="47" dur="1" fill="hold">
                                          <p:stCondLst>
                                            <p:cond delay="0"/>
                                          </p:stCondLst>
                                        </p:cTn>
                                        <p:tgtEl>
                                          <p:spTgt spid="32"/>
                                        </p:tgtEl>
                                        <p:attrNameLst>
                                          <p:attrName>style.visibility</p:attrName>
                                        </p:attrNameLst>
                                      </p:cBhvr>
                                      <p:to>
                                        <p:strVal val="visible"/>
                                      </p:to>
                                    </p:set>
                                    <p:anim calcmode="lin" valueType="num">
                                      <p:cBhvr>
                                        <p:cTn id="48"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49" dur="500" fill="hold"/>
                                        <p:tgtEl>
                                          <p:spTgt spid="32"/>
                                        </p:tgtEl>
                                        <p:attrNameLst>
                                          <p:attrName>ppt_y</p:attrName>
                                        </p:attrNameLst>
                                      </p:cBhvr>
                                      <p:tavLst>
                                        <p:tav tm="0">
                                          <p:val>
                                            <p:strVal val="#ppt_y"/>
                                          </p:val>
                                        </p:tav>
                                        <p:tav tm="100000">
                                          <p:val>
                                            <p:strVal val="#ppt_y"/>
                                          </p:val>
                                        </p:tav>
                                      </p:tavLst>
                                    </p:anim>
                                    <p:anim calcmode="lin" valueType="num">
                                      <p:cBhvr>
                                        <p:cTn id="50"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51"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52" dur="500" tmFilter="0,0; .5, 1; 1, 1"/>
                                        <p:tgtEl>
                                          <p:spTgt spid="32"/>
                                        </p:tgtEl>
                                      </p:cBhvr>
                                    </p:animEffect>
                                  </p:childTnLst>
                                </p:cTn>
                              </p:par>
                            </p:childTnLst>
                          </p:cTn>
                        </p:par>
                        <p:par>
                          <p:cTn id="53" fill="hold">
                            <p:stCondLst>
                              <p:cond delay="5650"/>
                            </p:stCondLst>
                            <p:childTnLst>
                              <p:par>
                                <p:cTn id="54" presetID="41" presetClass="entr" presetSubtype="0" fill="hold" grpId="0" nodeType="afterEffect">
                                  <p:stCondLst>
                                    <p:cond delay="0"/>
                                  </p:stCondLst>
                                  <p:iterate type="lt">
                                    <p:tmPct val="10000"/>
                                  </p:iterate>
                                  <p:childTnLst>
                                    <p:set>
                                      <p:cBhvr>
                                        <p:cTn id="55" dur="1" fill="hold">
                                          <p:stCondLst>
                                            <p:cond delay="0"/>
                                          </p:stCondLst>
                                        </p:cTn>
                                        <p:tgtEl>
                                          <p:spTgt spid="33"/>
                                        </p:tgtEl>
                                        <p:attrNameLst>
                                          <p:attrName>style.visibility</p:attrName>
                                        </p:attrNameLst>
                                      </p:cBhvr>
                                      <p:to>
                                        <p:strVal val="visible"/>
                                      </p:to>
                                    </p:set>
                                    <p:anim calcmode="lin" valueType="num">
                                      <p:cBhvr>
                                        <p:cTn id="56"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33"/>
                                        </p:tgtEl>
                                        <p:attrNameLst>
                                          <p:attrName>ppt_y</p:attrName>
                                        </p:attrNameLst>
                                      </p:cBhvr>
                                      <p:tavLst>
                                        <p:tav tm="0">
                                          <p:val>
                                            <p:strVal val="#ppt_y"/>
                                          </p:val>
                                        </p:tav>
                                        <p:tav tm="100000">
                                          <p:val>
                                            <p:strVal val="#ppt_y"/>
                                          </p:val>
                                        </p:tav>
                                      </p:tavLst>
                                    </p:anim>
                                    <p:anim calcmode="lin" valueType="num">
                                      <p:cBhvr>
                                        <p:cTn id="58"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33"/>
                                        </p:tgtEl>
                                      </p:cBhvr>
                                    </p:animEffect>
                                  </p:childTnLst>
                                </p:cTn>
                              </p:par>
                            </p:childTnLst>
                          </p:cTn>
                        </p:par>
                        <p:par>
                          <p:cTn id="61" fill="hold">
                            <p:stCondLst>
                              <p:cond delay="7750"/>
                            </p:stCondLst>
                            <p:childTnLst>
                              <p:par>
                                <p:cTn id="62" presetID="41" presetClass="entr" presetSubtype="0" fill="hold" grpId="0" nodeType="afterEffect">
                                  <p:stCondLst>
                                    <p:cond delay="0"/>
                                  </p:stCondLst>
                                  <p:iterate type="lt">
                                    <p:tmPct val="10000"/>
                                  </p:iterate>
                                  <p:childTnLst>
                                    <p:set>
                                      <p:cBhvr>
                                        <p:cTn id="63" dur="1" fill="hold">
                                          <p:stCondLst>
                                            <p:cond delay="0"/>
                                          </p:stCondLst>
                                        </p:cTn>
                                        <p:tgtEl>
                                          <p:spTgt spid="34"/>
                                        </p:tgtEl>
                                        <p:attrNameLst>
                                          <p:attrName>style.visibility</p:attrName>
                                        </p:attrNameLst>
                                      </p:cBhvr>
                                      <p:to>
                                        <p:strVal val="visible"/>
                                      </p:to>
                                    </p:set>
                                    <p:anim calcmode="lin" valueType="num">
                                      <p:cBhvr>
                                        <p:cTn id="64"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65" dur="500" fill="hold"/>
                                        <p:tgtEl>
                                          <p:spTgt spid="34"/>
                                        </p:tgtEl>
                                        <p:attrNameLst>
                                          <p:attrName>ppt_y</p:attrName>
                                        </p:attrNameLst>
                                      </p:cBhvr>
                                      <p:tavLst>
                                        <p:tav tm="0">
                                          <p:val>
                                            <p:strVal val="#ppt_y"/>
                                          </p:val>
                                        </p:tav>
                                        <p:tav tm="100000">
                                          <p:val>
                                            <p:strVal val="#ppt_y"/>
                                          </p:val>
                                        </p:tav>
                                      </p:tavLst>
                                    </p:anim>
                                    <p:anim calcmode="lin" valueType="num">
                                      <p:cBhvr>
                                        <p:cTn id="66"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67"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68" dur="500" tmFilter="0,0; .5, 1; 1, 1"/>
                                        <p:tgtEl>
                                          <p:spTgt spid="34"/>
                                        </p:tgtEl>
                                      </p:cBhvr>
                                    </p:animEffect>
                                  </p:childTnLst>
                                </p:cTn>
                              </p:par>
                            </p:childTnLst>
                          </p:cTn>
                        </p:par>
                        <p:par>
                          <p:cTn id="69" fill="hold">
                            <p:stCondLst>
                              <p:cond delay="8399"/>
                            </p:stCondLst>
                            <p:childTnLst>
                              <p:par>
                                <p:cTn id="70" presetID="41" presetClass="entr" presetSubtype="0" fill="hold" grpId="0" nodeType="afterEffect">
                                  <p:stCondLst>
                                    <p:cond delay="0"/>
                                  </p:stCondLst>
                                  <p:iterate type="lt">
                                    <p:tmPct val="10000"/>
                                  </p:iterate>
                                  <p:childTnLst>
                                    <p:set>
                                      <p:cBhvr>
                                        <p:cTn id="71" dur="1" fill="hold">
                                          <p:stCondLst>
                                            <p:cond delay="0"/>
                                          </p:stCondLst>
                                        </p:cTn>
                                        <p:tgtEl>
                                          <p:spTgt spid="35"/>
                                        </p:tgtEl>
                                        <p:attrNameLst>
                                          <p:attrName>style.visibility</p:attrName>
                                        </p:attrNameLst>
                                      </p:cBhvr>
                                      <p:to>
                                        <p:strVal val="visible"/>
                                      </p:to>
                                    </p:set>
                                    <p:anim calcmode="lin" valueType="num">
                                      <p:cBhvr>
                                        <p:cTn id="72"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73" dur="500" fill="hold"/>
                                        <p:tgtEl>
                                          <p:spTgt spid="35"/>
                                        </p:tgtEl>
                                        <p:attrNameLst>
                                          <p:attrName>ppt_y</p:attrName>
                                        </p:attrNameLst>
                                      </p:cBhvr>
                                      <p:tavLst>
                                        <p:tav tm="0">
                                          <p:val>
                                            <p:strVal val="#ppt_y"/>
                                          </p:val>
                                        </p:tav>
                                        <p:tav tm="100000">
                                          <p:val>
                                            <p:strVal val="#ppt_y"/>
                                          </p:val>
                                        </p:tav>
                                      </p:tavLst>
                                    </p:anim>
                                    <p:anim calcmode="lin" valueType="num">
                                      <p:cBhvr>
                                        <p:cTn id="74"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75"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76" dur="500" tmFilter="0,0; .5, 1; 1, 1"/>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4" grpId="0" animBg="1"/>
      <p:bldP spid="19" grpId="0" animBg="1"/>
      <p:bldP spid="26" grpId="0" animBg="1"/>
      <p:bldP spid="28" grpId="0"/>
      <p:bldP spid="29" grpId="0"/>
      <p:bldP spid="30" grpId="0"/>
      <p:bldP spid="31" grpId="0"/>
      <p:bldP spid="32" grpId="0"/>
      <p:bldP spid="33" grpId="0"/>
      <p:bldP spid="34" grpId="0"/>
      <p:bldP spid="3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8" name="直接连接符 187"/>
          <p:cNvCxnSpPr>
            <a:stCxn id="195" idx="1"/>
          </p:cNvCxnSpPr>
          <p:nvPr/>
        </p:nvCxnSpPr>
        <p:spPr>
          <a:xfrm>
            <a:off x="6237523" y="3429153"/>
            <a:ext cx="1629873" cy="4971"/>
          </a:xfrm>
          <a:prstGeom prst="line">
            <a:avLst/>
          </a:prstGeom>
          <a:ln w="6350">
            <a:solidFill>
              <a:schemeClr val="tx1"/>
            </a:solidFill>
            <a:prstDash val="dash"/>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9" name="直接连接符 188"/>
          <p:cNvCxnSpPr>
            <a:stCxn id="201" idx="3"/>
          </p:cNvCxnSpPr>
          <p:nvPr/>
        </p:nvCxnSpPr>
        <p:spPr>
          <a:xfrm>
            <a:off x="5801489" y="1343650"/>
            <a:ext cx="2043168" cy="0"/>
          </a:xfrm>
          <a:prstGeom prst="line">
            <a:avLst/>
          </a:prstGeom>
          <a:ln w="6350">
            <a:solidFill>
              <a:schemeClr val="tx1"/>
            </a:solidFill>
            <a:prstDash val="dash"/>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0" name="直接连接符 189"/>
          <p:cNvCxnSpPr/>
          <p:nvPr/>
        </p:nvCxnSpPr>
        <p:spPr>
          <a:xfrm>
            <a:off x="5984814" y="2304310"/>
            <a:ext cx="1859843" cy="0"/>
          </a:xfrm>
          <a:prstGeom prst="line">
            <a:avLst/>
          </a:prstGeom>
          <a:ln w="6350">
            <a:solidFill>
              <a:schemeClr val="tx1"/>
            </a:solidFill>
            <a:prstDash val="dash"/>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1" name="直接连接符 190"/>
          <p:cNvCxnSpPr/>
          <p:nvPr/>
        </p:nvCxnSpPr>
        <p:spPr>
          <a:xfrm>
            <a:off x="6007552" y="4517257"/>
            <a:ext cx="1859843" cy="0"/>
          </a:xfrm>
          <a:prstGeom prst="line">
            <a:avLst/>
          </a:prstGeom>
          <a:ln w="6350">
            <a:solidFill>
              <a:schemeClr val="tx1"/>
            </a:solidFill>
            <a:prstDash val="dash"/>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2" name="直接连接符 191"/>
          <p:cNvCxnSpPr/>
          <p:nvPr/>
        </p:nvCxnSpPr>
        <p:spPr>
          <a:xfrm>
            <a:off x="5562480" y="5605939"/>
            <a:ext cx="2304916" cy="0"/>
          </a:xfrm>
          <a:prstGeom prst="line">
            <a:avLst/>
          </a:prstGeom>
          <a:ln w="6350">
            <a:solidFill>
              <a:schemeClr val="tx1"/>
            </a:solidFill>
            <a:prstDash val="dash"/>
            <a:headEnd type="oval"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93" name="组合 192"/>
          <p:cNvGrpSpPr/>
          <p:nvPr/>
        </p:nvGrpSpPr>
        <p:grpSpPr>
          <a:xfrm>
            <a:off x="6113656" y="3066232"/>
            <a:ext cx="725750" cy="725843"/>
            <a:chOff x="2683251" y="1971778"/>
            <a:chExt cx="1301106" cy="1301106"/>
          </a:xfrm>
          <a:effectLst>
            <a:outerShdw blurRad="254000" dist="254000" dir="8100000" algn="tr" rotWithShape="0">
              <a:prstClr val="black">
                <a:alpha val="50000"/>
              </a:prstClr>
            </a:outerShdw>
          </a:effectLst>
        </p:grpSpPr>
        <p:sp>
          <p:nvSpPr>
            <p:cNvPr id="194" name="椭圆 193"/>
            <p:cNvSpPr/>
            <p:nvPr/>
          </p:nvSpPr>
          <p:spPr>
            <a:xfrm>
              <a:off x="2683251" y="1971778"/>
              <a:ext cx="1301106" cy="130110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mj-ea"/>
                <a:ea typeface="+mj-ea"/>
              </a:endParaRPr>
            </a:p>
          </p:txBody>
        </p:sp>
        <p:sp>
          <p:nvSpPr>
            <p:cNvPr id="195" name="TextBox 194"/>
            <p:cNvSpPr txBox="1"/>
            <p:nvPr/>
          </p:nvSpPr>
          <p:spPr>
            <a:xfrm>
              <a:off x="2905317" y="2029249"/>
              <a:ext cx="856975" cy="1186163"/>
            </a:xfrm>
            <a:prstGeom prst="rect">
              <a:avLst/>
            </a:prstGeom>
            <a:noFill/>
          </p:spPr>
          <p:txBody>
            <a:bodyPr wrap="none" rtlCol="0">
              <a:spAutoFit/>
            </a:bodyPr>
            <a:lstStyle/>
            <a:p>
              <a:r>
                <a:rPr lang="en-US" altLang="zh-CN" sz="3700" b="1" dirty="0">
                  <a:solidFill>
                    <a:schemeClr val="bg1"/>
                  </a:solidFill>
                  <a:latin typeface="+mj-ea"/>
                  <a:ea typeface="+mj-ea"/>
                </a:rPr>
                <a:t>3</a:t>
              </a:r>
              <a:endParaRPr lang="zh-CN" altLang="en-US" sz="4800" b="1" dirty="0">
                <a:solidFill>
                  <a:schemeClr val="bg1"/>
                </a:solidFill>
                <a:latin typeface="+mj-ea"/>
                <a:ea typeface="+mj-ea"/>
              </a:endParaRPr>
            </a:p>
          </p:txBody>
        </p:sp>
      </p:grpSp>
      <p:grpSp>
        <p:nvGrpSpPr>
          <p:cNvPr id="196" name="组合 195"/>
          <p:cNvGrpSpPr/>
          <p:nvPr/>
        </p:nvGrpSpPr>
        <p:grpSpPr>
          <a:xfrm>
            <a:off x="5941909" y="1965417"/>
            <a:ext cx="725750" cy="725844"/>
            <a:chOff x="2683251" y="1980687"/>
            <a:chExt cx="1301106" cy="1301106"/>
          </a:xfrm>
          <a:effectLst>
            <a:outerShdw blurRad="254000" dist="254000" dir="8100000" algn="tr" rotWithShape="0">
              <a:prstClr val="black">
                <a:alpha val="50000"/>
              </a:prstClr>
            </a:outerShdw>
          </a:effectLst>
        </p:grpSpPr>
        <p:sp>
          <p:nvSpPr>
            <p:cNvPr id="197" name="椭圆 196"/>
            <p:cNvSpPr/>
            <p:nvPr/>
          </p:nvSpPr>
          <p:spPr>
            <a:xfrm>
              <a:off x="2683251" y="1980687"/>
              <a:ext cx="1301106" cy="130110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mj-ea"/>
                <a:ea typeface="+mj-ea"/>
              </a:endParaRPr>
            </a:p>
          </p:txBody>
        </p:sp>
        <p:sp>
          <p:nvSpPr>
            <p:cNvPr id="198" name="TextBox 197"/>
            <p:cNvSpPr txBox="1"/>
            <p:nvPr/>
          </p:nvSpPr>
          <p:spPr>
            <a:xfrm>
              <a:off x="2905317" y="2038159"/>
              <a:ext cx="856975" cy="1186161"/>
            </a:xfrm>
            <a:prstGeom prst="rect">
              <a:avLst/>
            </a:prstGeom>
            <a:noFill/>
          </p:spPr>
          <p:txBody>
            <a:bodyPr wrap="none" rtlCol="0">
              <a:spAutoFit/>
            </a:bodyPr>
            <a:lstStyle/>
            <a:p>
              <a:r>
                <a:rPr lang="en-US" altLang="zh-CN" sz="3700" b="1" dirty="0">
                  <a:solidFill>
                    <a:schemeClr val="bg1"/>
                  </a:solidFill>
                  <a:latin typeface="+mj-ea"/>
                  <a:ea typeface="+mj-ea"/>
                </a:rPr>
                <a:t>2</a:t>
              </a:r>
              <a:endParaRPr lang="zh-CN" altLang="en-US" sz="3700" b="1" dirty="0">
                <a:solidFill>
                  <a:schemeClr val="bg1"/>
                </a:solidFill>
                <a:latin typeface="+mj-ea"/>
                <a:ea typeface="+mj-ea"/>
              </a:endParaRPr>
            </a:p>
          </p:txBody>
        </p:sp>
      </p:grpSp>
      <p:grpSp>
        <p:nvGrpSpPr>
          <p:cNvPr id="199" name="组合 198"/>
          <p:cNvGrpSpPr/>
          <p:nvPr/>
        </p:nvGrpSpPr>
        <p:grpSpPr>
          <a:xfrm>
            <a:off x="5199606" y="980728"/>
            <a:ext cx="725750" cy="725844"/>
            <a:chOff x="2683251" y="1980687"/>
            <a:chExt cx="1301106" cy="1301106"/>
          </a:xfrm>
          <a:effectLst>
            <a:outerShdw blurRad="254000" dist="254000" dir="8100000" algn="tr" rotWithShape="0">
              <a:prstClr val="black">
                <a:alpha val="50000"/>
              </a:prstClr>
            </a:outerShdw>
          </a:effectLst>
        </p:grpSpPr>
        <p:sp>
          <p:nvSpPr>
            <p:cNvPr id="200" name="椭圆 199"/>
            <p:cNvSpPr/>
            <p:nvPr/>
          </p:nvSpPr>
          <p:spPr>
            <a:xfrm>
              <a:off x="2683251" y="1980687"/>
              <a:ext cx="1301106" cy="130110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mj-ea"/>
                <a:ea typeface="+mj-ea"/>
              </a:endParaRPr>
            </a:p>
          </p:txBody>
        </p:sp>
        <p:sp>
          <p:nvSpPr>
            <p:cNvPr id="201" name="TextBox 200"/>
            <p:cNvSpPr txBox="1"/>
            <p:nvPr/>
          </p:nvSpPr>
          <p:spPr>
            <a:xfrm>
              <a:off x="2905317" y="2038159"/>
              <a:ext cx="856975" cy="1186161"/>
            </a:xfrm>
            <a:prstGeom prst="rect">
              <a:avLst/>
            </a:prstGeom>
            <a:noFill/>
            <a:ln>
              <a:noFill/>
            </a:ln>
          </p:spPr>
          <p:txBody>
            <a:bodyPr wrap="none" rtlCol="0">
              <a:spAutoFit/>
            </a:bodyPr>
            <a:lstStyle/>
            <a:p>
              <a:r>
                <a:rPr lang="en-US" altLang="zh-CN" sz="3700" b="1" dirty="0">
                  <a:solidFill>
                    <a:schemeClr val="bg1"/>
                  </a:solidFill>
                  <a:latin typeface="+mj-ea"/>
                  <a:ea typeface="+mj-ea"/>
                </a:rPr>
                <a:t>1</a:t>
              </a:r>
              <a:endParaRPr lang="zh-CN" altLang="en-US" sz="3700" b="1" dirty="0">
                <a:solidFill>
                  <a:schemeClr val="bg1"/>
                </a:solidFill>
                <a:latin typeface="+mj-ea"/>
                <a:ea typeface="+mj-ea"/>
              </a:endParaRPr>
            </a:p>
          </p:txBody>
        </p:sp>
      </p:grpSp>
      <p:grpSp>
        <p:nvGrpSpPr>
          <p:cNvPr id="202" name="组合 201"/>
          <p:cNvGrpSpPr/>
          <p:nvPr/>
        </p:nvGrpSpPr>
        <p:grpSpPr>
          <a:xfrm>
            <a:off x="5880235" y="4159315"/>
            <a:ext cx="725750" cy="725844"/>
            <a:chOff x="2683251" y="1980687"/>
            <a:chExt cx="1301106" cy="1301106"/>
          </a:xfrm>
          <a:effectLst>
            <a:outerShdw blurRad="254000" dist="254000" dir="8100000" algn="tr" rotWithShape="0">
              <a:prstClr val="black">
                <a:alpha val="50000"/>
              </a:prstClr>
            </a:outerShdw>
          </a:effectLst>
        </p:grpSpPr>
        <p:sp>
          <p:nvSpPr>
            <p:cNvPr id="203" name="椭圆 202"/>
            <p:cNvSpPr/>
            <p:nvPr/>
          </p:nvSpPr>
          <p:spPr>
            <a:xfrm>
              <a:off x="2683251" y="1980687"/>
              <a:ext cx="1301106" cy="130110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mj-ea"/>
                <a:ea typeface="+mj-ea"/>
              </a:endParaRPr>
            </a:p>
          </p:txBody>
        </p:sp>
        <p:sp>
          <p:nvSpPr>
            <p:cNvPr id="204" name="TextBox 203"/>
            <p:cNvSpPr txBox="1"/>
            <p:nvPr/>
          </p:nvSpPr>
          <p:spPr>
            <a:xfrm>
              <a:off x="2905317" y="2038159"/>
              <a:ext cx="856975" cy="1186161"/>
            </a:xfrm>
            <a:prstGeom prst="rect">
              <a:avLst/>
            </a:prstGeom>
            <a:noFill/>
            <a:ln>
              <a:noFill/>
            </a:ln>
          </p:spPr>
          <p:txBody>
            <a:bodyPr wrap="none" rtlCol="0">
              <a:spAutoFit/>
            </a:bodyPr>
            <a:lstStyle/>
            <a:p>
              <a:r>
                <a:rPr lang="en-US" altLang="zh-CN" sz="3700" b="1" dirty="0">
                  <a:solidFill>
                    <a:schemeClr val="bg1"/>
                  </a:solidFill>
                  <a:latin typeface="+mj-ea"/>
                  <a:ea typeface="+mj-ea"/>
                </a:rPr>
                <a:t>4</a:t>
              </a:r>
              <a:endParaRPr lang="zh-CN" altLang="en-US" sz="3700" b="1" dirty="0">
                <a:solidFill>
                  <a:schemeClr val="bg1"/>
                </a:solidFill>
                <a:latin typeface="+mj-ea"/>
                <a:ea typeface="+mj-ea"/>
              </a:endParaRPr>
            </a:p>
          </p:txBody>
        </p:sp>
      </p:grpSp>
      <p:grpSp>
        <p:nvGrpSpPr>
          <p:cNvPr id="205" name="组合 204"/>
          <p:cNvGrpSpPr/>
          <p:nvPr/>
        </p:nvGrpSpPr>
        <p:grpSpPr>
          <a:xfrm>
            <a:off x="5048448" y="5138626"/>
            <a:ext cx="725749" cy="754053"/>
            <a:chOff x="2683251" y="1918056"/>
            <a:chExt cx="1301106" cy="1351672"/>
          </a:xfrm>
          <a:effectLst>
            <a:outerShdw blurRad="254000" dist="254000" dir="8100000" algn="tr" rotWithShape="0">
              <a:prstClr val="black">
                <a:alpha val="50000"/>
              </a:prstClr>
            </a:outerShdw>
          </a:effectLst>
        </p:grpSpPr>
        <p:sp>
          <p:nvSpPr>
            <p:cNvPr id="206" name="椭圆 205"/>
            <p:cNvSpPr/>
            <p:nvPr/>
          </p:nvSpPr>
          <p:spPr>
            <a:xfrm>
              <a:off x="2683251" y="1943338"/>
              <a:ext cx="1301106" cy="13011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mj-ea"/>
                <a:ea typeface="+mj-ea"/>
              </a:endParaRPr>
            </a:p>
          </p:txBody>
        </p:sp>
        <p:sp>
          <p:nvSpPr>
            <p:cNvPr id="207" name="TextBox 206"/>
            <p:cNvSpPr txBox="1"/>
            <p:nvPr/>
          </p:nvSpPr>
          <p:spPr>
            <a:xfrm>
              <a:off x="2863646" y="1918056"/>
              <a:ext cx="940317" cy="1351672"/>
            </a:xfrm>
            <a:prstGeom prst="rect">
              <a:avLst/>
            </a:prstGeom>
            <a:noFill/>
            <a:ln>
              <a:noFill/>
            </a:ln>
          </p:spPr>
          <p:txBody>
            <a:bodyPr wrap="none" rtlCol="0">
              <a:spAutoFit/>
            </a:bodyPr>
            <a:lstStyle/>
            <a:p>
              <a:r>
                <a:rPr lang="en-US" altLang="zh-CN" sz="4300" b="1" dirty="0">
                  <a:solidFill>
                    <a:schemeClr val="bg1"/>
                  </a:solidFill>
                  <a:latin typeface="+mj-ea"/>
                  <a:ea typeface="+mj-ea"/>
                </a:rPr>
                <a:t>5</a:t>
              </a:r>
              <a:endParaRPr lang="zh-CN" altLang="en-US" sz="4300" b="1" dirty="0">
                <a:solidFill>
                  <a:schemeClr val="bg1"/>
                </a:solidFill>
                <a:latin typeface="+mj-ea"/>
                <a:ea typeface="+mj-ea"/>
              </a:endParaRPr>
            </a:p>
          </p:txBody>
        </p:sp>
      </p:grpSp>
      <p:grpSp>
        <p:nvGrpSpPr>
          <p:cNvPr id="208" name="组合 207"/>
          <p:cNvGrpSpPr/>
          <p:nvPr/>
        </p:nvGrpSpPr>
        <p:grpSpPr>
          <a:xfrm>
            <a:off x="1702718" y="1905150"/>
            <a:ext cx="3181411" cy="3181825"/>
            <a:chOff x="1278794" y="3334906"/>
            <a:chExt cx="914014" cy="914014"/>
          </a:xfrm>
        </p:grpSpPr>
        <p:grpSp>
          <p:nvGrpSpPr>
            <p:cNvPr id="209" name="组合 208"/>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211" name="同心圆 21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2" name="椭圆 211"/>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0" name="TextBox 209"/>
            <p:cNvSpPr txBox="1"/>
            <p:nvPr/>
          </p:nvSpPr>
          <p:spPr>
            <a:xfrm>
              <a:off x="1443719" y="3591858"/>
              <a:ext cx="53073" cy="145880"/>
            </a:xfrm>
            <a:prstGeom prst="rect">
              <a:avLst/>
            </a:prstGeom>
            <a:noFill/>
          </p:spPr>
          <p:txBody>
            <a:bodyPr wrap="none" rtlCol="0">
              <a:spAutoFit/>
            </a:bodyPr>
            <a:lstStyle/>
            <a:p>
              <a:endParaRPr lang="zh-CN" altLang="en-US" sz="2700" dirty="0">
                <a:latin typeface="Watford DB" pitchFamily="2" charset="0"/>
                <a:ea typeface="造字工房劲黑（非商用）常规体" pitchFamily="50" charset="-122"/>
              </a:endParaRPr>
            </a:p>
          </p:txBody>
        </p:sp>
      </p:grpSp>
      <p:sp>
        <p:nvSpPr>
          <p:cNvPr id="213" name="TextBox 212"/>
          <p:cNvSpPr txBox="1"/>
          <p:nvPr/>
        </p:nvSpPr>
        <p:spPr>
          <a:xfrm>
            <a:off x="2161255" y="2903503"/>
            <a:ext cx="2195188" cy="1231107"/>
          </a:xfrm>
          <a:prstGeom prst="rect">
            <a:avLst/>
          </a:prstGeom>
          <a:noFill/>
        </p:spPr>
        <p:txBody>
          <a:bodyPr wrap="none" lIns="121908" tIns="60954" rIns="121908" bIns="60954" rtlCol="0">
            <a:spAutoFit/>
          </a:bodyPr>
          <a:lstStyle/>
          <a:p>
            <a:r>
              <a:rPr lang="zh-CN" altLang="en-US" sz="7200" b="1" spc="400" dirty="0">
                <a:solidFill>
                  <a:schemeClr val="tx2"/>
                </a:solidFill>
                <a:latin typeface="+mj-ea"/>
                <a:ea typeface="+mj-ea"/>
              </a:rPr>
              <a:t>目录</a:t>
            </a:r>
            <a:endParaRPr lang="zh-CN" altLang="en-US" sz="4300" b="1" spc="400" dirty="0">
              <a:solidFill>
                <a:schemeClr val="tx2"/>
              </a:solidFill>
              <a:latin typeface="+mj-ea"/>
              <a:ea typeface="+mj-ea"/>
            </a:endParaRPr>
          </a:p>
        </p:txBody>
      </p:sp>
      <p:sp>
        <p:nvSpPr>
          <p:cNvPr id="214" name="矩形 213"/>
          <p:cNvSpPr/>
          <p:nvPr/>
        </p:nvSpPr>
        <p:spPr>
          <a:xfrm>
            <a:off x="8096235" y="1038266"/>
            <a:ext cx="2092856" cy="528722"/>
          </a:xfrm>
          <a:prstGeom prst="rect">
            <a:avLst/>
          </a:prstGeom>
        </p:spPr>
        <p:txBody>
          <a:bodyPr wrap="none" lIns="121908" tIns="60954" rIns="121908" bIns="60954">
            <a:spAutoFit/>
          </a:bodyPr>
          <a:lstStyle/>
          <a:p>
            <a:pPr>
              <a:lnSpc>
                <a:spcPct val="120000"/>
              </a:lnSpc>
              <a:defRPr/>
            </a:pPr>
            <a:r>
              <a:rPr lang="zh-CN" altLang="en-US" sz="2400" b="1" kern="0" dirty="0">
                <a:solidFill>
                  <a:schemeClr val="tx2"/>
                </a:solidFill>
                <a:latin typeface="微软雅黑" panose="020B0503020204020204" charset="-122"/>
                <a:ea typeface="微软雅黑" panose="020B0503020204020204" charset="-122"/>
              </a:rPr>
              <a:t>年度工作概述</a:t>
            </a:r>
          </a:p>
        </p:txBody>
      </p:sp>
      <p:sp>
        <p:nvSpPr>
          <p:cNvPr id="215" name="矩形 214"/>
          <p:cNvSpPr/>
          <p:nvPr/>
        </p:nvSpPr>
        <p:spPr>
          <a:xfrm>
            <a:off x="8096235" y="2046378"/>
            <a:ext cx="2092856" cy="528722"/>
          </a:xfrm>
          <a:prstGeom prst="rect">
            <a:avLst/>
          </a:prstGeom>
        </p:spPr>
        <p:txBody>
          <a:bodyPr wrap="none" lIns="121908" tIns="60954" rIns="121908" bIns="60954">
            <a:spAutoFit/>
          </a:bodyPr>
          <a:lstStyle/>
          <a:p>
            <a:pPr>
              <a:lnSpc>
                <a:spcPct val="120000"/>
              </a:lnSpc>
              <a:defRPr/>
            </a:pPr>
            <a:r>
              <a:rPr lang="zh-CN" altLang="en-US" sz="2400" b="1" kern="0" dirty="0">
                <a:solidFill>
                  <a:schemeClr val="accent1"/>
                </a:solidFill>
                <a:latin typeface="微软雅黑" panose="020B0503020204020204" charset="-122"/>
                <a:ea typeface="微软雅黑" panose="020B0503020204020204" charset="-122"/>
              </a:rPr>
              <a:t>工作完成情况</a:t>
            </a:r>
          </a:p>
        </p:txBody>
      </p:sp>
      <p:sp>
        <p:nvSpPr>
          <p:cNvPr id="216" name="矩形 215"/>
          <p:cNvSpPr/>
          <p:nvPr/>
        </p:nvSpPr>
        <p:spPr>
          <a:xfrm>
            <a:off x="8096235" y="3173840"/>
            <a:ext cx="2092856" cy="528722"/>
          </a:xfrm>
          <a:prstGeom prst="rect">
            <a:avLst/>
          </a:prstGeom>
        </p:spPr>
        <p:txBody>
          <a:bodyPr wrap="none" lIns="121908" tIns="60954" rIns="121908" bIns="60954">
            <a:spAutoFit/>
          </a:bodyPr>
          <a:lstStyle/>
          <a:p>
            <a:pPr>
              <a:lnSpc>
                <a:spcPct val="120000"/>
              </a:lnSpc>
              <a:defRPr/>
            </a:pPr>
            <a:r>
              <a:rPr lang="zh-CN" altLang="en-US" sz="2400" b="1" kern="0" dirty="0">
                <a:solidFill>
                  <a:schemeClr val="accent2"/>
                </a:solidFill>
                <a:latin typeface="微软雅黑" panose="020B0503020204020204" charset="-122"/>
                <a:ea typeface="微软雅黑" panose="020B0503020204020204" charset="-122"/>
              </a:rPr>
              <a:t>成功项目展示</a:t>
            </a:r>
          </a:p>
        </p:txBody>
      </p:sp>
      <p:sp>
        <p:nvSpPr>
          <p:cNvPr id="217" name="矩形 216"/>
          <p:cNvSpPr/>
          <p:nvPr/>
        </p:nvSpPr>
        <p:spPr>
          <a:xfrm>
            <a:off x="8096235" y="4260128"/>
            <a:ext cx="2092856" cy="528722"/>
          </a:xfrm>
          <a:prstGeom prst="rect">
            <a:avLst/>
          </a:prstGeom>
        </p:spPr>
        <p:txBody>
          <a:bodyPr wrap="none" lIns="121908" tIns="60954" rIns="121908" bIns="60954">
            <a:spAutoFit/>
          </a:bodyPr>
          <a:lstStyle/>
          <a:p>
            <a:pPr>
              <a:lnSpc>
                <a:spcPct val="120000"/>
              </a:lnSpc>
              <a:defRPr/>
            </a:pPr>
            <a:r>
              <a:rPr lang="zh-CN" altLang="en-US" sz="2400" b="1" kern="0" dirty="0">
                <a:solidFill>
                  <a:schemeClr val="accent3"/>
                </a:solidFill>
                <a:latin typeface="微软雅黑" panose="020B0503020204020204" charset="-122"/>
                <a:ea typeface="微软雅黑" panose="020B0503020204020204" charset="-122"/>
              </a:rPr>
              <a:t>工作存在不足</a:t>
            </a:r>
          </a:p>
        </p:txBody>
      </p:sp>
      <p:sp>
        <p:nvSpPr>
          <p:cNvPr id="218" name="矩形 217"/>
          <p:cNvSpPr/>
          <p:nvPr/>
        </p:nvSpPr>
        <p:spPr>
          <a:xfrm>
            <a:off x="8096235" y="5334080"/>
            <a:ext cx="2092856" cy="528722"/>
          </a:xfrm>
          <a:prstGeom prst="rect">
            <a:avLst/>
          </a:prstGeom>
        </p:spPr>
        <p:txBody>
          <a:bodyPr wrap="none" lIns="121908" tIns="60954" rIns="121908" bIns="60954">
            <a:spAutoFit/>
          </a:bodyPr>
          <a:lstStyle/>
          <a:p>
            <a:pPr>
              <a:lnSpc>
                <a:spcPct val="120000"/>
              </a:lnSpc>
              <a:defRPr/>
            </a:pPr>
            <a:r>
              <a:rPr lang="zh-CN" altLang="en-US" sz="2400" b="1" kern="0" dirty="0">
                <a:solidFill>
                  <a:schemeClr val="accent4"/>
                </a:solidFill>
                <a:latin typeface="微软雅黑" panose="020B0503020204020204" charset="-122"/>
                <a:ea typeface="微软雅黑" panose="020B0503020204020204" charset="-122"/>
              </a:rPr>
              <a:t>明年工作计划</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4000">
                                      <p:stCondLst>
                                        <p:cond delay="0"/>
                                      </p:stCondLst>
                                      <p:childTnLst>
                                        <p:set>
                                          <p:cBhvr>
                                            <p:cTn id="6" dur="1" fill="hold">
                                              <p:stCondLst>
                                                <p:cond delay="0"/>
                                              </p:stCondLst>
                                            </p:cTn>
                                            <p:tgtEl>
                                              <p:spTgt spid="208"/>
                                            </p:tgtEl>
                                            <p:attrNameLst>
                                              <p:attrName>style.visibility</p:attrName>
                                            </p:attrNameLst>
                                          </p:cBhvr>
                                          <p:to>
                                            <p:strVal val="visible"/>
                                          </p:to>
                                        </p:set>
                                        <p:anim calcmode="lin" valueType="num" p14:bounceEnd="44000">
                                          <p:cBhvr additive="base">
                                            <p:cTn id="7" dur="500" fill="hold"/>
                                            <p:tgtEl>
                                              <p:spTgt spid="208"/>
                                            </p:tgtEl>
                                            <p:attrNameLst>
                                              <p:attrName>ppt_x</p:attrName>
                                            </p:attrNameLst>
                                          </p:cBhvr>
                                          <p:tavLst>
                                            <p:tav tm="0">
                                              <p:val>
                                                <p:strVal val="#ppt_x"/>
                                              </p:val>
                                            </p:tav>
                                            <p:tav tm="100000">
                                              <p:val>
                                                <p:strVal val="#ppt_x"/>
                                              </p:val>
                                            </p:tav>
                                          </p:tavLst>
                                        </p:anim>
                                        <p:anim calcmode="lin" valueType="num" p14:bounceEnd="44000">
                                          <p:cBhvr additive="base">
                                            <p:cTn id="8" dur="500" fill="hold"/>
                                            <p:tgtEl>
                                              <p:spTgt spid="20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iterate type="lt">
                                        <p:tmPct val="10000"/>
                                      </p:iterate>
                                      <p:childTnLst>
                                        <p:set>
                                          <p:cBhvr>
                                            <p:cTn id="11" dur="1" fill="hold">
                                              <p:stCondLst>
                                                <p:cond delay="0"/>
                                              </p:stCondLst>
                                            </p:cTn>
                                            <p:tgtEl>
                                              <p:spTgt spid="213"/>
                                            </p:tgtEl>
                                            <p:attrNameLst>
                                              <p:attrName>style.visibility</p:attrName>
                                            </p:attrNameLst>
                                          </p:cBhvr>
                                          <p:to>
                                            <p:strVal val="visible"/>
                                          </p:to>
                                        </p:set>
                                        <p:anim calcmode="lin" valueType="num">
                                          <p:cBhvr additive="base">
                                            <p:cTn id="12" dur="500"/>
                                            <p:tgtEl>
                                              <p:spTgt spid="213"/>
                                            </p:tgtEl>
                                            <p:attrNameLst>
                                              <p:attrName>ppt_x</p:attrName>
                                            </p:attrNameLst>
                                          </p:cBhvr>
                                          <p:tavLst>
                                            <p:tav tm="0">
                                              <p:val>
                                                <p:strVal val="#ppt_x-#ppt_w*1.125000"/>
                                              </p:val>
                                            </p:tav>
                                            <p:tav tm="100000">
                                              <p:val>
                                                <p:strVal val="#ppt_x"/>
                                              </p:val>
                                            </p:tav>
                                          </p:tavLst>
                                        </p:anim>
                                        <p:animEffect transition="in" filter="wipe(right)">
                                          <p:cBhvr>
                                            <p:cTn id="13" dur="500"/>
                                            <p:tgtEl>
                                              <p:spTgt spid="213"/>
                                            </p:tgtEl>
                                          </p:cBhvr>
                                        </p:animEffect>
                                      </p:childTnLst>
                                    </p:cTn>
                                  </p:par>
                                  <p:par>
                                    <p:cTn id="14" presetID="1" presetClass="entr" presetSubtype="0" fill="hold" nodeType="withEffect">
                                      <p:stCondLst>
                                        <p:cond delay="0"/>
                                      </p:stCondLst>
                                      <p:childTnLst>
                                        <p:set>
                                          <p:cBhvr>
                                            <p:cTn id="15" dur="1" fill="hold">
                                              <p:stCondLst>
                                                <p:cond delay="0"/>
                                              </p:stCondLst>
                                            </p:cTn>
                                            <p:tgtEl>
                                              <p:spTgt spid="19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96"/>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9"/>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202"/>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05"/>
                                            </p:tgtEl>
                                            <p:attrNameLst>
                                              <p:attrName>style.visibility</p:attrName>
                                            </p:attrNameLst>
                                          </p:cBhvr>
                                          <p:to>
                                            <p:strVal val="visible"/>
                                          </p:to>
                                        </p:set>
                                      </p:childTnLst>
                                    </p:cTn>
                                  </p:par>
                                  <p:par>
                                    <p:cTn id="24" presetID="42" presetClass="path" presetSubtype="0" accel="50000" decel="50000" fill="hold" nodeType="withEffect">
                                      <p:stCondLst>
                                        <p:cond delay="0"/>
                                      </p:stCondLst>
                                      <p:childTnLst>
                                        <p:animMotion origin="layout" path="M -0.25729 -0.00555 L -1.94444E-6 -3.45679E-6 " pathEditMode="relative" rAng="0" ptsTypes="AA">
                                          <p:cBhvr>
                                            <p:cTn id="25" dur="2000" fill="hold"/>
                                            <p:tgtEl>
                                              <p:spTgt spid="193"/>
                                            </p:tgtEl>
                                            <p:attrNameLst>
                                              <p:attrName>ppt_x</p:attrName>
                                              <p:attrName>ppt_y</p:attrName>
                                            </p:attrNameLst>
                                          </p:cBhvr>
                                          <p:rCtr x="12865" y="278"/>
                                        </p:animMotion>
                                      </p:childTnLst>
                                    </p:cTn>
                                  </p:par>
                                  <p:par>
                                    <p:cTn id="26" presetID="42" presetClass="path" presetSubtype="0" accel="50000" decel="50000" fill="hold" nodeType="withEffect">
                                      <p:stCondLst>
                                        <p:cond delay="0"/>
                                      </p:stCondLst>
                                      <p:childTnLst>
                                        <p:animMotion origin="layout" path="M -0.25104 0.15926 L 2.5E-6 3.45679E-6 " pathEditMode="relative" rAng="0" ptsTypes="AA">
                                          <p:cBhvr>
                                            <p:cTn id="27" dur="2000" fill="hold"/>
                                            <p:tgtEl>
                                              <p:spTgt spid="196"/>
                                            </p:tgtEl>
                                            <p:attrNameLst>
                                              <p:attrName>ppt_x</p:attrName>
                                              <p:attrName>ppt_y</p:attrName>
                                            </p:attrNameLst>
                                          </p:cBhvr>
                                          <p:rCtr x="12552" y="-7963"/>
                                        </p:animMotion>
                                      </p:childTnLst>
                                    </p:cTn>
                                  </p:par>
                                  <p:par>
                                    <p:cTn id="28" presetID="42" presetClass="path" presetSubtype="0" accel="50000" decel="50000" fill="hold" nodeType="withEffect">
                                      <p:stCondLst>
                                        <p:cond delay="0"/>
                                      </p:stCondLst>
                                      <p:childTnLst>
                                        <p:animMotion origin="layout" path="M -0.19271 0.30926 L -2.77778E-7 -4.32099E-6 " pathEditMode="relative" rAng="0" ptsTypes="AA">
                                          <p:cBhvr>
                                            <p:cTn id="29" dur="2000" fill="hold"/>
                                            <p:tgtEl>
                                              <p:spTgt spid="199"/>
                                            </p:tgtEl>
                                            <p:attrNameLst>
                                              <p:attrName>ppt_x</p:attrName>
                                              <p:attrName>ppt_y</p:attrName>
                                            </p:attrNameLst>
                                          </p:cBhvr>
                                          <p:rCtr x="9635" y="-15463"/>
                                        </p:animMotion>
                                      </p:childTnLst>
                                    </p:cTn>
                                  </p:par>
                                  <p:par>
                                    <p:cTn id="30" presetID="42" presetClass="path" presetSubtype="0" accel="50000" decel="50000" fill="hold" nodeType="withEffect">
                                      <p:stCondLst>
                                        <p:cond delay="0"/>
                                      </p:stCondLst>
                                      <p:childTnLst>
                                        <p:animMotion origin="layout" path="M -0.23438 -0.15555 L 2.22222E-6 -4.5679E-6 " pathEditMode="relative" rAng="0" ptsTypes="AA">
                                          <p:cBhvr>
                                            <p:cTn id="31" dur="2000" fill="hold"/>
                                            <p:tgtEl>
                                              <p:spTgt spid="202"/>
                                            </p:tgtEl>
                                            <p:attrNameLst>
                                              <p:attrName>ppt_x</p:attrName>
                                              <p:attrName>ppt_y</p:attrName>
                                            </p:attrNameLst>
                                          </p:cBhvr>
                                          <p:rCtr x="11719" y="7778"/>
                                        </p:animMotion>
                                      </p:childTnLst>
                                    </p:cTn>
                                  </p:par>
                                  <p:par>
                                    <p:cTn id="32" presetID="42" presetClass="path" presetSubtype="0" accel="50000" decel="50000" fill="hold" nodeType="withEffect">
                                      <p:stCondLst>
                                        <p:cond delay="0"/>
                                      </p:stCondLst>
                                      <p:childTnLst>
                                        <p:animMotion origin="layout" path="M -0.16042 -0.30926 L 2.22222E-6 1.97531E-6 " pathEditMode="relative" rAng="0" ptsTypes="AA">
                                          <p:cBhvr>
                                            <p:cTn id="33" dur="2000" fill="hold"/>
                                            <p:tgtEl>
                                              <p:spTgt spid="205"/>
                                            </p:tgtEl>
                                            <p:attrNameLst>
                                              <p:attrName>ppt_x</p:attrName>
                                              <p:attrName>ppt_y</p:attrName>
                                            </p:attrNameLst>
                                          </p:cBhvr>
                                          <p:rCtr x="8021" y="15463"/>
                                        </p:animMotion>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189"/>
                                            </p:tgtEl>
                                            <p:attrNameLst>
                                              <p:attrName>style.visibility</p:attrName>
                                            </p:attrNameLst>
                                          </p:cBhvr>
                                          <p:to>
                                            <p:strVal val="visible"/>
                                          </p:to>
                                        </p:set>
                                        <p:animEffect transition="in" filter="wipe(left)">
                                          <p:cBhvr>
                                            <p:cTn id="37" dur="500"/>
                                            <p:tgtEl>
                                              <p:spTgt spid="189"/>
                                            </p:tgtEl>
                                          </p:cBhvr>
                                        </p:animEffect>
                                      </p:childTnLst>
                                    </p:cTn>
                                  </p:par>
                                  <p:par>
                                    <p:cTn id="38" presetID="22" presetClass="entr" presetSubtype="8" fill="hold" nodeType="withEffect">
                                      <p:stCondLst>
                                        <p:cond delay="0"/>
                                      </p:stCondLst>
                                      <p:childTnLst>
                                        <p:set>
                                          <p:cBhvr>
                                            <p:cTn id="39" dur="1" fill="hold">
                                              <p:stCondLst>
                                                <p:cond delay="0"/>
                                              </p:stCondLst>
                                            </p:cTn>
                                            <p:tgtEl>
                                              <p:spTgt spid="190"/>
                                            </p:tgtEl>
                                            <p:attrNameLst>
                                              <p:attrName>style.visibility</p:attrName>
                                            </p:attrNameLst>
                                          </p:cBhvr>
                                          <p:to>
                                            <p:strVal val="visible"/>
                                          </p:to>
                                        </p:set>
                                        <p:animEffect transition="in" filter="wipe(left)">
                                          <p:cBhvr>
                                            <p:cTn id="40" dur="500"/>
                                            <p:tgtEl>
                                              <p:spTgt spid="190"/>
                                            </p:tgtEl>
                                          </p:cBhvr>
                                        </p:animEffect>
                                      </p:childTnLst>
                                    </p:cTn>
                                  </p:par>
                                  <p:par>
                                    <p:cTn id="41" presetID="22" presetClass="entr" presetSubtype="8" fill="hold" nodeType="withEffect">
                                      <p:stCondLst>
                                        <p:cond delay="0"/>
                                      </p:stCondLst>
                                      <p:childTnLst>
                                        <p:set>
                                          <p:cBhvr>
                                            <p:cTn id="42" dur="1" fill="hold">
                                              <p:stCondLst>
                                                <p:cond delay="0"/>
                                              </p:stCondLst>
                                            </p:cTn>
                                            <p:tgtEl>
                                              <p:spTgt spid="188"/>
                                            </p:tgtEl>
                                            <p:attrNameLst>
                                              <p:attrName>style.visibility</p:attrName>
                                            </p:attrNameLst>
                                          </p:cBhvr>
                                          <p:to>
                                            <p:strVal val="visible"/>
                                          </p:to>
                                        </p:set>
                                        <p:animEffect transition="in" filter="wipe(left)">
                                          <p:cBhvr>
                                            <p:cTn id="43" dur="500"/>
                                            <p:tgtEl>
                                              <p:spTgt spid="188"/>
                                            </p:tgtEl>
                                          </p:cBhvr>
                                        </p:animEffect>
                                      </p:childTnLst>
                                    </p:cTn>
                                  </p:par>
                                  <p:par>
                                    <p:cTn id="44" presetID="22" presetClass="entr" presetSubtype="8" fill="hold" nodeType="withEffect">
                                      <p:stCondLst>
                                        <p:cond delay="0"/>
                                      </p:stCondLst>
                                      <p:childTnLst>
                                        <p:set>
                                          <p:cBhvr>
                                            <p:cTn id="45" dur="1" fill="hold">
                                              <p:stCondLst>
                                                <p:cond delay="0"/>
                                              </p:stCondLst>
                                            </p:cTn>
                                            <p:tgtEl>
                                              <p:spTgt spid="191"/>
                                            </p:tgtEl>
                                            <p:attrNameLst>
                                              <p:attrName>style.visibility</p:attrName>
                                            </p:attrNameLst>
                                          </p:cBhvr>
                                          <p:to>
                                            <p:strVal val="visible"/>
                                          </p:to>
                                        </p:set>
                                        <p:animEffect transition="in" filter="wipe(left)">
                                          <p:cBhvr>
                                            <p:cTn id="46" dur="500"/>
                                            <p:tgtEl>
                                              <p:spTgt spid="191"/>
                                            </p:tgtEl>
                                          </p:cBhvr>
                                        </p:animEffect>
                                      </p:childTnLst>
                                    </p:cTn>
                                  </p:par>
                                  <p:par>
                                    <p:cTn id="47" presetID="22" presetClass="entr" presetSubtype="8" fill="hold" nodeType="withEffect">
                                      <p:stCondLst>
                                        <p:cond delay="0"/>
                                      </p:stCondLst>
                                      <p:childTnLst>
                                        <p:set>
                                          <p:cBhvr>
                                            <p:cTn id="48" dur="1" fill="hold">
                                              <p:stCondLst>
                                                <p:cond delay="0"/>
                                              </p:stCondLst>
                                            </p:cTn>
                                            <p:tgtEl>
                                              <p:spTgt spid="192"/>
                                            </p:tgtEl>
                                            <p:attrNameLst>
                                              <p:attrName>style.visibility</p:attrName>
                                            </p:attrNameLst>
                                          </p:cBhvr>
                                          <p:to>
                                            <p:strVal val="visible"/>
                                          </p:to>
                                        </p:set>
                                        <p:animEffect transition="in" filter="wipe(left)">
                                          <p:cBhvr>
                                            <p:cTn id="49" dur="500"/>
                                            <p:tgtEl>
                                              <p:spTgt spid="192"/>
                                            </p:tgtEl>
                                          </p:cBhvr>
                                        </p:animEffect>
                                      </p:childTnLst>
                                    </p:cTn>
                                  </p:par>
                                </p:childTnLst>
                              </p:cTn>
                            </p:par>
                            <p:par>
                              <p:cTn id="50" fill="hold">
                                <p:stCondLst>
                                  <p:cond delay="3000"/>
                                </p:stCondLst>
                                <p:childTnLst>
                                  <p:par>
                                    <p:cTn id="51" presetID="22" presetClass="entr" presetSubtype="8" fill="hold" grpId="0" nodeType="afterEffect">
                                      <p:stCondLst>
                                        <p:cond delay="0"/>
                                      </p:stCondLst>
                                      <p:childTnLst>
                                        <p:set>
                                          <p:cBhvr>
                                            <p:cTn id="52" dur="1" fill="hold">
                                              <p:stCondLst>
                                                <p:cond delay="0"/>
                                              </p:stCondLst>
                                            </p:cTn>
                                            <p:tgtEl>
                                              <p:spTgt spid="214"/>
                                            </p:tgtEl>
                                            <p:attrNameLst>
                                              <p:attrName>style.visibility</p:attrName>
                                            </p:attrNameLst>
                                          </p:cBhvr>
                                          <p:to>
                                            <p:strVal val="visible"/>
                                          </p:to>
                                        </p:set>
                                        <p:animEffect transition="in" filter="wipe(left)">
                                          <p:cBhvr>
                                            <p:cTn id="53" dur="500"/>
                                            <p:tgtEl>
                                              <p:spTgt spid="214"/>
                                            </p:tgtEl>
                                          </p:cBhvr>
                                        </p:animEffect>
                                      </p:childTnLst>
                                    </p:cTn>
                                  </p:par>
                                </p:childTnLst>
                              </p:cTn>
                            </p:par>
                            <p:par>
                              <p:cTn id="54" fill="hold">
                                <p:stCondLst>
                                  <p:cond delay="3500"/>
                                </p:stCondLst>
                                <p:childTnLst>
                                  <p:par>
                                    <p:cTn id="55" presetID="22" presetClass="entr" presetSubtype="8" fill="hold" grpId="0" nodeType="afterEffect">
                                      <p:stCondLst>
                                        <p:cond delay="0"/>
                                      </p:stCondLst>
                                      <p:childTnLst>
                                        <p:set>
                                          <p:cBhvr>
                                            <p:cTn id="56" dur="1" fill="hold">
                                              <p:stCondLst>
                                                <p:cond delay="0"/>
                                              </p:stCondLst>
                                            </p:cTn>
                                            <p:tgtEl>
                                              <p:spTgt spid="215"/>
                                            </p:tgtEl>
                                            <p:attrNameLst>
                                              <p:attrName>style.visibility</p:attrName>
                                            </p:attrNameLst>
                                          </p:cBhvr>
                                          <p:to>
                                            <p:strVal val="visible"/>
                                          </p:to>
                                        </p:set>
                                        <p:animEffect transition="in" filter="wipe(left)">
                                          <p:cBhvr>
                                            <p:cTn id="57" dur="500"/>
                                            <p:tgtEl>
                                              <p:spTgt spid="215"/>
                                            </p:tgtEl>
                                          </p:cBhvr>
                                        </p:animEffect>
                                      </p:childTnLst>
                                    </p:cTn>
                                  </p:par>
                                </p:childTnLst>
                              </p:cTn>
                            </p:par>
                            <p:par>
                              <p:cTn id="58" fill="hold">
                                <p:stCondLst>
                                  <p:cond delay="4000"/>
                                </p:stCondLst>
                                <p:childTnLst>
                                  <p:par>
                                    <p:cTn id="59" presetID="22" presetClass="entr" presetSubtype="8" fill="hold" grpId="0" nodeType="afterEffect">
                                      <p:stCondLst>
                                        <p:cond delay="0"/>
                                      </p:stCondLst>
                                      <p:childTnLst>
                                        <p:set>
                                          <p:cBhvr>
                                            <p:cTn id="60" dur="1" fill="hold">
                                              <p:stCondLst>
                                                <p:cond delay="0"/>
                                              </p:stCondLst>
                                            </p:cTn>
                                            <p:tgtEl>
                                              <p:spTgt spid="216"/>
                                            </p:tgtEl>
                                            <p:attrNameLst>
                                              <p:attrName>style.visibility</p:attrName>
                                            </p:attrNameLst>
                                          </p:cBhvr>
                                          <p:to>
                                            <p:strVal val="visible"/>
                                          </p:to>
                                        </p:set>
                                        <p:animEffect transition="in" filter="wipe(left)">
                                          <p:cBhvr>
                                            <p:cTn id="61" dur="500"/>
                                            <p:tgtEl>
                                              <p:spTgt spid="216"/>
                                            </p:tgtEl>
                                          </p:cBhvr>
                                        </p:animEffect>
                                      </p:childTnLst>
                                    </p:cTn>
                                  </p:par>
                                </p:childTnLst>
                              </p:cTn>
                            </p:par>
                            <p:par>
                              <p:cTn id="62" fill="hold">
                                <p:stCondLst>
                                  <p:cond delay="4500"/>
                                </p:stCondLst>
                                <p:childTnLst>
                                  <p:par>
                                    <p:cTn id="63" presetID="22" presetClass="entr" presetSubtype="8" fill="hold" grpId="0" nodeType="afterEffect">
                                      <p:stCondLst>
                                        <p:cond delay="0"/>
                                      </p:stCondLst>
                                      <p:childTnLst>
                                        <p:set>
                                          <p:cBhvr>
                                            <p:cTn id="64" dur="1" fill="hold">
                                              <p:stCondLst>
                                                <p:cond delay="0"/>
                                              </p:stCondLst>
                                            </p:cTn>
                                            <p:tgtEl>
                                              <p:spTgt spid="217"/>
                                            </p:tgtEl>
                                            <p:attrNameLst>
                                              <p:attrName>style.visibility</p:attrName>
                                            </p:attrNameLst>
                                          </p:cBhvr>
                                          <p:to>
                                            <p:strVal val="visible"/>
                                          </p:to>
                                        </p:set>
                                        <p:animEffect transition="in" filter="wipe(left)">
                                          <p:cBhvr>
                                            <p:cTn id="65" dur="500"/>
                                            <p:tgtEl>
                                              <p:spTgt spid="217"/>
                                            </p:tgtEl>
                                          </p:cBhvr>
                                        </p:animEffect>
                                      </p:childTnLst>
                                    </p:cTn>
                                  </p:par>
                                </p:childTnLst>
                              </p:cTn>
                            </p:par>
                            <p:par>
                              <p:cTn id="66" fill="hold">
                                <p:stCondLst>
                                  <p:cond delay="5000"/>
                                </p:stCondLst>
                                <p:childTnLst>
                                  <p:par>
                                    <p:cTn id="67" presetID="22" presetClass="entr" presetSubtype="8" fill="hold" grpId="0" nodeType="afterEffect">
                                      <p:stCondLst>
                                        <p:cond delay="0"/>
                                      </p:stCondLst>
                                      <p:childTnLst>
                                        <p:set>
                                          <p:cBhvr>
                                            <p:cTn id="68" dur="1" fill="hold">
                                              <p:stCondLst>
                                                <p:cond delay="0"/>
                                              </p:stCondLst>
                                            </p:cTn>
                                            <p:tgtEl>
                                              <p:spTgt spid="218"/>
                                            </p:tgtEl>
                                            <p:attrNameLst>
                                              <p:attrName>style.visibility</p:attrName>
                                            </p:attrNameLst>
                                          </p:cBhvr>
                                          <p:to>
                                            <p:strVal val="visible"/>
                                          </p:to>
                                        </p:set>
                                        <p:animEffect transition="in" filter="wipe(left)">
                                          <p:cBhvr>
                                            <p:cTn id="69" dur="500"/>
                                            <p:tgtEl>
                                              <p:spTgt spid="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3" grpId="0"/>
          <p:bldP spid="214" grpId="0"/>
          <p:bldP spid="215" grpId="0"/>
          <p:bldP spid="216" grpId="0"/>
          <p:bldP spid="217" grpId="0"/>
          <p:bldP spid="21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08"/>
                                            </p:tgtEl>
                                            <p:attrNameLst>
                                              <p:attrName>style.visibility</p:attrName>
                                            </p:attrNameLst>
                                          </p:cBhvr>
                                          <p:to>
                                            <p:strVal val="visible"/>
                                          </p:to>
                                        </p:set>
                                        <p:anim calcmode="lin" valueType="num">
                                          <p:cBhvr additive="base">
                                            <p:cTn id="7" dur="500" fill="hold"/>
                                            <p:tgtEl>
                                              <p:spTgt spid="208"/>
                                            </p:tgtEl>
                                            <p:attrNameLst>
                                              <p:attrName>ppt_x</p:attrName>
                                            </p:attrNameLst>
                                          </p:cBhvr>
                                          <p:tavLst>
                                            <p:tav tm="0">
                                              <p:val>
                                                <p:strVal val="#ppt_x"/>
                                              </p:val>
                                            </p:tav>
                                            <p:tav tm="100000">
                                              <p:val>
                                                <p:strVal val="#ppt_x"/>
                                              </p:val>
                                            </p:tav>
                                          </p:tavLst>
                                        </p:anim>
                                        <p:anim calcmode="lin" valueType="num">
                                          <p:cBhvr additive="base">
                                            <p:cTn id="8" dur="500" fill="hold"/>
                                            <p:tgtEl>
                                              <p:spTgt spid="20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iterate type="lt">
                                        <p:tmPct val="10000"/>
                                      </p:iterate>
                                      <p:childTnLst>
                                        <p:set>
                                          <p:cBhvr>
                                            <p:cTn id="11" dur="1" fill="hold">
                                              <p:stCondLst>
                                                <p:cond delay="0"/>
                                              </p:stCondLst>
                                            </p:cTn>
                                            <p:tgtEl>
                                              <p:spTgt spid="213"/>
                                            </p:tgtEl>
                                            <p:attrNameLst>
                                              <p:attrName>style.visibility</p:attrName>
                                            </p:attrNameLst>
                                          </p:cBhvr>
                                          <p:to>
                                            <p:strVal val="visible"/>
                                          </p:to>
                                        </p:set>
                                        <p:anim calcmode="lin" valueType="num">
                                          <p:cBhvr additive="base">
                                            <p:cTn id="12" dur="500"/>
                                            <p:tgtEl>
                                              <p:spTgt spid="213"/>
                                            </p:tgtEl>
                                            <p:attrNameLst>
                                              <p:attrName>ppt_x</p:attrName>
                                            </p:attrNameLst>
                                          </p:cBhvr>
                                          <p:tavLst>
                                            <p:tav tm="0">
                                              <p:val>
                                                <p:strVal val="#ppt_x-#ppt_w*1.125000"/>
                                              </p:val>
                                            </p:tav>
                                            <p:tav tm="100000">
                                              <p:val>
                                                <p:strVal val="#ppt_x"/>
                                              </p:val>
                                            </p:tav>
                                          </p:tavLst>
                                        </p:anim>
                                        <p:animEffect transition="in" filter="wipe(right)">
                                          <p:cBhvr>
                                            <p:cTn id="13" dur="500"/>
                                            <p:tgtEl>
                                              <p:spTgt spid="213"/>
                                            </p:tgtEl>
                                          </p:cBhvr>
                                        </p:animEffect>
                                      </p:childTnLst>
                                    </p:cTn>
                                  </p:par>
                                  <p:par>
                                    <p:cTn id="14" presetID="1" presetClass="entr" presetSubtype="0" fill="hold" nodeType="withEffect">
                                      <p:stCondLst>
                                        <p:cond delay="0"/>
                                      </p:stCondLst>
                                      <p:childTnLst>
                                        <p:set>
                                          <p:cBhvr>
                                            <p:cTn id="15" dur="1" fill="hold">
                                              <p:stCondLst>
                                                <p:cond delay="0"/>
                                              </p:stCondLst>
                                            </p:cTn>
                                            <p:tgtEl>
                                              <p:spTgt spid="19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96"/>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99"/>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202"/>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05"/>
                                            </p:tgtEl>
                                            <p:attrNameLst>
                                              <p:attrName>style.visibility</p:attrName>
                                            </p:attrNameLst>
                                          </p:cBhvr>
                                          <p:to>
                                            <p:strVal val="visible"/>
                                          </p:to>
                                        </p:set>
                                      </p:childTnLst>
                                    </p:cTn>
                                  </p:par>
                                  <p:par>
                                    <p:cTn id="24" presetID="42" presetClass="path" presetSubtype="0" accel="50000" decel="50000" fill="hold" nodeType="withEffect">
                                      <p:stCondLst>
                                        <p:cond delay="0"/>
                                      </p:stCondLst>
                                      <p:childTnLst>
                                        <p:animMotion origin="layout" path="M -0.25729 -0.00555 L -1.94444E-6 -3.45679E-6 " pathEditMode="relative" rAng="0" ptsTypes="AA">
                                          <p:cBhvr>
                                            <p:cTn id="25" dur="2000" fill="hold"/>
                                            <p:tgtEl>
                                              <p:spTgt spid="193"/>
                                            </p:tgtEl>
                                            <p:attrNameLst>
                                              <p:attrName>ppt_x</p:attrName>
                                              <p:attrName>ppt_y</p:attrName>
                                            </p:attrNameLst>
                                          </p:cBhvr>
                                          <p:rCtr x="12865" y="278"/>
                                        </p:animMotion>
                                      </p:childTnLst>
                                    </p:cTn>
                                  </p:par>
                                  <p:par>
                                    <p:cTn id="26" presetID="42" presetClass="path" presetSubtype="0" accel="50000" decel="50000" fill="hold" nodeType="withEffect">
                                      <p:stCondLst>
                                        <p:cond delay="0"/>
                                      </p:stCondLst>
                                      <p:childTnLst>
                                        <p:animMotion origin="layout" path="M -0.25104 0.15926 L 2.5E-6 3.45679E-6 " pathEditMode="relative" rAng="0" ptsTypes="AA">
                                          <p:cBhvr>
                                            <p:cTn id="27" dur="2000" fill="hold"/>
                                            <p:tgtEl>
                                              <p:spTgt spid="196"/>
                                            </p:tgtEl>
                                            <p:attrNameLst>
                                              <p:attrName>ppt_x</p:attrName>
                                              <p:attrName>ppt_y</p:attrName>
                                            </p:attrNameLst>
                                          </p:cBhvr>
                                          <p:rCtr x="12552" y="-7963"/>
                                        </p:animMotion>
                                      </p:childTnLst>
                                    </p:cTn>
                                  </p:par>
                                  <p:par>
                                    <p:cTn id="28" presetID="42" presetClass="path" presetSubtype="0" accel="50000" decel="50000" fill="hold" nodeType="withEffect">
                                      <p:stCondLst>
                                        <p:cond delay="0"/>
                                      </p:stCondLst>
                                      <p:childTnLst>
                                        <p:animMotion origin="layout" path="M -0.19271 0.30926 L -2.77778E-7 -4.32099E-6 " pathEditMode="relative" rAng="0" ptsTypes="AA">
                                          <p:cBhvr>
                                            <p:cTn id="29" dur="2000" fill="hold"/>
                                            <p:tgtEl>
                                              <p:spTgt spid="199"/>
                                            </p:tgtEl>
                                            <p:attrNameLst>
                                              <p:attrName>ppt_x</p:attrName>
                                              <p:attrName>ppt_y</p:attrName>
                                            </p:attrNameLst>
                                          </p:cBhvr>
                                          <p:rCtr x="9635" y="-15463"/>
                                        </p:animMotion>
                                      </p:childTnLst>
                                    </p:cTn>
                                  </p:par>
                                  <p:par>
                                    <p:cTn id="30" presetID="42" presetClass="path" presetSubtype="0" accel="50000" decel="50000" fill="hold" nodeType="withEffect">
                                      <p:stCondLst>
                                        <p:cond delay="0"/>
                                      </p:stCondLst>
                                      <p:childTnLst>
                                        <p:animMotion origin="layout" path="M -0.23438 -0.15555 L 2.22222E-6 -4.5679E-6 " pathEditMode="relative" rAng="0" ptsTypes="AA">
                                          <p:cBhvr>
                                            <p:cTn id="31" dur="2000" fill="hold"/>
                                            <p:tgtEl>
                                              <p:spTgt spid="202"/>
                                            </p:tgtEl>
                                            <p:attrNameLst>
                                              <p:attrName>ppt_x</p:attrName>
                                              <p:attrName>ppt_y</p:attrName>
                                            </p:attrNameLst>
                                          </p:cBhvr>
                                          <p:rCtr x="11719" y="7778"/>
                                        </p:animMotion>
                                      </p:childTnLst>
                                    </p:cTn>
                                  </p:par>
                                  <p:par>
                                    <p:cTn id="32" presetID="42" presetClass="path" presetSubtype="0" accel="50000" decel="50000" fill="hold" nodeType="withEffect">
                                      <p:stCondLst>
                                        <p:cond delay="0"/>
                                      </p:stCondLst>
                                      <p:childTnLst>
                                        <p:animMotion origin="layout" path="M -0.16042 -0.30926 L 2.22222E-6 1.97531E-6 " pathEditMode="relative" rAng="0" ptsTypes="AA">
                                          <p:cBhvr>
                                            <p:cTn id="33" dur="2000" fill="hold"/>
                                            <p:tgtEl>
                                              <p:spTgt spid="205"/>
                                            </p:tgtEl>
                                            <p:attrNameLst>
                                              <p:attrName>ppt_x</p:attrName>
                                              <p:attrName>ppt_y</p:attrName>
                                            </p:attrNameLst>
                                          </p:cBhvr>
                                          <p:rCtr x="8021" y="15463"/>
                                        </p:animMotion>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189"/>
                                            </p:tgtEl>
                                            <p:attrNameLst>
                                              <p:attrName>style.visibility</p:attrName>
                                            </p:attrNameLst>
                                          </p:cBhvr>
                                          <p:to>
                                            <p:strVal val="visible"/>
                                          </p:to>
                                        </p:set>
                                        <p:animEffect transition="in" filter="wipe(left)">
                                          <p:cBhvr>
                                            <p:cTn id="37" dur="500"/>
                                            <p:tgtEl>
                                              <p:spTgt spid="189"/>
                                            </p:tgtEl>
                                          </p:cBhvr>
                                        </p:animEffect>
                                      </p:childTnLst>
                                    </p:cTn>
                                  </p:par>
                                  <p:par>
                                    <p:cTn id="38" presetID="22" presetClass="entr" presetSubtype="8" fill="hold" nodeType="withEffect">
                                      <p:stCondLst>
                                        <p:cond delay="0"/>
                                      </p:stCondLst>
                                      <p:childTnLst>
                                        <p:set>
                                          <p:cBhvr>
                                            <p:cTn id="39" dur="1" fill="hold">
                                              <p:stCondLst>
                                                <p:cond delay="0"/>
                                              </p:stCondLst>
                                            </p:cTn>
                                            <p:tgtEl>
                                              <p:spTgt spid="190"/>
                                            </p:tgtEl>
                                            <p:attrNameLst>
                                              <p:attrName>style.visibility</p:attrName>
                                            </p:attrNameLst>
                                          </p:cBhvr>
                                          <p:to>
                                            <p:strVal val="visible"/>
                                          </p:to>
                                        </p:set>
                                        <p:animEffect transition="in" filter="wipe(left)">
                                          <p:cBhvr>
                                            <p:cTn id="40" dur="500"/>
                                            <p:tgtEl>
                                              <p:spTgt spid="190"/>
                                            </p:tgtEl>
                                          </p:cBhvr>
                                        </p:animEffect>
                                      </p:childTnLst>
                                    </p:cTn>
                                  </p:par>
                                  <p:par>
                                    <p:cTn id="41" presetID="22" presetClass="entr" presetSubtype="8" fill="hold" nodeType="withEffect">
                                      <p:stCondLst>
                                        <p:cond delay="0"/>
                                      </p:stCondLst>
                                      <p:childTnLst>
                                        <p:set>
                                          <p:cBhvr>
                                            <p:cTn id="42" dur="1" fill="hold">
                                              <p:stCondLst>
                                                <p:cond delay="0"/>
                                              </p:stCondLst>
                                            </p:cTn>
                                            <p:tgtEl>
                                              <p:spTgt spid="188"/>
                                            </p:tgtEl>
                                            <p:attrNameLst>
                                              <p:attrName>style.visibility</p:attrName>
                                            </p:attrNameLst>
                                          </p:cBhvr>
                                          <p:to>
                                            <p:strVal val="visible"/>
                                          </p:to>
                                        </p:set>
                                        <p:animEffect transition="in" filter="wipe(left)">
                                          <p:cBhvr>
                                            <p:cTn id="43" dur="500"/>
                                            <p:tgtEl>
                                              <p:spTgt spid="188"/>
                                            </p:tgtEl>
                                          </p:cBhvr>
                                        </p:animEffect>
                                      </p:childTnLst>
                                    </p:cTn>
                                  </p:par>
                                  <p:par>
                                    <p:cTn id="44" presetID="22" presetClass="entr" presetSubtype="8" fill="hold" nodeType="withEffect">
                                      <p:stCondLst>
                                        <p:cond delay="0"/>
                                      </p:stCondLst>
                                      <p:childTnLst>
                                        <p:set>
                                          <p:cBhvr>
                                            <p:cTn id="45" dur="1" fill="hold">
                                              <p:stCondLst>
                                                <p:cond delay="0"/>
                                              </p:stCondLst>
                                            </p:cTn>
                                            <p:tgtEl>
                                              <p:spTgt spid="191"/>
                                            </p:tgtEl>
                                            <p:attrNameLst>
                                              <p:attrName>style.visibility</p:attrName>
                                            </p:attrNameLst>
                                          </p:cBhvr>
                                          <p:to>
                                            <p:strVal val="visible"/>
                                          </p:to>
                                        </p:set>
                                        <p:animEffect transition="in" filter="wipe(left)">
                                          <p:cBhvr>
                                            <p:cTn id="46" dur="500"/>
                                            <p:tgtEl>
                                              <p:spTgt spid="191"/>
                                            </p:tgtEl>
                                          </p:cBhvr>
                                        </p:animEffect>
                                      </p:childTnLst>
                                    </p:cTn>
                                  </p:par>
                                  <p:par>
                                    <p:cTn id="47" presetID="22" presetClass="entr" presetSubtype="8" fill="hold" nodeType="withEffect">
                                      <p:stCondLst>
                                        <p:cond delay="0"/>
                                      </p:stCondLst>
                                      <p:childTnLst>
                                        <p:set>
                                          <p:cBhvr>
                                            <p:cTn id="48" dur="1" fill="hold">
                                              <p:stCondLst>
                                                <p:cond delay="0"/>
                                              </p:stCondLst>
                                            </p:cTn>
                                            <p:tgtEl>
                                              <p:spTgt spid="192"/>
                                            </p:tgtEl>
                                            <p:attrNameLst>
                                              <p:attrName>style.visibility</p:attrName>
                                            </p:attrNameLst>
                                          </p:cBhvr>
                                          <p:to>
                                            <p:strVal val="visible"/>
                                          </p:to>
                                        </p:set>
                                        <p:animEffect transition="in" filter="wipe(left)">
                                          <p:cBhvr>
                                            <p:cTn id="49" dur="500"/>
                                            <p:tgtEl>
                                              <p:spTgt spid="192"/>
                                            </p:tgtEl>
                                          </p:cBhvr>
                                        </p:animEffect>
                                      </p:childTnLst>
                                    </p:cTn>
                                  </p:par>
                                </p:childTnLst>
                              </p:cTn>
                            </p:par>
                            <p:par>
                              <p:cTn id="50" fill="hold">
                                <p:stCondLst>
                                  <p:cond delay="3000"/>
                                </p:stCondLst>
                                <p:childTnLst>
                                  <p:par>
                                    <p:cTn id="51" presetID="22" presetClass="entr" presetSubtype="8" fill="hold" grpId="0" nodeType="afterEffect">
                                      <p:stCondLst>
                                        <p:cond delay="0"/>
                                      </p:stCondLst>
                                      <p:childTnLst>
                                        <p:set>
                                          <p:cBhvr>
                                            <p:cTn id="52" dur="1" fill="hold">
                                              <p:stCondLst>
                                                <p:cond delay="0"/>
                                              </p:stCondLst>
                                            </p:cTn>
                                            <p:tgtEl>
                                              <p:spTgt spid="214"/>
                                            </p:tgtEl>
                                            <p:attrNameLst>
                                              <p:attrName>style.visibility</p:attrName>
                                            </p:attrNameLst>
                                          </p:cBhvr>
                                          <p:to>
                                            <p:strVal val="visible"/>
                                          </p:to>
                                        </p:set>
                                        <p:animEffect transition="in" filter="wipe(left)">
                                          <p:cBhvr>
                                            <p:cTn id="53" dur="500"/>
                                            <p:tgtEl>
                                              <p:spTgt spid="214"/>
                                            </p:tgtEl>
                                          </p:cBhvr>
                                        </p:animEffect>
                                      </p:childTnLst>
                                    </p:cTn>
                                  </p:par>
                                </p:childTnLst>
                              </p:cTn>
                            </p:par>
                            <p:par>
                              <p:cTn id="54" fill="hold">
                                <p:stCondLst>
                                  <p:cond delay="3500"/>
                                </p:stCondLst>
                                <p:childTnLst>
                                  <p:par>
                                    <p:cTn id="55" presetID="22" presetClass="entr" presetSubtype="8" fill="hold" grpId="0" nodeType="afterEffect">
                                      <p:stCondLst>
                                        <p:cond delay="0"/>
                                      </p:stCondLst>
                                      <p:childTnLst>
                                        <p:set>
                                          <p:cBhvr>
                                            <p:cTn id="56" dur="1" fill="hold">
                                              <p:stCondLst>
                                                <p:cond delay="0"/>
                                              </p:stCondLst>
                                            </p:cTn>
                                            <p:tgtEl>
                                              <p:spTgt spid="215"/>
                                            </p:tgtEl>
                                            <p:attrNameLst>
                                              <p:attrName>style.visibility</p:attrName>
                                            </p:attrNameLst>
                                          </p:cBhvr>
                                          <p:to>
                                            <p:strVal val="visible"/>
                                          </p:to>
                                        </p:set>
                                        <p:animEffect transition="in" filter="wipe(left)">
                                          <p:cBhvr>
                                            <p:cTn id="57" dur="500"/>
                                            <p:tgtEl>
                                              <p:spTgt spid="215"/>
                                            </p:tgtEl>
                                          </p:cBhvr>
                                        </p:animEffect>
                                      </p:childTnLst>
                                    </p:cTn>
                                  </p:par>
                                </p:childTnLst>
                              </p:cTn>
                            </p:par>
                            <p:par>
                              <p:cTn id="58" fill="hold">
                                <p:stCondLst>
                                  <p:cond delay="4000"/>
                                </p:stCondLst>
                                <p:childTnLst>
                                  <p:par>
                                    <p:cTn id="59" presetID="22" presetClass="entr" presetSubtype="8" fill="hold" grpId="0" nodeType="afterEffect">
                                      <p:stCondLst>
                                        <p:cond delay="0"/>
                                      </p:stCondLst>
                                      <p:childTnLst>
                                        <p:set>
                                          <p:cBhvr>
                                            <p:cTn id="60" dur="1" fill="hold">
                                              <p:stCondLst>
                                                <p:cond delay="0"/>
                                              </p:stCondLst>
                                            </p:cTn>
                                            <p:tgtEl>
                                              <p:spTgt spid="216"/>
                                            </p:tgtEl>
                                            <p:attrNameLst>
                                              <p:attrName>style.visibility</p:attrName>
                                            </p:attrNameLst>
                                          </p:cBhvr>
                                          <p:to>
                                            <p:strVal val="visible"/>
                                          </p:to>
                                        </p:set>
                                        <p:animEffect transition="in" filter="wipe(left)">
                                          <p:cBhvr>
                                            <p:cTn id="61" dur="500"/>
                                            <p:tgtEl>
                                              <p:spTgt spid="216"/>
                                            </p:tgtEl>
                                          </p:cBhvr>
                                        </p:animEffect>
                                      </p:childTnLst>
                                    </p:cTn>
                                  </p:par>
                                </p:childTnLst>
                              </p:cTn>
                            </p:par>
                            <p:par>
                              <p:cTn id="62" fill="hold">
                                <p:stCondLst>
                                  <p:cond delay="4500"/>
                                </p:stCondLst>
                                <p:childTnLst>
                                  <p:par>
                                    <p:cTn id="63" presetID="22" presetClass="entr" presetSubtype="8" fill="hold" grpId="0" nodeType="afterEffect">
                                      <p:stCondLst>
                                        <p:cond delay="0"/>
                                      </p:stCondLst>
                                      <p:childTnLst>
                                        <p:set>
                                          <p:cBhvr>
                                            <p:cTn id="64" dur="1" fill="hold">
                                              <p:stCondLst>
                                                <p:cond delay="0"/>
                                              </p:stCondLst>
                                            </p:cTn>
                                            <p:tgtEl>
                                              <p:spTgt spid="217"/>
                                            </p:tgtEl>
                                            <p:attrNameLst>
                                              <p:attrName>style.visibility</p:attrName>
                                            </p:attrNameLst>
                                          </p:cBhvr>
                                          <p:to>
                                            <p:strVal val="visible"/>
                                          </p:to>
                                        </p:set>
                                        <p:animEffect transition="in" filter="wipe(left)">
                                          <p:cBhvr>
                                            <p:cTn id="65" dur="500"/>
                                            <p:tgtEl>
                                              <p:spTgt spid="217"/>
                                            </p:tgtEl>
                                          </p:cBhvr>
                                        </p:animEffect>
                                      </p:childTnLst>
                                    </p:cTn>
                                  </p:par>
                                </p:childTnLst>
                              </p:cTn>
                            </p:par>
                            <p:par>
                              <p:cTn id="66" fill="hold">
                                <p:stCondLst>
                                  <p:cond delay="5000"/>
                                </p:stCondLst>
                                <p:childTnLst>
                                  <p:par>
                                    <p:cTn id="67" presetID="22" presetClass="entr" presetSubtype="8" fill="hold" grpId="0" nodeType="afterEffect">
                                      <p:stCondLst>
                                        <p:cond delay="0"/>
                                      </p:stCondLst>
                                      <p:childTnLst>
                                        <p:set>
                                          <p:cBhvr>
                                            <p:cTn id="68" dur="1" fill="hold">
                                              <p:stCondLst>
                                                <p:cond delay="0"/>
                                              </p:stCondLst>
                                            </p:cTn>
                                            <p:tgtEl>
                                              <p:spTgt spid="218"/>
                                            </p:tgtEl>
                                            <p:attrNameLst>
                                              <p:attrName>style.visibility</p:attrName>
                                            </p:attrNameLst>
                                          </p:cBhvr>
                                          <p:to>
                                            <p:strVal val="visible"/>
                                          </p:to>
                                        </p:set>
                                        <p:animEffect transition="in" filter="wipe(left)">
                                          <p:cBhvr>
                                            <p:cTn id="69" dur="500"/>
                                            <p:tgtEl>
                                              <p:spTgt spid="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3" grpId="0"/>
          <p:bldP spid="214" grpId="0"/>
          <p:bldP spid="215" grpId="0"/>
          <p:bldP spid="216" grpId="0"/>
          <p:bldP spid="217" grpId="0"/>
          <p:bldP spid="218"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85712" y="4893192"/>
            <a:ext cx="2306333"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点击此处输入文字介绍内容尽量概括精炼，无多余的修饰文字内容等</a:t>
            </a:r>
            <a:endParaRPr lang="zh-CN" altLang="en-US" sz="1600" dirty="0">
              <a:solidFill>
                <a:schemeClr val="tx1">
                  <a:lumMod val="50000"/>
                  <a:lumOff val="50000"/>
                </a:schemeClr>
              </a:solidFill>
            </a:endParaRPr>
          </a:p>
        </p:txBody>
      </p:sp>
      <p:sp>
        <p:nvSpPr>
          <p:cNvPr id="7" name="矩形 6"/>
          <p:cNvSpPr/>
          <p:nvPr/>
        </p:nvSpPr>
        <p:spPr>
          <a:xfrm>
            <a:off x="1159716" y="4438908"/>
            <a:ext cx="1210430" cy="400110"/>
          </a:xfrm>
          <a:prstGeom prst="rect">
            <a:avLst/>
          </a:prstGeom>
        </p:spPr>
        <p:txBody>
          <a:bodyPr wrap="none">
            <a:spAutoFit/>
          </a:bodyPr>
          <a:lstStyle/>
          <a:p>
            <a:r>
              <a:rPr lang="zh-CN" altLang="en-US" sz="2000" dirty="0">
                <a:solidFill>
                  <a:schemeClr val="tx1">
                    <a:lumMod val="50000"/>
                    <a:lumOff val="50000"/>
                  </a:schemeClr>
                </a:solidFill>
                <a:latin typeface="微软雅黑" panose="020B0503020204020204" charset="-122"/>
                <a:ea typeface="微软雅黑" panose="020B0503020204020204" charset="-122"/>
              </a:rPr>
              <a:t>添加内容</a:t>
            </a:r>
          </a:p>
        </p:txBody>
      </p:sp>
      <p:grpSp>
        <p:nvGrpSpPr>
          <p:cNvPr id="8" name="组合 7"/>
          <p:cNvGrpSpPr/>
          <p:nvPr/>
        </p:nvGrpSpPr>
        <p:grpSpPr>
          <a:xfrm>
            <a:off x="6585887" y="2236775"/>
            <a:ext cx="1899403" cy="1896972"/>
            <a:chOff x="7764366" y="3557660"/>
            <a:chExt cx="1271327" cy="1269536"/>
          </a:xfrm>
        </p:grpSpPr>
        <p:grpSp>
          <p:nvGrpSpPr>
            <p:cNvPr id="9" name="组合 8"/>
            <p:cNvGrpSpPr/>
            <p:nvPr/>
          </p:nvGrpSpPr>
          <p:grpSpPr>
            <a:xfrm>
              <a:off x="7764366" y="3557660"/>
              <a:ext cx="1271327" cy="1269536"/>
              <a:chOff x="9084415" y="4384551"/>
              <a:chExt cx="1271327" cy="1269536"/>
            </a:xfrm>
          </p:grpSpPr>
          <p:grpSp>
            <p:nvGrpSpPr>
              <p:cNvPr id="11" name="组合 10"/>
              <p:cNvGrpSpPr/>
              <p:nvPr/>
            </p:nvGrpSpPr>
            <p:grpSpPr>
              <a:xfrm>
                <a:off x="9084415" y="4384551"/>
                <a:ext cx="1271327" cy="1269536"/>
                <a:chOff x="8633180" y="4795600"/>
                <a:chExt cx="1271327" cy="1269536"/>
              </a:xfrm>
            </p:grpSpPr>
            <p:sp>
              <p:nvSpPr>
                <p:cNvPr id="13" name="饼形 12"/>
                <p:cNvSpPr/>
                <p:nvPr/>
              </p:nvSpPr>
              <p:spPr>
                <a:xfrm rot="5400000" flipH="1">
                  <a:off x="8633180" y="4795600"/>
                  <a:ext cx="1269535" cy="1269535"/>
                </a:xfrm>
                <a:prstGeom prst="pie">
                  <a:avLst>
                    <a:gd name="adj1" fmla="val 0"/>
                    <a:gd name="adj2" fmla="val 14123244"/>
                  </a:avLst>
                </a:prstGeom>
                <a:solidFill>
                  <a:srgbClr val="D9D9D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14" name="饼形 13"/>
                <p:cNvSpPr/>
                <p:nvPr/>
              </p:nvSpPr>
              <p:spPr>
                <a:xfrm rot="16200000">
                  <a:off x="8634972" y="4795601"/>
                  <a:ext cx="1269535" cy="1269535"/>
                </a:xfrm>
                <a:prstGeom prst="pie">
                  <a:avLst>
                    <a:gd name="adj1" fmla="val 0"/>
                    <a:gd name="adj2" fmla="val 12923081"/>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12" name="椭圆 11"/>
              <p:cNvSpPr/>
              <p:nvPr/>
            </p:nvSpPr>
            <p:spPr>
              <a:xfrm>
                <a:off x="9368065" y="4667306"/>
                <a:ext cx="704027" cy="704027"/>
              </a:xfrm>
              <a:prstGeom prst="ellipse">
                <a:avLst/>
              </a:prstGeom>
              <a:solidFill>
                <a:srgbClr val="FAFFFE"/>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10" name="矩形 9"/>
            <p:cNvSpPr/>
            <p:nvPr/>
          </p:nvSpPr>
          <p:spPr>
            <a:xfrm>
              <a:off x="8191713" y="4063192"/>
              <a:ext cx="513442" cy="267771"/>
            </a:xfrm>
            <a:prstGeom prst="rect">
              <a:avLst/>
            </a:prstGeom>
          </p:spPr>
          <p:txBody>
            <a:bodyPr wrap="square">
              <a:spAutoFit/>
            </a:bodyPr>
            <a:lstStyle/>
            <a:p>
              <a:r>
                <a:rPr lang="en-US" altLang="zh-CN" sz="2000" dirty="0">
                  <a:solidFill>
                    <a:schemeClr val="tx1">
                      <a:lumMod val="50000"/>
                      <a:lumOff val="50000"/>
                    </a:schemeClr>
                  </a:solidFill>
                  <a:latin typeface="微软雅黑" panose="020B0503020204020204" charset="-122"/>
                  <a:ea typeface="微软雅黑" panose="020B0503020204020204" charset="-122"/>
                </a:rPr>
                <a:t>78%</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grpSp>
      <p:grpSp>
        <p:nvGrpSpPr>
          <p:cNvPr id="18" name="组合 17"/>
          <p:cNvGrpSpPr/>
          <p:nvPr/>
        </p:nvGrpSpPr>
        <p:grpSpPr>
          <a:xfrm>
            <a:off x="9489810" y="2269316"/>
            <a:ext cx="1899403" cy="1896972"/>
            <a:chOff x="9777345" y="3557660"/>
            <a:chExt cx="1271327" cy="1269536"/>
          </a:xfrm>
        </p:grpSpPr>
        <p:grpSp>
          <p:nvGrpSpPr>
            <p:cNvPr id="19" name="组合 18"/>
            <p:cNvGrpSpPr/>
            <p:nvPr/>
          </p:nvGrpSpPr>
          <p:grpSpPr>
            <a:xfrm>
              <a:off x="9777345" y="3557660"/>
              <a:ext cx="1271327" cy="1269536"/>
              <a:chOff x="9084415" y="4384551"/>
              <a:chExt cx="1271327" cy="1269536"/>
            </a:xfrm>
          </p:grpSpPr>
          <p:grpSp>
            <p:nvGrpSpPr>
              <p:cNvPr id="21" name="组合 20"/>
              <p:cNvGrpSpPr/>
              <p:nvPr/>
            </p:nvGrpSpPr>
            <p:grpSpPr>
              <a:xfrm>
                <a:off x="9084415" y="4384551"/>
                <a:ext cx="1271327" cy="1269536"/>
                <a:chOff x="8633180" y="4795600"/>
                <a:chExt cx="1271327" cy="1269536"/>
              </a:xfrm>
            </p:grpSpPr>
            <p:sp>
              <p:nvSpPr>
                <p:cNvPr id="23" name="饼形 22"/>
                <p:cNvSpPr/>
                <p:nvPr/>
              </p:nvSpPr>
              <p:spPr>
                <a:xfrm rot="5400000" flipH="1">
                  <a:off x="8633180" y="4795600"/>
                  <a:ext cx="1269535" cy="1269535"/>
                </a:xfrm>
                <a:prstGeom prst="pie">
                  <a:avLst>
                    <a:gd name="adj1" fmla="val 0"/>
                    <a:gd name="adj2" fmla="val 14123244"/>
                  </a:avLst>
                </a:prstGeom>
                <a:solidFill>
                  <a:srgbClr val="D9D9D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24" name="饼形 23"/>
                <p:cNvSpPr/>
                <p:nvPr/>
              </p:nvSpPr>
              <p:spPr>
                <a:xfrm rot="16200000">
                  <a:off x="8634972" y="4795601"/>
                  <a:ext cx="1269535" cy="1269535"/>
                </a:xfrm>
                <a:prstGeom prst="pie">
                  <a:avLst>
                    <a:gd name="adj1" fmla="val 0"/>
                    <a:gd name="adj2" fmla="val 16451399"/>
                  </a:avLst>
                </a:prstGeom>
                <a:solidFill>
                  <a:schemeClr val="accent4"/>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22" name="椭圆 21"/>
              <p:cNvSpPr/>
              <p:nvPr/>
            </p:nvSpPr>
            <p:spPr>
              <a:xfrm>
                <a:off x="9368065" y="4667306"/>
                <a:ext cx="704027" cy="704027"/>
              </a:xfrm>
              <a:prstGeom prst="ellipse">
                <a:avLst/>
              </a:prstGeom>
              <a:solidFill>
                <a:srgbClr val="FAFFFE"/>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20" name="矩形 19"/>
            <p:cNvSpPr/>
            <p:nvPr/>
          </p:nvSpPr>
          <p:spPr>
            <a:xfrm>
              <a:off x="10175108" y="4036081"/>
              <a:ext cx="522056" cy="267771"/>
            </a:xfrm>
            <a:prstGeom prst="rect">
              <a:avLst/>
            </a:prstGeom>
          </p:spPr>
          <p:txBody>
            <a:bodyPr wrap="square">
              <a:spAutoFit/>
            </a:bodyPr>
            <a:lstStyle/>
            <a:p>
              <a:r>
                <a:rPr lang="en-US" altLang="zh-CN" sz="2000" dirty="0">
                  <a:solidFill>
                    <a:schemeClr val="tx1">
                      <a:lumMod val="50000"/>
                      <a:lumOff val="50000"/>
                    </a:schemeClr>
                  </a:solidFill>
                  <a:latin typeface="微软雅黑" panose="020B0503020204020204" charset="-122"/>
                  <a:ea typeface="微软雅黑" panose="020B0503020204020204" charset="-122"/>
                </a:rPr>
                <a:t>92%</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grpSp>
      <p:grpSp>
        <p:nvGrpSpPr>
          <p:cNvPr id="25" name="组合 24"/>
          <p:cNvGrpSpPr/>
          <p:nvPr/>
        </p:nvGrpSpPr>
        <p:grpSpPr>
          <a:xfrm>
            <a:off x="778044" y="2269317"/>
            <a:ext cx="1899403" cy="1896972"/>
            <a:chOff x="7165413" y="5035035"/>
            <a:chExt cx="1271327" cy="1269536"/>
          </a:xfrm>
        </p:grpSpPr>
        <p:grpSp>
          <p:nvGrpSpPr>
            <p:cNvPr id="26" name="组合 25"/>
            <p:cNvGrpSpPr/>
            <p:nvPr/>
          </p:nvGrpSpPr>
          <p:grpSpPr>
            <a:xfrm>
              <a:off x="7165413" y="5035035"/>
              <a:ext cx="1271327" cy="1269536"/>
              <a:chOff x="9084415" y="4384551"/>
              <a:chExt cx="1271327" cy="1269536"/>
            </a:xfrm>
          </p:grpSpPr>
          <p:grpSp>
            <p:nvGrpSpPr>
              <p:cNvPr id="28" name="组合 27"/>
              <p:cNvGrpSpPr/>
              <p:nvPr/>
            </p:nvGrpSpPr>
            <p:grpSpPr>
              <a:xfrm>
                <a:off x="9084415" y="4384551"/>
                <a:ext cx="1271327" cy="1269536"/>
                <a:chOff x="8633180" y="4795600"/>
                <a:chExt cx="1271327" cy="1269536"/>
              </a:xfrm>
            </p:grpSpPr>
            <p:sp>
              <p:nvSpPr>
                <p:cNvPr id="30" name="饼形 29"/>
                <p:cNvSpPr/>
                <p:nvPr/>
              </p:nvSpPr>
              <p:spPr>
                <a:xfrm rot="5400000" flipH="1">
                  <a:off x="8633180" y="4795600"/>
                  <a:ext cx="1269535" cy="1269535"/>
                </a:xfrm>
                <a:prstGeom prst="pie">
                  <a:avLst>
                    <a:gd name="adj1" fmla="val 0"/>
                    <a:gd name="adj2" fmla="val 14123244"/>
                  </a:avLst>
                </a:prstGeom>
                <a:solidFill>
                  <a:srgbClr val="D9D9D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1" name="饼形 30"/>
                <p:cNvSpPr/>
                <p:nvPr/>
              </p:nvSpPr>
              <p:spPr>
                <a:xfrm rot="16200000">
                  <a:off x="8634972" y="4795601"/>
                  <a:ext cx="1269535" cy="1269535"/>
                </a:xfrm>
                <a:prstGeom prst="pie">
                  <a:avLst>
                    <a:gd name="adj1" fmla="val 0"/>
                    <a:gd name="adj2" fmla="val 14417207"/>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29" name="椭圆 28"/>
              <p:cNvSpPr/>
              <p:nvPr/>
            </p:nvSpPr>
            <p:spPr>
              <a:xfrm>
                <a:off x="9368065" y="4667306"/>
                <a:ext cx="704027" cy="704027"/>
              </a:xfrm>
              <a:prstGeom prst="ellipse">
                <a:avLst/>
              </a:prstGeom>
              <a:solidFill>
                <a:srgbClr val="FAFFFE"/>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27" name="矩形 26"/>
            <p:cNvSpPr/>
            <p:nvPr/>
          </p:nvSpPr>
          <p:spPr>
            <a:xfrm>
              <a:off x="7555988" y="5540567"/>
              <a:ext cx="519886" cy="267771"/>
            </a:xfrm>
            <a:prstGeom prst="rect">
              <a:avLst/>
            </a:prstGeom>
          </p:spPr>
          <p:txBody>
            <a:bodyPr wrap="square">
              <a:spAutoFit/>
            </a:bodyPr>
            <a:lstStyle/>
            <a:p>
              <a:r>
                <a:rPr lang="en-US" altLang="zh-CN" sz="2000" dirty="0">
                  <a:solidFill>
                    <a:schemeClr val="tx1">
                      <a:lumMod val="50000"/>
                      <a:lumOff val="50000"/>
                    </a:schemeClr>
                  </a:solidFill>
                  <a:latin typeface="微软雅黑" panose="020B0503020204020204" charset="-122"/>
                  <a:ea typeface="微软雅黑" panose="020B0503020204020204" charset="-122"/>
                </a:rPr>
                <a:t>85%</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grpSp>
      <p:grpSp>
        <p:nvGrpSpPr>
          <p:cNvPr id="32" name="组合 31"/>
          <p:cNvGrpSpPr/>
          <p:nvPr/>
        </p:nvGrpSpPr>
        <p:grpSpPr>
          <a:xfrm>
            <a:off x="3681966" y="2269318"/>
            <a:ext cx="1899403" cy="1896972"/>
            <a:chOff x="7764366" y="3557660"/>
            <a:chExt cx="1271327" cy="1269536"/>
          </a:xfrm>
        </p:grpSpPr>
        <p:grpSp>
          <p:nvGrpSpPr>
            <p:cNvPr id="33" name="组合 32"/>
            <p:cNvGrpSpPr/>
            <p:nvPr/>
          </p:nvGrpSpPr>
          <p:grpSpPr>
            <a:xfrm>
              <a:off x="7764366" y="3557660"/>
              <a:ext cx="1271327" cy="1269536"/>
              <a:chOff x="9084415" y="4384551"/>
              <a:chExt cx="1271327" cy="1269536"/>
            </a:xfrm>
          </p:grpSpPr>
          <p:grpSp>
            <p:nvGrpSpPr>
              <p:cNvPr id="35" name="组合 34"/>
              <p:cNvGrpSpPr/>
              <p:nvPr/>
            </p:nvGrpSpPr>
            <p:grpSpPr>
              <a:xfrm>
                <a:off x="9084415" y="4384551"/>
                <a:ext cx="1271327" cy="1269536"/>
                <a:chOff x="8633180" y="4795600"/>
                <a:chExt cx="1271327" cy="1269536"/>
              </a:xfrm>
            </p:grpSpPr>
            <p:sp>
              <p:nvSpPr>
                <p:cNvPr id="37" name="饼形 36"/>
                <p:cNvSpPr/>
                <p:nvPr/>
              </p:nvSpPr>
              <p:spPr>
                <a:xfrm rot="5400000" flipH="1">
                  <a:off x="8633180" y="4795600"/>
                  <a:ext cx="1269535" cy="1269535"/>
                </a:xfrm>
                <a:prstGeom prst="pie">
                  <a:avLst>
                    <a:gd name="adj1" fmla="val 0"/>
                    <a:gd name="adj2" fmla="val 14123244"/>
                  </a:avLst>
                </a:prstGeom>
                <a:solidFill>
                  <a:srgbClr val="D9D9D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8" name="饼形 37"/>
                <p:cNvSpPr/>
                <p:nvPr/>
              </p:nvSpPr>
              <p:spPr>
                <a:xfrm rot="16200000">
                  <a:off x="8634972" y="4795601"/>
                  <a:ext cx="1269535" cy="1269535"/>
                </a:xfrm>
                <a:prstGeom prst="pie">
                  <a:avLst>
                    <a:gd name="adj1" fmla="val 0"/>
                    <a:gd name="adj2" fmla="val 12923081"/>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36" name="椭圆 35"/>
              <p:cNvSpPr/>
              <p:nvPr/>
            </p:nvSpPr>
            <p:spPr>
              <a:xfrm>
                <a:off x="9368065" y="4667306"/>
                <a:ext cx="704027" cy="704027"/>
              </a:xfrm>
              <a:prstGeom prst="ellipse">
                <a:avLst/>
              </a:prstGeom>
              <a:solidFill>
                <a:srgbClr val="FAFFFE"/>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34" name="矩形 33"/>
            <p:cNvSpPr/>
            <p:nvPr/>
          </p:nvSpPr>
          <p:spPr>
            <a:xfrm>
              <a:off x="8191713" y="4063192"/>
              <a:ext cx="513442" cy="267771"/>
            </a:xfrm>
            <a:prstGeom prst="rect">
              <a:avLst/>
            </a:prstGeom>
          </p:spPr>
          <p:txBody>
            <a:bodyPr wrap="square">
              <a:spAutoFit/>
            </a:bodyPr>
            <a:lstStyle/>
            <a:p>
              <a:r>
                <a:rPr lang="en-US" altLang="zh-CN" sz="2000" dirty="0">
                  <a:solidFill>
                    <a:schemeClr val="tx1">
                      <a:lumMod val="50000"/>
                      <a:lumOff val="50000"/>
                    </a:schemeClr>
                  </a:solidFill>
                  <a:latin typeface="微软雅黑" panose="020B0503020204020204" charset="-122"/>
                  <a:ea typeface="微软雅黑" panose="020B0503020204020204" charset="-122"/>
                </a:rPr>
                <a:t>78%</a:t>
              </a:r>
              <a:endParaRPr lang="zh-CN" altLang="en-US" sz="2000" dirty="0">
                <a:solidFill>
                  <a:schemeClr val="tx1">
                    <a:lumMod val="50000"/>
                    <a:lumOff val="50000"/>
                  </a:schemeClr>
                </a:solidFill>
                <a:latin typeface="微软雅黑" panose="020B0503020204020204" charset="-122"/>
                <a:ea typeface="微软雅黑" panose="020B0503020204020204" charset="-122"/>
              </a:endParaRPr>
            </a:p>
          </p:txBody>
        </p:sp>
      </p:grpSp>
      <p:sp>
        <p:nvSpPr>
          <p:cNvPr id="39" name="矩形 38"/>
          <p:cNvSpPr/>
          <p:nvPr/>
        </p:nvSpPr>
        <p:spPr>
          <a:xfrm>
            <a:off x="3519983" y="4893192"/>
            <a:ext cx="2306333"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点击此处输入文字介绍内容尽量概括精炼，无多余的修饰文字内容等</a:t>
            </a:r>
            <a:endParaRPr lang="zh-CN" altLang="en-US" sz="1600" dirty="0">
              <a:solidFill>
                <a:schemeClr val="tx1">
                  <a:lumMod val="50000"/>
                  <a:lumOff val="50000"/>
                </a:schemeClr>
              </a:solidFill>
            </a:endParaRPr>
          </a:p>
        </p:txBody>
      </p:sp>
      <p:sp>
        <p:nvSpPr>
          <p:cNvPr id="40" name="矩形 39"/>
          <p:cNvSpPr/>
          <p:nvPr/>
        </p:nvSpPr>
        <p:spPr>
          <a:xfrm>
            <a:off x="3993987" y="4438908"/>
            <a:ext cx="1210430" cy="400110"/>
          </a:xfrm>
          <a:prstGeom prst="rect">
            <a:avLst/>
          </a:prstGeom>
        </p:spPr>
        <p:txBody>
          <a:bodyPr wrap="none">
            <a:spAutoFit/>
          </a:bodyPr>
          <a:lstStyle/>
          <a:p>
            <a:r>
              <a:rPr lang="zh-CN" altLang="en-US" sz="2000" dirty="0">
                <a:solidFill>
                  <a:schemeClr val="tx1">
                    <a:lumMod val="50000"/>
                    <a:lumOff val="50000"/>
                  </a:schemeClr>
                </a:solidFill>
                <a:latin typeface="微软雅黑" panose="020B0503020204020204" charset="-122"/>
                <a:ea typeface="微软雅黑" panose="020B0503020204020204" charset="-122"/>
              </a:rPr>
              <a:t>添加内容</a:t>
            </a:r>
          </a:p>
        </p:txBody>
      </p:sp>
      <p:sp>
        <p:nvSpPr>
          <p:cNvPr id="41" name="矩形 40"/>
          <p:cNvSpPr/>
          <p:nvPr/>
        </p:nvSpPr>
        <p:spPr>
          <a:xfrm>
            <a:off x="6447172" y="4893192"/>
            <a:ext cx="2306333"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点击此处输入文字介绍内容尽量概括精炼，无多余的修饰文字内容等</a:t>
            </a:r>
            <a:endParaRPr lang="zh-CN" altLang="en-US" sz="1600" dirty="0">
              <a:solidFill>
                <a:schemeClr val="tx1">
                  <a:lumMod val="50000"/>
                  <a:lumOff val="50000"/>
                </a:schemeClr>
              </a:solidFill>
            </a:endParaRPr>
          </a:p>
        </p:txBody>
      </p:sp>
      <p:sp>
        <p:nvSpPr>
          <p:cNvPr id="42" name="矩形 41"/>
          <p:cNvSpPr/>
          <p:nvPr/>
        </p:nvSpPr>
        <p:spPr>
          <a:xfrm>
            <a:off x="6921176" y="4438908"/>
            <a:ext cx="1210430" cy="400110"/>
          </a:xfrm>
          <a:prstGeom prst="rect">
            <a:avLst/>
          </a:prstGeom>
        </p:spPr>
        <p:txBody>
          <a:bodyPr wrap="none">
            <a:spAutoFit/>
          </a:bodyPr>
          <a:lstStyle/>
          <a:p>
            <a:r>
              <a:rPr lang="zh-CN" altLang="en-US" sz="2000" dirty="0">
                <a:solidFill>
                  <a:schemeClr val="tx1">
                    <a:lumMod val="50000"/>
                    <a:lumOff val="50000"/>
                  </a:schemeClr>
                </a:solidFill>
                <a:latin typeface="微软雅黑" panose="020B0503020204020204" charset="-122"/>
                <a:ea typeface="微软雅黑" panose="020B0503020204020204" charset="-122"/>
              </a:rPr>
              <a:t>添加内容</a:t>
            </a:r>
          </a:p>
        </p:txBody>
      </p:sp>
      <p:sp>
        <p:nvSpPr>
          <p:cNvPr id="43" name="矩形 42"/>
          <p:cNvSpPr/>
          <p:nvPr/>
        </p:nvSpPr>
        <p:spPr>
          <a:xfrm>
            <a:off x="9281443" y="4893192"/>
            <a:ext cx="2306333" cy="1052596"/>
          </a:xfrm>
          <a:prstGeom prst="rect">
            <a:avLst/>
          </a:prstGeom>
        </p:spPr>
        <p:txBody>
          <a:bodyPr wrap="square">
            <a:spAutoFit/>
          </a:bodyPr>
          <a:lstStyle/>
          <a:p>
            <a:pPr>
              <a:lnSpc>
                <a:spcPct val="13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点击此处输入文字介绍内容尽量概括精炼，无多余的修饰文字内容等</a:t>
            </a:r>
            <a:endParaRPr lang="zh-CN" altLang="en-US" sz="1600" dirty="0">
              <a:solidFill>
                <a:schemeClr val="tx1">
                  <a:lumMod val="50000"/>
                  <a:lumOff val="50000"/>
                </a:schemeClr>
              </a:solidFill>
            </a:endParaRPr>
          </a:p>
        </p:txBody>
      </p:sp>
      <p:sp>
        <p:nvSpPr>
          <p:cNvPr id="44" name="矩形 43"/>
          <p:cNvSpPr/>
          <p:nvPr/>
        </p:nvSpPr>
        <p:spPr>
          <a:xfrm>
            <a:off x="9755447" y="4438908"/>
            <a:ext cx="1210430" cy="400110"/>
          </a:xfrm>
          <a:prstGeom prst="rect">
            <a:avLst/>
          </a:prstGeom>
        </p:spPr>
        <p:txBody>
          <a:bodyPr wrap="none">
            <a:spAutoFit/>
          </a:bodyPr>
          <a:lstStyle/>
          <a:p>
            <a:r>
              <a:rPr lang="zh-CN" altLang="en-US" sz="2000" dirty="0">
                <a:solidFill>
                  <a:schemeClr val="tx1">
                    <a:lumMod val="50000"/>
                    <a:lumOff val="50000"/>
                  </a:schemeClr>
                </a:solidFill>
                <a:latin typeface="微软雅黑" panose="020B0503020204020204" charset="-122"/>
                <a:ea typeface="微软雅黑" panose="020B0503020204020204" charset="-122"/>
              </a:rPr>
              <a:t>添加内容</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3"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heel(3)">
                                      <p:cBhvr>
                                        <p:cTn id="7" dur="2000"/>
                                        <p:tgtEl>
                                          <p:spTgt spid="25"/>
                                        </p:tgtEl>
                                      </p:cBhvr>
                                    </p:animEffect>
                                  </p:childTnLst>
                                </p:cTn>
                              </p:par>
                              <p:par>
                                <p:cTn id="8" presetID="21" presetClass="entr" presetSubtype="3"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heel(3)">
                                      <p:cBhvr>
                                        <p:cTn id="10" dur="2000"/>
                                        <p:tgtEl>
                                          <p:spTgt spid="32"/>
                                        </p:tgtEl>
                                      </p:cBhvr>
                                    </p:animEffect>
                                  </p:childTnLst>
                                </p:cTn>
                              </p:par>
                              <p:par>
                                <p:cTn id="11" presetID="21" presetClass="entr" presetSubtype="3"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heel(3)">
                                      <p:cBhvr>
                                        <p:cTn id="13" dur="2000"/>
                                        <p:tgtEl>
                                          <p:spTgt spid="8"/>
                                        </p:tgtEl>
                                      </p:cBhvr>
                                    </p:animEffect>
                                  </p:childTnLst>
                                </p:cTn>
                              </p:par>
                              <p:par>
                                <p:cTn id="14" presetID="21" presetClass="entr" presetSubtype="3"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heel(3)">
                                      <p:cBhvr>
                                        <p:cTn id="16" dur="2000"/>
                                        <p:tgtEl>
                                          <p:spTgt spid="18"/>
                                        </p:tgtEl>
                                      </p:cBhvr>
                                    </p:animEffect>
                                  </p:childTnLst>
                                </p:cTn>
                              </p:par>
                            </p:childTnLst>
                          </p:cTn>
                        </p:par>
                        <p:par>
                          <p:cTn id="17" fill="hold">
                            <p:stCondLst>
                              <p:cond delay="2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7"/>
                                        </p:tgtEl>
                                        <p:attrNameLst>
                                          <p:attrName>ppt_y</p:attrName>
                                        </p:attrNameLst>
                                      </p:cBhvr>
                                      <p:tavLst>
                                        <p:tav tm="0">
                                          <p:val>
                                            <p:strVal val="#ppt_y"/>
                                          </p:val>
                                        </p:tav>
                                        <p:tav tm="100000">
                                          <p:val>
                                            <p:strVal val="#ppt_y"/>
                                          </p:val>
                                        </p:tav>
                                      </p:tavLst>
                                    </p:anim>
                                    <p:anim calcmode="lin" valueType="num">
                                      <p:cBhvr>
                                        <p:cTn id="22"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7"/>
                                        </p:tgtEl>
                                      </p:cBhvr>
                                    </p:animEffect>
                                  </p:childTnLst>
                                </p:cTn>
                              </p:par>
                            </p:childTnLst>
                          </p:cTn>
                        </p:par>
                        <p:par>
                          <p:cTn id="25" fill="hold">
                            <p:stCondLst>
                              <p:cond delay="649"/>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6"/>
                                        </p:tgtEl>
                                        <p:attrNameLst>
                                          <p:attrName>ppt_y</p:attrName>
                                        </p:attrNameLst>
                                      </p:cBhvr>
                                      <p:tavLst>
                                        <p:tav tm="0">
                                          <p:val>
                                            <p:strVal val="#ppt_y"/>
                                          </p:val>
                                        </p:tav>
                                        <p:tav tm="100000">
                                          <p:val>
                                            <p:strVal val="#ppt_y"/>
                                          </p:val>
                                        </p:tav>
                                      </p:tavLst>
                                    </p:anim>
                                    <p:anim calcmode="lin" valueType="num">
                                      <p:cBhvr>
                                        <p:cTn id="30"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6"/>
                                        </p:tgtEl>
                                      </p:cBhvr>
                                    </p:animEffect>
                                  </p:childTnLst>
                                </p:cTn>
                              </p:par>
                            </p:childTnLst>
                          </p:cTn>
                        </p:par>
                        <p:par>
                          <p:cTn id="33" fill="hold">
                            <p:stCondLst>
                              <p:cond delay="2599"/>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40"/>
                                        </p:tgtEl>
                                        <p:attrNameLst>
                                          <p:attrName>style.visibility</p:attrName>
                                        </p:attrNameLst>
                                      </p:cBhvr>
                                      <p:to>
                                        <p:strVal val="visible"/>
                                      </p:to>
                                    </p:set>
                                    <p:anim calcmode="lin" valueType="num">
                                      <p:cBhvr>
                                        <p:cTn id="36"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40"/>
                                        </p:tgtEl>
                                        <p:attrNameLst>
                                          <p:attrName>ppt_y</p:attrName>
                                        </p:attrNameLst>
                                      </p:cBhvr>
                                      <p:tavLst>
                                        <p:tav tm="0">
                                          <p:val>
                                            <p:strVal val="#ppt_y"/>
                                          </p:val>
                                        </p:tav>
                                        <p:tav tm="100000">
                                          <p:val>
                                            <p:strVal val="#ppt_y"/>
                                          </p:val>
                                        </p:tav>
                                      </p:tavLst>
                                    </p:anim>
                                    <p:anim calcmode="lin" valueType="num">
                                      <p:cBhvr>
                                        <p:cTn id="38"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40"/>
                                        </p:tgtEl>
                                      </p:cBhvr>
                                    </p:animEffect>
                                  </p:childTnLst>
                                </p:cTn>
                              </p:par>
                            </p:childTnLst>
                          </p:cTn>
                        </p:par>
                        <p:par>
                          <p:cTn id="41" fill="hold">
                            <p:stCondLst>
                              <p:cond delay="3250"/>
                            </p:stCondLst>
                            <p:childTnLst>
                              <p:par>
                                <p:cTn id="42" presetID="41" presetClass="entr" presetSubtype="0" fill="hold" grpId="0" nodeType="afterEffect">
                                  <p:stCondLst>
                                    <p:cond delay="0"/>
                                  </p:stCondLst>
                                  <p:iterate type="lt">
                                    <p:tmPct val="10000"/>
                                  </p:iterate>
                                  <p:childTnLst>
                                    <p:set>
                                      <p:cBhvr>
                                        <p:cTn id="43" dur="1" fill="hold">
                                          <p:stCondLst>
                                            <p:cond delay="0"/>
                                          </p:stCondLst>
                                        </p:cTn>
                                        <p:tgtEl>
                                          <p:spTgt spid="39"/>
                                        </p:tgtEl>
                                        <p:attrNameLst>
                                          <p:attrName>style.visibility</p:attrName>
                                        </p:attrNameLst>
                                      </p:cBhvr>
                                      <p:to>
                                        <p:strVal val="visible"/>
                                      </p:to>
                                    </p:set>
                                    <p:anim calcmode="lin" valueType="num">
                                      <p:cBhvr>
                                        <p:cTn id="44" dur="500" fill="hold"/>
                                        <p:tgtEl>
                                          <p:spTgt spid="39"/>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39"/>
                                        </p:tgtEl>
                                        <p:attrNameLst>
                                          <p:attrName>ppt_y</p:attrName>
                                        </p:attrNameLst>
                                      </p:cBhvr>
                                      <p:tavLst>
                                        <p:tav tm="0">
                                          <p:val>
                                            <p:strVal val="#ppt_y"/>
                                          </p:val>
                                        </p:tav>
                                        <p:tav tm="100000">
                                          <p:val>
                                            <p:strVal val="#ppt_y"/>
                                          </p:val>
                                        </p:tav>
                                      </p:tavLst>
                                    </p:anim>
                                    <p:anim calcmode="lin" valueType="num">
                                      <p:cBhvr>
                                        <p:cTn id="46" dur="500" fill="hold"/>
                                        <p:tgtEl>
                                          <p:spTgt spid="39"/>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39"/>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39"/>
                                        </p:tgtEl>
                                      </p:cBhvr>
                                    </p:animEffect>
                                  </p:childTnLst>
                                </p:cTn>
                              </p:par>
                            </p:childTnLst>
                          </p:cTn>
                        </p:par>
                        <p:par>
                          <p:cTn id="49" fill="hold">
                            <p:stCondLst>
                              <p:cond delay="5200"/>
                            </p:stCondLst>
                            <p:childTnLst>
                              <p:par>
                                <p:cTn id="50" presetID="41" presetClass="entr" presetSubtype="0" fill="hold" grpId="0" nodeType="afterEffect">
                                  <p:stCondLst>
                                    <p:cond delay="0"/>
                                  </p:stCondLst>
                                  <p:iterate type="lt">
                                    <p:tmPct val="10000"/>
                                  </p:iterate>
                                  <p:childTnLst>
                                    <p:set>
                                      <p:cBhvr>
                                        <p:cTn id="51" dur="1" fill="hold">
                                          <p:stCondLst>
                                            <p:cond delay="0"/>
                                          </p:stCondLst>
                                        </p:cTn>
                                        <p:tgtEl>
                                          <p:spTgt spid="42"/>
                                        </p:tgtEl>
                                        <p:attrNameLst>
                                          <p:attrName>style.visibility</p:attrName>
                                        </p:attrNameLst>
                                      </p:cBhvr>
                                      <p:to>
                                        <p:strVal val="visible"/>
                                      </p:to>
                                    </p:set>
                                    <p:anim calcmode="lin" valueType="num">
                                      <p:cBhvr>
                                        <p:cTn id="52" dur="500" fill="hold"/>
                                        <p:tgtEl>
                                          <p:spTgt spid="42"/>
                                        </p:tgtEl>
                                        <p:attrNameLst>
                                          <p:attrName>ppt_x</p:attrName>
                                        </p:attrNameLst>
                                      </p:cBhvr>
                                      <p:tavLst>
                                        <p:tav tm="0">
                                          <p:val>
                                            <p:strVal val="#ppt_x"/>
                                          </p:val>
                                        </p:tav>
                                        <p:tav tm="50000">
                                          <p:val>
                                            <p:strVal val="#ppt_x+.1"/>
                                          </p:val>
                                        </p:tav>
                                        <p:tav tm="100000">
                                          <p:val>
                                            <p:strVal val="#ppt_x"/>
                                          </p:val>
                                        </p:tav>
                                      </p:tavLst>
                                    </p:anim>
                                    <p:anim calcmode="lin" valueType="num">
                                      <p:cBhvr>
                                        <p:cTn id="53" dur="500" fill="hold"/>
                                        <p:tgtEl>
                                          <p:spTgt spid="42"/>
                                        </p:tgtEl>
                                        <p:attrNameLst>
                                          <p:attrName>ppt_y</p:attrName>
                                        </p:attrNameLst>
                                      </p:cBhvr>
                                      <p:tavLst>
                                        <p:tav tm="0">
                                          <p:val>
                                            <p:strVal val="#ppt_y"/>
                                          </p:val>
                                        </p:tav>
                                        <p:tav tm="100000">
                                          <p:val>
                                            <p:strVal val="#ppt_y"/>
                                          </p:val>
                                        </p:tav>
                                      </p:tavLst>
                                    </p:anim>
                                    <p:anim calcmode="lin" valueType="num">
                                      <p:cBhvr>
                                        <p:cTn id="54" dur="500" fill="hold"/>
                                        <p:tgtEl>
                                          <p:spTgt spid="42"/>
                                        </p:tgtEl>
                                        <p:attrNameLst>
                                          <p:attrName>ppt_h</p:attrName>
                                        </p:attrNameLst>
                                      </p:cBhvr>
                                      <p:tavLst>
                                        <p:tav tm="0">
                                          <p:val>
                                            <p:strVal val="#ppt_h/10"/>
                                          </p:val>
                                        </p:tav>
                                        <p:tav tm="50000">
                                          <p:val>
                                            <p:strVal val="#ppt_h+.01"/>
                                          </p:val>
                                        </p:tav>
                                        <p:tav tm="100000">
                                          <p:val>
                                            <p:strVal val="#ppt_h"/>
                                          </p:val>
                                        </p:tav>
                                      </p:tavLst>
                                    </p:anim>
                                    <p:anim calcmode="lin" valueType="num">
                                      <p:cBhvr>
                                        <p:cTn id="55" dur="500" fill="hold"/>
                                        <p:tgtEl>
                                          <p:spTgt spid="42"/>
                                        </p:tgtEl>
                                        <p:attrNameLst>
                                          <p:attrName>ppt_w</p:attrName>
                                        </p:attrNameLst>
                                      </p:cBhvr>
                                      <p:tavLst>
                                        <p:tav tm="0">
                                          <p:val>
                                            <p:strVal val="#ppt_w/10"/>
                                          </p:val>
                                        </p:tav>
                                        <p:tav tm="50000">
                                          <p:val>
                                            <p:strVal val="#ppt_w+.01"/>
                                          </p:val>
                                        </p:tav>
                                        <p:tav tm="100000">
                                          <p:val>
                                            <p:strVal val="#ppt_w"/>
                                          </p:val>
                                        </p:tav>
                                      </p:tavLst>
                                    </p:anim>
                                    <p:animEffect transition="in" filter="fade">
                                      <p:cBhvr>
                                        <p:cTn id="56" dur="500" tmFilter="0,0; .5, 1; 1, 1"/>
                                        <p:tgtEl>
                                          <p:spTgt spid="42"/>
                                        </p:tgtEl>
                                      </p:cBhvr>
                                    </p:animEffect>
                                  </p:childTnLst>
                                </p:cTn>
                              </p:par>
                            </p:childTnLst>
                          </p:cTn>
                        </p:par>
                        <p:par>
                          <p:cTn id="57" fill="hold">
                            <p:stCondLst>
                              <p:cond delay="5849"/>
                            </p:stCondLst>
                            <p:childTnLst>
                              <p:par>
                                <p:cTn id="58" presetID="41" presetClass="entr" presetSubtype="0" fill="hold" grpId="0" nodeType="afterEffect">
                                  <p:stCondLst>
                                    <p:cond delay="0"/>
                                  </p:stCondLst>
                                  <p:iterate type="lt">
                                    <p:tmPct val="10000"/>
                                  </p:iterate>
                                  <p:childTnLst>
                                    <p:set>
                                      <p:cBhvr>
                                        <p:cTn id="59" dur="1" fill="hold">
                                          <p:stCondLst>
                                            <p:cond delay="0"/>
                                          </p:stCondLst>
                                        </p:cTn>
                                        <p:tgtEl>
                                          <p:spTgt spid="41"/>
                                        </p:tgtEl>
                                        <p:attrNameLst>
                                          <p:attrName>style.visibility</p:attrName>
                                        </p:attrNameLst>
                                      </p:cBhvr>
                                      <p:to>
                                        <p:strVal val="visible"/>
                                      </p:to>
                                    </p:set>
                                    <p:anim calcmode="lin" valueType="num">
                                      <p:cBhvr>
                                        <p:cTn id="60"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61" dur="500" fill="hold"/>
                                        <p:tgtEl>
                                          <p:spTgt spid="41"/>
                                        </p:tgtEl>
                                        <p:attrNameLst>
                                          <p:attrName>ppt_y</p:attrName>
                                        </p:attrNameLst>
                                      </p:cBhvr>
                                      <p:tavLst>
                                        <p:tav tm="0">
                                          <p:val>
                                            <p:strVal val="#ppt_y"/>
                                          </p:val>
                                        </p:tav>
                                        <p:tav tm="100000">
                                          <p:val>
                                            <p:strVal val="#ppt_y"/>
                                          </p:val>
                                        </p:tav>
                                      </p:tavLst>
                                    </p:anim>
                                    <p:anim calcmode="lin" valueType="num">
                                      <p:cBhvr>
                                        <p:cTn id="62"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63" dur="500" fill="hold"/>
                                        <p:tgtEl>
                                          <p:spTgt spid="41"/>
                                        </p:tgtEl>
                                        <p:attrNameLst>
                                          <p:attrName>ppt_w</p:attrName>
                                        </p:attrNameLst>
                                      </p:cBhvr>
                                      <p:tavLst>
                                        <p:tav tm="0">
                                          <p:val>
                                            <p:strVal val="#ppt_w/10"/>
                                          </p:val>
                                        </p:tav>
                                        <p:tav tm="50000">
                                          <p:val>
                                            <p:strVal val="#ppt_w+.01"/>
                                          </p:val>
                                        </p:tav>
                                        <p:tav tm="100000">
                                          <p:val>
                                            <p:strVal val="#ppt_w"/>
                                          </p:val>
                                        </p:tav>
                                      </p:tavLst>
                                    </p:anim>
                                    <p:animEffect transition="in" filter="fade">
                                      <p:cBhvr>
                                        <p:cTn id="64" dur="500" tmFilter="0,0; .5, 1; 1, 1"/>
                                        <p:tgtEl>
                                          <p:spTgt spid="41"/>
                                        </p:tgtEl>
                                      </p:cBhvr>
                                    </p:animEffect>
                                  </p:childTnLst>
                                </p:cTn>
                              </p:par>
                            </p:childTnLst>
                          </p:cTn>
                        </p:par>
                        <p:par>
                          <p:cTn id="65" fill="hold">
                            <p:stCondLst>
                              <p:cond delay="7800"/>
                            </p:stCondLst>
                            <p:childTnLst>
                              <p:par>
                                <p:cTn id="66" presetID="41" presetClass="entr" presetSubtype="0" fill="hold" grpId="0" nodeType="afterEffect">
                                  <p:stCondLst>
                                    <p:cond delay="0"/>
                                  </p:stCondLst>
                                  <p:iterate type="lt">
                                    <p:tmPct val="10000"/>
                                  </p:iterate>
                                  <p:childTnLst>
                                    <p:set>
                                      <p:cBhvr>
                                        <p:cTn id="67" dur="1" fill="hold">
                                          <p:stCondLst>
                                            <p:cond delay="0"/>
                                          </p:stCondLst>
                                        </p:cTn>
                                        <p:tgtEl>
                                          <p:spTgt spid="44"/>
                                        </p:tgtEl>
                                        <p:attrNameLst>
                                          <p:attrName>style.visibility</p:attrName>
                                        </p:attrNameLst>
                                      </p:cBhvr>
                                      <p:to>
                                        <p:strVal val="visible"/>
                                      </p:to>
                                    </p:set>
                                    <p:anim calcmode="lin" valueType="num">
                                      <p:cBhvr>
                                        <p:cTn id="68" dur="500" fill="hold"/>
                                        <p:tgtEl>
                                          <p:spTgt spid="44"/>
                                        </p:tgtEl>
                                        <p:attrNameLst>
                                          <p:attrName>ppt_x</p:attrName>
                                        </p:attrNameLst>
                                      </p:cBhvr>
                                      <p:tavLst>
                                        <p:tav tm="0">
                                          <p:val>
                                            <p:strVal val="#ppt_x"/>
                                          </p:val>
                                        </p:tav>
                                        <p:tav tm="50000">
                                          <p:val>
                                            <p:strVal val="#ppt_x+.1"/>
                                          </p:val>
                                        </p:tav>
                                        <p:tav tm="100000">
                                          <p:val>
                                            <p:strVal val="#ppt_x"/>
                                          </p:val>
                                        </p:tav>
                                      </p:tavLst>
                                    </p:anim>
                                    <p:anim calcmode="lin" valueType="num">
                                      <p:cBhvr>
                                        <p:cTn id="69" dur="500" fill="hold"/>
                                        <p:tgtEl>
                                          <p:spTgt spid="44"/>
                                        </p:tgtEl>
                                        <p:attrNameLst>
                                          <p:attrName>ppt_y</p:attrName>
                                        </p:attrNameLst>
                                      </p:cBhvr>
                                      <p:tavLst>
                                        <p:tav tm="0">
                                          <p:val>
                                            <p:strVal val="#ppt_y"/>
                                          </p:val>
                                        </p:tav>
                                        <p:tav tm="100000">
                                          <p:val>
                                            <p:strVal val="#ppt_y"/>
                                          </p:val>
                                        </p:tav>
                                      </p:tavLst>
                                    </p:anim>
                                    <p:anim calcmode="lin" valueType="num">
                                      <p:cBhvr>
                                        <p:cTn id="70" dur="500" fill="hold"/>
                                        <p:tgtEl>
                                          <p:spTgt spid="44"/>
                                        </p:tgtEl>
                                        <p:attrNameLst>
                                          <p:attrName>ppt_h</p:attrName>
                                        </p:attrNameLst>
                                      </p:cBhvr>
                                      <p:tavLst>
                                        <p:tav tm="0">
                                          <p:val>
                                            <p:strVal val="#ppt_h/10"/>
                                          </p:val>
                                        </p:tav>
                                        <p:tav tm="50000">
                                          <p:val>
                                            <p:strVal val="#ppt_h+.01"/>
                                          </p:val>
                                        </p:tav>
                                        <p:tav tm="100000">
                                          <p:val>
                                            <p:strVal val="#ppt_h"/>
                                          </p:val>
                                        </p:tav>
                                      </p:tavLst>
                                    </p:anim>
                                    <p:anim calcmode="lin" valueType="num">
                                      <p:cBhvr>
                                        <p:cTn id="71" dur="500" fill="hold"/>
                                        <p:tgtEl>
                                          <p:spTgt spid="44"/>
                                        </p:tgtEl>
                                        <p:attrNameLst>
                                          <p:attrName>ppt_w</p:attrName>
                                        </p:attrNameLst>
                                      </p:cBhvr>
                                      <p:tavLst>
                                        <p:tav tm="0">
                                          <p:val>
                                            <p:strVal val="#ppt_w/10"/>
                                          </p:val>
                                        </p:tav>
                                        <p:tav tm="50000">
                                          <p:val>
                                            <p:strVal val="#ppt_w+.01"/>
                                          </p:val>
                                        </p:tav>
                                        <p:tav tm="100000">
                                          <p:val>
                                            <p:strVal val="#ppt_w"/>
                                          </p:val>
                                        </p:tav>
                                      </p:tavLst>
                                    </p:anim>
                                    <p:animEffect transition="in" filter="fade">
                                      <p:cBhvr>
                                        <p:cTn id="72" dur="500" tmFilter="0,0; .5, 1; 1, 1"/>
                                        <p:tgtEl>
                                          <p:spTgt spid="44"/>
                                        </p:tgtEl>
                                      </p:cBhvr>
                                    </p:animEffect>
                                  </p:childTnLst>
                                </p:cTn>
                              </p:par>
                            </p:childTnLst>
                          </p:cTn>
                        </p:par>
                        <p:par>
                          <p:cTn id="73" fill="hold">
                            <p:stCondLst>
                              <p:cond delay="8449"/>
                            </p:stCondLst>
                            <p:childTnLst>
                              <p:par>
                                <p:cTn id="74" presetID="41" presetClass="entr" presetSubtype="0" fill="hold" grpId="0" nodeType="afterEffect">
                                  <p:stCondLst>
                                    <p:cond delay="0"/>
                                  </p:stCondLst>
                                  <p:iterate type="lt">
                                    <p:tmPct val="10000"/>
                                  </p:iterate>
                                  <p:childTnLst>
                                    <p:set>
                                      <p:cBhvr>
                                        <p:cTn id="75" dur="1" fill="hold">
                                          <p:stCondLst>
                                            <p:cond delay="0"/>
                                          </p:stCondLst>
                                        </p:cTn>
                                        <p:tgtEl>
                                          <p:spTgt spid="43"/>
                                        </p:tgtEl>
                                        <p:attrNameLst>
                                          <p:attrName>style.visibility</p:attrName>
                                        </p:attrNameLst>
                                      </p:cBhvr>
                                      <p:to>
                                        <p:strVal val="visible"/>
                                      </p:to>
                                    </p:set>
                                    <p:anim calcmode="lin" valueType="num">
                                      <p:cBhvr>
                                        <p:cTn id="76"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77" dur="500" fill="hold"/>
                                        <p:tgtEl>
                                          <p:spTgt spid="43"/>
                                        </p:tgtEl>
                                        <p:attrNameLst>
                                          <p:attrName>ppt_y</p:attrName>
                                        </p:attrNameLst>
                                      </p:cBhvr>
                                      <p:tavLst>
                                        <p:tav tm="0">
                                          <p:val>
                                            <p:strVal val="#ppt_y"/>
                                          </p:val>
                                        </p:tav>
                                        <p:tav tm="100000">
                                          <p:val>
                                            <p:strVal val="#ppt_y"/>
                                          </p:val>
                                        </p:tav>
                                      </p:tavLst>
                                    </p:anim>
                                    <p:anim calcmode="lin" valueType="num">
                                      <p:cBhvr>
                                        <p:cTn id="78"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79" dur="500" fill="hold"/>
                                        <p:tgtEl>
                                          <p:spTgt spid="43"/>
                                        </p:tgtEl>
                                        <p:attrNameLst>
                                          <p:attrName>ppt_w</p:attrName>
                                        </p:attrNameLst>
                                      </p:cBhvr>
                                      <p:tavLst>
                                        <p:tav tm="0">
                                          <p:val>
                                            <p:strVal val="#ppt_w/10"/>
                                          </p:val>
                                        </p:tav>
                                        <p:tav tm="50000">
                                          <p:val>
                                            <p:strVal val="#ppt_w+.01"/>
                                          </p:val>
                                        </p:tav>
                                        <p:tav tm="100000">
                                          <p:val>
                                            <p:strVal val="#ppt_w"/>
                                          </p:val>
                                        </p:tav>
                                      </p:tavLst>
                                    </p:anim>
                                    <p:animEffect transition="in" filter="fade">
                                      <p:cBhvr>
                                        <p:cTn id="80" dur="500" tmFilter="0,0; .5, 1; 1, 1"/>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39" grpId="0"/>
      <p:bldP spid="40" grpId="0"/>
      <p:bldP spid="41" grpId="0"/>
      <p:bldP spid="42" grpId="0"/>
      <p:bldP spid="43" grpId="0"/>
      <p:bldP spid="4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p:nvPr/>
        </p:nvSpPr>
        <p:spPr bwMode="auto">
          <a:xfrm>
            <a:off x="1747612" y="5100071"/>
            <a:ext cx="9520586" cy="117475"/>
          </a:xfrm>
          <a:custGeom>
            <a:avLst/>
            <a:gdLst>
              <a:gd name="T0" fmla="*/ 0 w 5998"/>
              <a:gd name="T1" fmla="*/ 0 h 74"/>
              <a:gd name="T2" fmla="*/ 5998 w 5998"/>
              <a:gd name="T3" fmla="*/ 0 h 74"/>
              <a:gd name="T4" fmla="*/ 5998 w 5998"/>
              <a:gd name="T5" fmla="*/ 74 h 74"/>
              <a:gd name="T6" fmla="*/ 0 w 5998"/>
              <a:gd name="T7" fmla="*/ 74 h 74"/>
              <a:gd name="T8" fmla="*/ 0 w 5998"/>
              <a:gd name="T9" fmla="*/ 0 h 74"/>
              <a:gd name="T10" fmla="*/ 0 w 5998"/>
              <a:gd name="T11" fmla="*/ 0 h 74"/>
            </a:gdLst>
            <a:ahLst/>
            <a:cxnLst>
              <a:cxn ang="0">
                <a:pos x="T0" y="T1"/>
              </a:cxn>
              <a:cxn ang="0">
                <a:pos x="T2" y="T3"/>
              </a:cxn>
              <a:cxn ang="0">
                <a:pos x="T4" y="T5"/>
              </a:cxn>
              <a:cxn ang="0">
                <a:pos x="T6" y="T7"/>
              </a:cxn>
              <a:cxn ang="0">
                <a:pos x="T8" y="T9"/>
              </a:cxn>
              <a:cxn ang="0">
                <a:pos x="T10" y="T11"/>
              </a:cxn>
            </a:cxnLst>
            <a:rect l="0" t="0" r="r" b="b"/>
            <a:pathLst>
              <a:path w="5998" h="74">
                <a:moveTo>
                  <a:pt x="0" y="0"/>
                </a:moveTo>
                <a:lnTo>
                  <a:pt x="5998" y="0"/>
                </a:lnTo>
                <a:lnTo>
                  <a:pt x="5998" y="74"/>
                </a:lnTo>
                <a:lnTo>
                  <a:pt x="0" y="74"/>
                </a:lnTo>
                <a:lnTo>
                  <a:pt x="0" y="0"/>
                </a:lnTo>
                <a:lnTo>
                  <a:pt x="0" y="0"/>
                </a:lnTo>
                <a:close/>
              </a:path>
            </a:pathLst>
          </a:cu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3" name="Oval 6"/>
          <p:cNvSpPr>
            <a:spLocks noChangeArrowheads="1"/>
          </p:cNvSpPr>
          <p:nvPr/>
        </p:nvSpPr>
        <p:spPr bwMode="auto">
          <a:xfrm>
            <a:off x="1503169" y="4912746"/>
            <a:ext cx="488887" cy="492125"/>
          </a:xfrm>
          <a:prstGeom prst="ellipse">
            <a:avLst/>
          </a:prstGeom>
          <a:solidFill>
            <a:srgbClr val="898989"/>
          </a:solidFill>
          <a:ln>
            <a:noFill/>
          </a:ln>
          <a:extLst>
            <a:ext uri="{91240B29-F687-4F45-9708-019B960494DF}">
              <a14:hiddenLine xmlns:a14="http://schemas.microsoft.com/office/drawing/2010/main" w="9525">
                <a:solidFill>
                  <a:srgbClr val="000000"/>
                </a:solidFill>
                <a:round/>
              </a14:hiddenLine>
            </a:ext>
          </a:extLst>
        </p:spPr>
        <p:txBody>
          <a:bodyPr vert="horz" wrap="square" lIns="91431" tIns="45715" rIns="91431" bIns="45715" numCol="1" anchor="t" anchorCtr="0" compatLnSpc="1"/>
          <a:lstStyle/>
          <a:p>
            <a:endParaRPr lang="zh-CN" altLang="en-US"/>
          </a:p>
        </p:txBody>
      </p:sp>
      <p:sp>
        <p:nvSpPr>
          <p:cNvPr id="4" name="Oval 7"/>
          <p:cNvSpPr>
            <a:spLocks noChangeArrowheads="1"/>
          </p:cNvSpPr>
          <p:nvPr/>
        </p:nvSpPr>
        <p:spPr bwMode="auto">
          <a:xfrm>
            <a:off x="1609518" y="5011170"/>
            <a:ext cx="284126" cy="2857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5" name="Oval 8"/>
          <p:cNvSpPr>
            <a:spLocks noChangeArrowheads="1"/>
          </p:cNvSpPr>
          <p:nvPr/>
        </p:nvSpPr>
        <p:spPr bwMode="auto">
          <a:xfrm>
            <a:off x="1649201" y="5060383"/>
            <a:ext cx="195237" cy="1968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6" name="Oval 9"/>
          <p:cNvSpPr>
            <a:spLocks noChangeArrowheads="1"/>
          </p:cNvSpPr>
          <p:nvPr/>
        </p:nvSpPr>
        <p:spPr bwMode="auto">
          <a:xfrm>
            <a:off x="3087287" y="4912746"/>
            <a:ext cx="488887" cy="492125"/>
          </a:xfrm>
          <a:prstGeom prst="ellipse">
            <a:avLst/>
          </a:prstGeom>
          <a:solidFill>
            <a:srgbClr val="898989"/>
          </a:solidFill>
          <a:ln>
            <a:noFill/>
          </a:ln>
          <a:extLst>
            <a:ext uri="{91240B29-F687-4F45-9708-019B960494DF}">
              <a14:hiddenLine xmlns:a14="http://schemas.microsoft.com/office/drawing/2010/main" w="9525">
                <a:solidFill>
                  <a:srgbClr val="000000"/>
                </a:solidFill>
                <a:round/>
              </a14:hiddenLine>
            </a:ext>
          </a:extLst>
        </p:spPr>
        <p:txBody>
          <a:bodyPr vert="horz" wrap="square" lIns="91431" tIns="45715" rIns="91431" bIns="45715" numCol="1" anchor="t" anchorCtr="0" compatLnSpc="1"/>
          <a:lstStyle/>
          <a:p>
            <a:endParaRPr lang="zh-CN" altLang="en-US"/>
          </a:p>
        </p:txBody>
      </p:sp>
      <p:sp>
        <p:nvSpPr>
          <p:cNvPr id="7" name="Oval 10"/>
          <p:cNvSpPr>
            <a:spLocks noChangeArrowheads="1"/>
          </p:cNvSpPr>
          <p:nvPr/>
        </p:nvSpPr>
        <p:spPr bwMode="auto">
          <a:xfrm>
            <a:off x="3185698" y="5011170"/>
            <a:ext cx="293650" cy="2857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8" name="Oval 11"/>
          <p:cNvSpPr>
            <a:spLocks noChangeArrowheads="1"/>
          </p:cNvSpPr>
          <p:nvPr/>
        </p:nvSpPr>
        <p:spPr bwMode="auto">
          <a:xfrm>
            <a:off x="3234908" y="5060383"/>
            <a:ext cx="195237" cy="1968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9" name="Oval 12"/>
          <p:cNvSpPr>
            <a:spLocks noChangeArrowheads="1"/>
          </p:cNvSpPr>
          <p:nvPr/>
        </p:nvSpPr>
        <p:spPr bwMode="auto">
          <a:xfrm>
            <a:off x="4672994" y="4912746"/>
            <a:ext cx="488887" cy="492125"/>
          </a:xfrm>
          <a:prstGeom prst="ellipse">
            <a:avLst/>
          </a:prstGeom>
          <a:solidFill>
            <a:srgbClr val="898989"/>
          </a:solidFill>
          <a:ln>
            <a:noFill/>
          </a:ln>
          <a:extLst>
            <a:ext uri="{91240B29-F687-4F45-9708-019B960494DF}">
              <a14:hiddenLine xmlns:a14="http://schemas.microsoft.com/office/drawing/2010/main" w="9525">
                <a:solidFill>
                  <a:srgbClr val="000000"/>
                </a:solidFill>
                <a:round/>
              </a14:hiddenLine>
            </a:ext>
          </a:extLst>
        </p:spPr>
        <p:txBody>
          <a:bodyPr vert="horz" wrap="square" lIns="91431" tIns="45715" rIns="91431" bIns="45715" numCol="1" anchor="t" anchorCtr="0" compatLnSpc="1"/>
          <a:lstStyle/>
          <a:p>
            <a:endParaRPr lang="zh-CN" altLang="en-US"/>
          </a:p>
        </p:txBody>
      </p:sp>
      <p:sp>
        <p:nvSpPr>
          <p:cNvPr id="10" name="Oval 13"/>
          <p:cNvSpPr>
            <a:spLocks noChangeArrowheads="1"/>
          </p:cNvSpPr>
          <p:nvPr/>
        </p:nvSpPr>
        <p:spPr bwMode="auto">
          <a:xfrm>
            <a:off x="4771407" y="5011170"/>
            <a:ext cx="282538" cy="2857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11" name="Oval 14"/>
          <p:cNvSpPr>
            <a:spLocks noChangeArrowheads="1"/>
          </p:cNvSpPr>
          <p:nvPr/>
        </p:nvSpPr>
        <p:spPr bwMode="auto">
          <a:xfrm>
            <a:off x="4819025" y="5060383"/>
            <a:ext cx="187301" cy="1968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12" name="Oval 15"/>
          <p:cNvSpPr>
            <a:spLocks noChangeArrowheads="1"/>
          </p:cNvSpPr>
          <p:nvPr/>
        </p:nvSpPr>
        <p:spPr bwMode="auto">
          <a:xfrm>
            <a:off x="6247588" y="4912746"/>
            <a:ext cx="490475" cy="492125"/>
          </a:xfrm>
          <a:prstGeom prst="ellipse">
            <a:avLst/>
          </a:prstGeom>
          <a:solidFill>
            <a:srgbClr val="898989"/>
          </a:solidFill>
          <a:ln>
            <a:noFill/>
          </a:ln>
          <a:extLst>
            <a:ext uri="{91240B29-F687-4F45-9708-019B960494DF}">
              <a14:hiddenLine xmlns:a14="http://schemas.microsoft.com/office/drawing/2010/main" w="9525">
                <a:solidFill>
                  <a:srgbClr val="000000"/>
                </a:solidFill>
                <a:round/>
              </a14:hiddenLine>
            </a:ext>
          </a:extLst>
        </p:spPr>
        <p:txBody>
          <a:bodyPr vert="horz" wrap="square" lIns="91431" tIns="45715" rIns="91431" bIns="45715" numCol="1" anchor="t" anchorCtr="0" compatLnSpc="1"/>
          <a:lstStyle/>
          <a:p>
            <a:endParaRPr lang="zh-CN" altLang="en-US"/>
          </a:p>
        </p:txBody>
      </p:sp>
      <p:sp>
        <p:nvSpPr>
          <p:cNvPr id="13" name="Oval 16"/>
          <p:cNvSpPr>
            <a:spLocks noChangeArrowheads="1"/>
          </p:cNvSpPr>
          <p:nvPr/>
        </p:nvSpPr>
        <p:spPr bwMode="auto">
          <a:xfrm>
            <a:off x="6355524" y="5011170"/>
            <a:ext cx="284126" cy="2857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14" name="Oval 17"/>
          <p:cNvSpPr>
            <a:spLocks noChangeArrowheads="1"/>
          </p:cNvSpPr>
          <p:nvPr/>
        </p:nvSpPr>
        <p:spPr bwMode="auto">
          <a:xfrm>
            <a:off x="6395208" y="5060383"/>
            <a:ext cx="195237" cy="1968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15" name="Oval 18"/>
          <p:cNvSpPr>
            <a:spLocks noChangeArrowheads="1"/>
          </p:cNvSpPr>
          <p:nvPr/>
        </p:nvSpPr>
        <p:spPr bwMode="auto">
          <a:xfrm>
            <a:off x="7833294" y="4912746"/>
            <a:ext cx="488887" cy="492125"/>
          </a:xfrm>
          <a:prstGeom prst="ellipse">
            <a:avLst/>
          </a:prstGeom>
          <a:solidFill>
            <a:srgbClr val="898989"/>
          </a:solidFill>
          <a:ln>
            <a:noFill/>
          </a:ln>
          <a:extLst>
            <a:ext uri="{91240B29-F687-4F45-9708-019B960494DF}">
              <a14:hiddenLine xmlns:a14="http://schemas.microsoft.com/office/drawing/2010/main" w="9525">
                <a:solidFill>
                  <a:srgbClr val="000000"/>
                </a:solidFill>
                <a:round/>
              </a14:hiddenLine>
            </a:ext>
          </a:extLst>
        </p:spPr>
        <p:txBody>
          <a:bodyPr vert="horz" wrap="square" lIns="91431" tIns="45715" rIns="91431" bIns="45715" numCol="1" anchor="t" anchorCtr="0" compatLnSpc="1"/>
          <a:lstStyle/>
          <a:p>
            <a:endParaRPr lang="zh-CN" altLang="en-US"/>
          </a:p>
        </p:txBody>
      </p:sp>
      <p:sp>
        <p:nvSpPr>
          <p:cNvPr id="16" name="Oval 19"/>
          <p:cNvSpPr>
            <a:spLocks noChangeArrowheads="1"/>
          </p:cNvSpPr>
          <p:nvPr/>
        </p:nvSpPr>
        <p:spPr bwMode="auto">
          <a:xfrm>
            <a:off x="7931707" y="5011170"/>
            <a:ext cx="284126" cy="2857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17" name="Oval 20"/>
          <p:cNvSpPr>
            <a:spLocks noChangeArrowheads="1"/>
          </p:cNvSpPr>
          <p:nvPr/>
        </p:nvSpPr>
        <p:spPr bwMode="auto">
          <a:xfrm>
            <a:off x="7980914" y="5060383"/>
            <a:ext cx="195237" cy="1968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18" name="Oval 21"/>
          <p:cNvSpPr>
            <a:spLocks noChangeArrowheads="1"/>
          </p:cNvSpPr>
          <p:nvPr/>
        </p:nvSpPr>
        <p:spPr bwMode="auto">
          <a:xfrm>
            <a:off x="9409477" y="4912746"/>
            <a:ext cx="488887" cy="492125"/>
          </a:xfrm>
          <a:prstGeom prst="ellipse">
            <a:avLst/>
          </a:prstGeom>
          <a:solidFill>
            <a:srgbClr val="898989"/>
          </a:solidFill>
          <a:ln>
            <a:noFill/>
          </a:ln>
          <a:extLst>
            <a:ext uri="{91240B29-F687-4F45-9708-019B960494DF}">
              <a14:hiddenLine xmlns:a14="http://schemas.microsoft.com/office/drawing/2010/main" w="9525">
                <a:solidFill>
                  <a:srgbClr val="000000"/>
                </a:solidFill>
                <a:round/>
              </a14:hiddenLine>
            </a:ext>
          </a:extLst>
        </p:spPr>
        <p:txBody>
          <a:bodyPr vert="horz" wrap="square" lIns="91431" tIns="45715" rIns="91431" bIns="45715" numCol="1" anchor="t" anchorCtr="0" compatLnSpc="1"/>
          <a:lstStyle/>
          <a:p>
            <a:endParaRPr lang="zh-CN" altLang="en-US"/>
          </a:p>
        </p:txBody>
      </p:sp>
      <p:sp>
        <p:nvSpPr>
          <p:cNvPr id="19" name="Oval 22"/>
          <p:cNvSpPr>
            <a:spLocks noChangeArrowheads="1"/>
          </p:cNvSpPr>
          <p:nvPr/>
        </p:nvSpPr>
        <p:spPr bwMode="auto">
          <a:xfrm>
            <a:off x="9515825" y="5011170"/>
            <a:ext cx="284126" cy="2857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20" name="Oval 23"/>
          <p:cNvSpPr>
            <a:spLocks noChangeArrowheads="1"/>
          </p:cNvSpPr>
          <p:nvPr/>
        </p:nvSpPr>
        <p:spPr bwMode="auto">
          <a:xfrm>
            <a:off x="9555509" y="5060383"/>
            <a:ext cx="195237" cy="1968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21" name="Oval 24"/>
          <p:cNvSpPr>
            <a:spLocks noChangeArrowheads="1"/>
          </p:cNvSpPr>
          <p:nvPr/>
        </p:nvSpPr>
        <p:spPr bwMode="auto">
          <a:xfrm>
            <a:off x="10993595" y="4912746"/>
            <a:ext cx="490475" cy="492125"/>
          </a:xfrm>
          <a:prstGeom prst="ellipse">
            <a:avLst/>
          </a:prstGeom>
          <a:solidFill>
            <a:srgbClr val="898989"/>
          </a:solidFill>
          <a:ln>
            <a:noFill/>
          </a:ln>
          <a:extLst>
            <a:ext uri="{91240B29-F687-4F45-9708-019B960494DF}">
              <a14:hiddenLine xmlns:a14="http://schemas.microsoft.com/office/drawing/2010/main" w="9525">
                <a:solidFill>
                  <a:srgbClr val="000000"/>
                </a:solidFill>
                <a:round/>
              </a14:hiddenLine>
            </a:ext>
          </a:extLst>
        </p:spPr>
        <p:txBody>
          <a:bodyPr vert="horz" wrap="square" lIns="91431" tIns="45715" rIns="91431" bIns="45715" numCol="1" anchor="t" anchorCtr="0" compatLnSpc="1"/>
          <a:lstStyle/>
          <a:p>
            <a:endParaRPr lang="zh-CN" altLang="en-US"/>
          </a:p>
        </p:txBody>
      </p:sp>
      <p:sp>
        <p:nvSpPr>
          <p:cNvPr id="22" name="Oval 25"/>
          <p:cNvSpPr>
            <a:spLocks noChangeArrowheads="1"/>
          </p:cNvSpPr>
          <p:nvPr/>
        </p:nvSpPr>
        <p:spPr bwMode="auto">
          <a:xfrm>
            <a:off x="11092008" y="5011170"/>
            <a:ext cx="284126" cy="2857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23" name="Oval 26"/>
          <p:cNvSpPr>
            <a:spLocks noChangeArrowheads="1"/>
          </p:cNvSpPr>
          <p:nvPr/>
        </p:nvSpPr>
        <p:spPr bwMode="auto">
          <a:xfrm>
            <a:off x="11141214" y="5060383"/>
            <a:ext cx="195237" cy="196851"/>
          </a:xfrm>
          <a:prstGeom prst="ellipse">
            <a:avLst/>
          </a:prstGeom>
          <a:solidFill>
            <a:schemeClr val="bg1">
              <a:lumMod val="75000"/>
            </a:schemeClr>
          </a:solidFill>
          <a:ln>
            <a:solidFill>
              <a:schemeClr val="bg1"/>
            </a:solidFill>
          </a:ln>
        </p:spPr>
        <p:txBody>
          <a:bodyPr vert="horz" wrap="square" lIns="91431" tIns="45715" rIns="91431" bIns="45715" numCol="1" anchor="t" anchorCtr="0" compatLnSpc="1"/>
          <a:lstStyle/>
          <a:p>
            <a:endParaRPr lang="zh-CN" altLang="en-US"/>
          </a:p>
        </p:txBody>
      </p:sp>
      <p:sp>
        <p:nvSpPr>
          <p:cNvPr id="24" name="Freeform 27"/>
          <p:cNvSpPr/>
          <p:nvPr/>
        </p:nvSpPr>
        <p:spPr bwMode="auto">
          <a:xfrm>
            <a:off x="1971421" y="3368110"/>
            <a:ext cx="2701574" cy="1033463"/>
          </a:xfrm>
          <a:custGeom>
            <a:avLst/>
            <a:gdLst>
              <a:gd name="T0" fmla="*/ 0 w 1702"/>
              <a:gd name="T1" fmla="*/ 651 h 651"/>
              <a:gd name="T2" fmla="*/ 1702 w 1702"/>
              <a:gd name="T3" fmla="*/ 651 h 651"/>
              <a:gd name="T4" fmla="*/ 1702 w 1702"/>
              <a:gd name="T5" fmla="*/ 0 h 651"/>
              <a:gd name="T6" fmla="*/ 0 w 1702"/>
              <a:gd name="T7" fmla="*/ 0 h 651"/>
              <a:gd name="T8" fmla="*/ 0 w 1702"/>
              <a:gd name="T9" fmla="*/ 651 h 651"/>
              <a:gd name="T10" fmla="*/ 0 w 1702"/>
              <a:gd name="T11" fmla="*/ 651 h 651"/>
            </a:gdLst>
            <a:ahLst/>
            <a:cxnLst>
              <a:cxn ang="0">
                <a:pos x="T0" y="T1"/>
              </a:cxn>
              <a:cxn ang="0">
                <a:pos x="T2" y="T3"/>
              </a:cxn>
              <a:cxn ang="0">
                <a:pos x="T4" y="T5"/>
              </a:cxn>
              <a:cxn ang="0">
                <a:pos x="T6" y="T7"/>
              </a:cxn>
              <a:cxn ang="0">
                <a:pos x="T8" y="T9"/>
              </a:cxn>
              <a:cxn ang="0">
                <a:pos x="T10" y="T11"/>
              </a:cxn>
            </a:cxnLst>
            <a:rect l="0" t="0" r="r" b="b"/>
            <a:pathLst>
              <a:path w="1702" h="651">
                <a:moveTo>
                  <a:pt x="0" y="651"/>
                </a:moveTo>
                <a:lnTo>
                  <a:pt x="1702" y="651"/>
                </a:lnTo>
                <a:lnTo>
                  <a:pt x="1702" y="0"/>
                </a:lnTo>
                <a:lnTo>
                  <a:pt x="0" y="0"/>
                </a:lnTo>
                <a:lnTo>
                  <a:pt x="0" y="651"/>
                </a:lnTo>
                <a:lnTo>
                  <a:pt x="0" y="651"/>
                </a:lnTo>
                <a:close/>
              </a:path>
            </a:pathLst>
          </a:custGeom>
          <a:solidFill>
            <a:schemeClr val="accent1"/>
          </a:solidFill>
          <a:ln>
            <a:noFill/>
          </a:ln>
        </p:spPr>
        <p:txBody>
          <a:bodyPr vert="horz" wrap="square" lIns="91431" tIns="45715" rIns="91431" bIns="45715" numCol="1" anchor="t" anchorCtr="0" compatLnSpc="1"/>
          <a:lstStyle/>
          <a:p>
            <a:endParaRPr lang="zh-CN" altLang="en-US"/>
          </a:p>
        </p:txBody>
      </p:sp>
      <p:sp>
        <p:nvSpPr>
          <p:cNvPr id="25" name="Freeform 28"/>
          <p:cNvSpPr/>
          <p:nvPr/>
        </p:nvSpPr>
        <p:spPr bwMode="auto">
          <a:xfrm>
            <a:off x="9623760" y="3830069"/>
            <a:ext cx="58731" cy="1328739"/>
          </a:xfrm>
          <a:custGeom>
            <a:avLst/>
            <a:gdLst>
              <a:gd name="T0" fmla="*/ 37 w 37"/>
              <a:gd name="T1" fmla="*/ 837 h 837"/>
              <a:gd name="T2" fmla="*/ 0 w 37"/>
              <a:gd name="T3" fmla="*/ 837 h 837"/>
              <a:gd name="T4" fmla="*/ 0 w 37"/>
              <a:gd name="T5" fmla="*/ 0 h 837"/>
              <a:gd name="T6" fmla="*/ 37 w 37"/>
              <a:gd name="T7" fmla="*/ 0 h 837"/>
              <a:gd name="T8" fmla="*/ 37 w 37"/>
              <a:gd name="T9" fmla="*/ 837 h 837"/>
              <a:gd name="T10" fmla="*/ 37 w 37"/>
              <a:gd name="T11" fmla="*/ 837 h 837"/>
            </a:gdLst>
            <a:ahLst/>
            <a:cxnLst>
              <a:cxn ang="0">
                <a:pos x="T0" y="T1"/>
              </a:cxn>
              <a:cxn ang="0">
                <a:pos x="T2" y="T3"/>
              </a:cxn>
              <a:cxn ang="0">
                <a:pos x="T4" y="T5"/>
              </a:cxn>
              <a:cxn ang="0">
                <a:pos x="T6" y="T7"/>
              </a:cxn>
              <a:cxn ang="0">
                <a:pos x="T8" y="T9"/>
              </a:cxn>
              <a:cxn ang="0">
                <a:pos x="T10" y="T11"/>
              </a:cxn>
            </a:cxnLst>
            <a:rect l="0" t="0" r="r" b="b"/>
            <a:pathLst>
              <a:path w="37" h="837">
                <a:moveTo>
                  <a:pt x="37" y="837"/>
                </a:moveTo>
                <a:lnTo>
                  <a:pt x="0" y="837"/>
                </a:lnTo>
                <a:lnTo>
                  <a:pt x="0" y="0"/>
                </a:lnTo>
                <a:lnTo>
                  <a:pt x="37" y="0"/>
                </a:lnTo>
                <a:lnTo>
                  <a:pt x="37" y="837"/>
                </a:lnTo>
                <a:lnTo>
                  <a:pt x="37" y="837"/>
                </a:lnTo>
                <a:close/>
              </a:path>
            </a:pathLst>
          </a:custGeom>
          <a:solidFill>
            <a:schemeClr val="accent6"/>
          </a:solidFill>
          <a:ln>
            <a:noFill/>
          </a:ln>
        </p:spPr>
        <p:txBody>
          <a:bodyPr vert="horz" wrap="square" lIns="91431" tIns="45715" rIns="91431" bIns="45715" numCol="1" anchor="t" anchorCtr="0" compatLnSpc="1"/>
          <a:lstStyle/>
          <a:p>
            <a:endParaRPr lang="zh-CN" altLang="en-US"/>
          </a:p>
        </p:txBody>
      </p:sp>
      <p:sp>
        <p:nvSpPr>
          <p:cNvPr id="26" name="Freeform 29"/>
          <p:cNvSpPr/>
          <p:nvPr/>
        </p:nvSpPr>
        <p:spPr bwMode="auto">
          <a:xfrm>
            <a:off x="8284086" y="3368110"/>
            <a:ext cx="2709510" cy="1033463"/>
          </a:xfrm>
          <a:custGeom>
            <a:avLst/>
            <a:gdLst>
              <a:gd name="T0" fmla="*/ 0 w 1707"/>
              <a:gd name="T1" fmla="*/ 651 h 651"/>
              <a:gd name="T2" fmla="*/ 1707 w 1707"/>
              <a:gd name="T3" fmla="*/ 651 h 651"/>
              <a:gd name="T4" fmla="*/ 1707 w 1707"/>
              <a:gd name="T5" fmla="*/ 0 h 651"/>
              <a:gd name="T6" fmla="*/ 0 w 1707"/>
              <a:gd name="T7" fmla="*/ 0 h 651"/>
              <a:gd name="T8" fmla="*/ 0 w 1707"/>
              <a:gd name="T9" fmla="*/ 651 h 651"/>
              <a:gd name="T10" fmla="*/ 0 w 1707"/>
              <a:gd name="T11" fmla="*/ 651 h 651"/>
            </a:gdLst>
            <a:ahLst/>
            <a:cxnLst>
              <a:cxn ang="0">
                <a:pos x="T0" y="T1"/>
              </a:cxn>
              <a:cxn ang="0">
                <a:pos x="T2" y="T3"/>
              </a:cxn>
              <a:cxn ang="0">
                <a:pos x="T4" y="T5"/>
              </a:cxn>
              <a:cxn ang="0">
                <a:pos x="T6" y="T7"/>
              </a:cxn>
              <a:cxn ang="0">
                <a:pos x="T8" y="T9"/>
              </a:cxn>
              <a:cxn ang="0">
                <a:pos x="T10" y="T11"/>
              </a:cxn>
            </a:cxnLst>
            <a:rect l="0" t="0" r="r" b="b"/>
            <a:pathLst>
              <a:path w="1707" h="651">
                <a:moveTo>
                  <a:pt x="0" y="651"/>
                </a:moveTo>
                <a:lnTo>
                  <a:pt x="1707" y="651"/>
                </a:lnTo>
                <a:lnTo>
                  <a:pt x="1707" y="0"/>
                </a:lnTo>
                <a:lnTo>
                  <a:pt x="0" y="0"/>
                </a:lnTo>
                <a:lnTo>
                  <a:pt x="0" y="651"/>
                </a:lnTo>
                <a:lnTo>
                  <a:pt x="0" y="651"/>
                </a:lnTo>
                <a:close/>
              </a:path>
            </a:pathLst>
          </a:custGeom>
          <a:solidFill>
            <a:schemeClr val="accent6"/>
          </a:solidFill>
          <a:ln>
            <a:noFill/>
          </a:ln>
        </p:spPr>
        <p:txBody>
          <a:bodyPr vert="horz" wrap="square" lIns="91431" tIns="45715" rIns="91431" bIns="45715" numCol="1" anchor="t" anchorCtr="0" compatLnSpc="1"/>
          <a:lstStyle/>
          <a:p>
            <a:endParaRPr lang="zh-CN" altLang="en-US"/>
          </a:p>
        </p:txBody>
      </p:sp>
      <p:sp>
        <p:nvSpPr>
          <p:cNvPr id="27" name="Freeform 30"/>
          <p:cNvSpPr/>
          <p:nvPr/>
        </p:nvSpPr>
        <p:spPr bwMode="auto">
          <a:xfrm>
            <a:off x="5142832" y="3368110"/>
            <a:ext cx="2699987" cy="1033463"/>
          </a:xfrm>
          <a:custGeom>
            <a:avLst/>
            <a:gdLst>
              <a:gd name="T0" fmla="*/ 0 w 1701"/>
              <a:gd name="T1" fmla="*/ 651 h 651"/>
              <a:gd name="T2" fmla="*/ 1701 w 1701"/>
              <a:gd name="T3" fmla="*/ 651 h 651"/>
              <a:gd name="T4" fmla="*/ 1701 w 1701"/>
              <a:gd name="T5" fmla="*/ 0 h 651"/>
              <a:gd name="T6" fmla="*/ 0 w 1701"/>
              <a:gd name="T7" fmla="*/ 0 h 651"/>
              <a:gd name="T8" fmla="*/ 0 w 1701"/>
              <a:gd name="T9" fmla="*/ 651 h 651"/>
              <a:gd name="T10" fmla="*/ 0 w 1701"/>
              <a:gd name="T11" fmla="*/ 651 h 651"/>
            </a:gdLst>
            <a:ahLst/>
            <a:cxnLst>
              <a:cxn ang="0">
                <a:pos x="T0" y="T1"/>
              </a:cxn>
              <a:cxn ang="0">
                <a:pos x="T2" y="T3"/>
              </a:cxn>
              <a:cxn ang="0">
                <a:pos x="T4" y="T5"/>
              </a:cxn>
              <a:cxn ang="0">
                <a:pos x="T6" y="T7"/>
              </a:cxn>
              <a:cxn ang="0">
                <a:pos x="T8" y="T9"/>
              </a:cxn>
              <a:cxn ang="0">
                <a:pos x="T10" y="T11"/>
              </a:cxn>
            </a:cxnLst>
            <a:rect l="0" t="0" r="r" b="b"/>
            <a:pathLst>
              <a:path w="1701" h="651">
                <a:moveTo>
                  <a:pt x="0" y="651"/>
                </a:moveTo>
                <a:lnTo>
                  <a:pt x="1701" y="651"/>
                </a:lnTo>
                <a:lnTo>
                  <a:pt x="1701" y="0"/>
                </a:lnTo>
                <a:lnTo>
                  <a:pt x="0" y="0"/>
                </a:lnTo>
                <a:lnTo>
                  <a:pt x="0" y="651"/>
                </a:lnTo>
                <a:lnTo>
                  <a:pt x="0" y="651"/>
                </a:lnTo>
                <a:close/>
              </a:path>
            </a:pathLst>
          </a:custGeom>
          <a:solidFill>
            <a:schemeClr val="accent4"/>
          </a:solidFill>
          <a:ln>
            <a:noFill/>
          </a:ln>
        </p:spPr>
        <p:txBody>
          <a:bodyPr vert="horz" wrap="square" lIns="91431" tIns="45715" rIns="91431" bIns="45715" numCol="1" anchor="t" anchorCtr="0" compatLnSpc="1"/>
          <a:lstStyle/>
          <a:p>
            <a:endParaRPr lang="zh-CN" altLang="en-US"/>
          </a:p>
        </p:txBody>
      </p:sp>
      <p:sp>
        <p:nvSpPr>
          <p:cNvPr id="28" name="Freeform 31"/>
          <p:cNvSpPr/>
          <p:nvPr/>
        </p:nvSpPr>
        <p:spPr bwMode="auto">
          <a:xfrm>
            <a:off x="1503169" y="1912371"/>
            <a:ext cx="2709510" cy="1042988"/>
          </a:xfrm>
          <a:custGeom>
            <a:avLst/>
            <a:gdLst>
              <a:gd name="T0" fmla="*/ 0 w 1707"/>
              <a:gd name="T1" fmla="*/ 657 h 657"/>
              <a:gd name="T2" fmla="*/ 1707 w 1707"/>
              <a:gd name="T3" fmla="*/ 657 h 657"/>
              <a:gd name="T4" fmla="*/ 1707 w 1707"/>
              <a:gd name="T5" fmla="*/ 0 h 657"/>
              <a:gd name="T6" fmla="*/ 0 w 1707"/>
              <a:gd name="T7" fmla="*/ 0 h 657"/>
              <a:gd name="T8" fmla="*/ 0 w 1707"/>
              <a:gd name="T9" fmla="*/ 657 h 657"/>
              <a:gd name="T10" fmla="*/ 0 w 1707"/>
              <a:gd name="T11" fmla="*/ 657 h 657"/>
            </a:gdLst>
            <a:ahLst/>
            <a:cxnLst>
              <a:cxn ang="0">
                <a:pos x="T0" y="T1"/>
              </a:cxn>
              <a:cxn ang="0">
                <a:pos x="T2" y="T3"/>
              </a:cxn>
              <a:cxn ang="0">
                <a:pos x="T4" y="T5"/>
              </a:cxn>
              <a:cxn ang="0">
                <a:pos x="T6" y="T7"/>
              </a:cxn>
              <a:cxn ang="0">
                <a:pos x="T8" y="T9"/>
              </a:cxn>
              <a:cxn ang="0">
                <a:pos x="T10" y="T11"/>
              </a:cxn>
            </a:cxnLst>
            <a:rect l="0" t="0" r="r" b="b"/>
            <a:pathLst>
              <a:path w="1707" h="657">
                <a:moveTo>
                  <a:pt x="0" y="657"/>
                </a:moveTo>
                <a:lnTo>
                  <a:pt x="1707" y="657"/>
                </a:lnTo>
                <a:lnTo>
                  <a:pt x="1707" y="0"/>
                </a:lnTo>
                <a:lnTo>
                  <a:pt x="0" y="0"/>
                </a:lnTo>
                <a:lnTo>
                  <a:pt x="0" y="657"/>
                </a:lnTo>
                <a:lnTo>
                  <a:pt x="0" y="657"/>
                </a:lnTo>
                <a:close/>
              </a:path>
            </a:pathLst>
          </a:custGeom>
          <a:solidFill>
            <a:schemeClr val="accent2"/>
          </a:solidFill>
          <a:ln>
            <a:noFill/>
          </a:ln>
        </p:spPr>
        <p:txBody>
          <a:bodyPr vert="horz" wrap="square" lIns="91431" tIns="45715" rIns="91431" bIns="45715" numCol="1" anchor="t" anchorCtr="0" compatLnSpc="1"/>
          <a:lstStyle/>
          <a:p>
            <a:endParaRPr lang="zh-CN" altLang="en-US"/>
          </a:p>
        </p:txBody>
      </p:sp>
      <p:sp>
        <p:nvSpPr>
          <p:cNvPr id="29" name="Freeform 32"/>
          <p:cNvSpPr/>
          <p:nvPr/>
        </p:nvSpPr>
        <p:spPr bwMode="auto">
          <a:xfrm>
            <a:off x="7863454" y="1912371"/>
            <a:ext cx="2709510" cy="1042988"/>
          </a:xfrm>
          <a:custGeom>
            <a:avLst/>
            <a:gdLst>
              <a:gd name="T0" fmla="*/ 0 w 1707"/>
              <a:gd name="T1" fmla="*/ 657 h 657"/>
              <a:gd name="T2" fmla="*/ 1707 w 1707"/>
              <a:gd name="T3" fmla="*/ 657 h 657"/>
              <a:gd name="T4" fmla="*/ 1707 w 1707"/>
              <a:gd name="T5" fmla="*/ 0 h 657"/>
              <a:gd name="T6" fmla="*/ 0 w 1707"/>
              <a:gd name="T7" fmla="*/ 0 h 657"/>
              <a:gd name="T8" fmla="*/ 0 w 1707"/>
              <a:gd name="T9" fmla="*/ 657 h 657"/>
              <a:gd name="T10" fmla="*/ 0 w 1707"/>
              <a:gd name="T11" fmla="*/ 657 h 657"/>
            </a:gdLst>
            <a:ahLst/>
            <a:cxnLst>
              <a:cxn ang="0">
                <a:pos x="T0" y="T1"/>
              </a:cxn>
              <a:cxn ang="0">
                <a:pos x="T2" y="T3"/>
              </a:cxn>
              <a:cxn ang="0">
                <a:pos x="T4" y="T5"/>
              </a:cxn>
              <a:cxn ang="0">
                <a:pos x="T6" y="T7"/>
              </a:cxn>
              <a:cxn ang="0">
                <a:pos x="T8" y="T9"/>
              </a:cxn>
              <a:cxn ang="0">
                <a:pos x="T10" y="T11"/>
              </a:cxn>
            </a:cxnLst>
            <a:rect l="0" t="0" r="r" b="b"/>
            <a:pathLst>
              <a:path w="1707" h="657">
                <a:moveTo>
                  <a:pt x="0" y="657"/>
                </a:moveTo>
                <a:lnTo>
                  <a:pt x="1707" y="657"/>
                </a:lnTo>
                <a:lnTo>
                  <a:pt x="1707" y="0"/>
                </a:lnTo>
                <a:lnTo>
                  <a:pt x="0" y="0"/>
                </a:lnTo>
                <a:lnTo>
                  <a:pt x="0" y="657"/>
                </a:lnTo>
                <a:lnTo>
                  <a:pt x="0" y="657"/>
                </a:lnTo>
                <a:close/>
              </a:path>
            </a:pathLst>
          </a:custGeom>
          <a:solidFill>
            <a:schemeClr val="accent5"/>
          </a:solidFill>
          <a:ln>
            <a:noFill/>
          </a:ln>
        </p:spPr>
        <p:txBody>
          <a:bodyPr vert="horz" wrap="square" lIns="91431" tIns="45715" rIns="91431" bIns="45715" numCol="1" anchor="t" anchorCtr="0" compatLnSpc="1"/>
          <a:lstStyle/>
          <a:p>
            <a:endParaRPr lang="zh-CN" altLang="en-US"/>
          </a:p>
        </p:txBody>
      </p:sp>
      <p:sp>
        <p:nvSpPr>
          <p:cNvPr id="30" name="Freeform 33"/>
          <p:cNvSpPr/>
          <p:nvPr/>
        </p:nvSpPr>
        <p:spPr bwMode="auto">
          <a:xfrm>
            <a:off x="4692041" y="1912371"/>
            <a:ext cx="2711098" cy="1042988"/>
          </a:xfrm>
          <a:custGeom>
            <a:avLst/>
            <a:gdLst>
              <a:gd name="T0" fmla="*/ 0 w 1708"/>
              <a:gd name="T1" fmla="*/ 657 h 657"/>
              <a:gd name="T2" fmla="*/ 1708 w 1708"/>
              <a:gd name="T3" fmla="*/ 657 h 657"/>
              <a:gd name="T4" fmla="*/ 1708 w 1708"/>
              <a:gd name="T5" fmla="*/ 0 h 657"/>
              <a:gd name="T6" fmla="*/ 0 w 1708"/>
              <a:gd name="T7" fmla="*/ 0 h 657"/>
              <a:gd name="T8" fmla="*/ 0 w 1708"/>
              <a:gd name="T9" fmla="*/ 657 h 657"/>
              <a:gd name="T10" fmla="*/ 0 w 1708"/>
              <a:gd name="T11" fmla="*/ 657 h 657"/>
            </a:gdLst>
            <a:ahLst/>
            <a:cxnLst>
              <a:cxn ang="0">
                <a:pos x="T0" y="T1"/>
              </a:cxn>
              <a:cxn ang="0">
                <a:pos x="T2" y="T3"/>
              </a:cxn>
              <a:cxn ang="0">
                <a:pos x="T4" y="T5"/>
              </a:cxn>
              <a:cxn ang="0">
                <a:pos x="T6" y="T7"/>
              </a:cxn>
              <a:cxn ang="0">
                <a:pos x="T8" y="T9"/>
              </a:cxn>
              <a:cxn ang="0">
                <a:pos x="T10" y="T11"/>
              </a:cxn>
            </a:cxnLst>
            <a:rect l="0" t="0" r="r" b="b"/>
            <a:pathLst>
              <a:path w="1708" h="657">
                <a:moveTo>
                  <a:pt x="0" y="657"/>
                </a:moveTo>
                <a:lnTo>
                  <a:pt x="1708" y="657"/>
                </a:lnTo>
                <a:lnTo>
                  <a:pt x="1708" y="0"/>
                </a:lnTo>
                <a:lnTo>
                  <a:pt x="0" y="0"/>
                </a:lnTo>
                <a:lnTo>
                  <a:pt x="0" y="657"/>
                </a:lnTo>
                <a:lnTo>
                  <a:pt x="0" y="657"/>
                </a:lnTo>
                <a:close/>
              </a:path>
            </a:pathLst>
          </a:custGeom>
          <a:solidFill>
            <a:schemeClr val="accent3"/>
          </a:solidFill>
          <a:ln>
            <a:noFill/>
          </a:ln>
        </p:spPr>
        <p:txBody>
          <a:bodyPr vert="horz" wrap="square" lIns="91431" tIns="45715" rIns="91431" bIns="45715" numCol="1" anchor="t" anchorCtr="0" compatLnSpc="1"/>
          <a:lstStyle/>
          <a:p>
            <a:endParaRPr lang="zh-CN" altLang="en-US"/>
          </a:p>
        </p:txBody>
      </p:sp>
      <p:sp>
        <p:nvSpPr>
          <p:cNvPr id="31" name="Freeform 34"/>
          <p:cNvSpPr/>
          <p:nvPr/>
        </p:nvSpPr>
        <p:spPr bwMode="auto">
          <a:xfrm>
            <a:off x="8049165" y="2650557"/>
            <a:ext cx="58731" cy="2508251"/>
          </a:xfrm>
          <a:custGeom>
            <a:avLst/>
            <a:gdLst>
              <a:gd name="T0" fmla="*/ 37 w 37"/>
              <a:gd name="T1" fmla="*/ 1580 h 1580"/>
              <a:gd name="T2" fmla="*/ 0 w 37"/>
              <a:gd name="T3" fmla="*/ 1580 h 1580"/>
              <a:gd name="T4" fmla="*/ 0 w 37"/>
              <a:gd name="T5" fmla="*/ 0 h 1580"/>
              <a:gd name="T6" fmla="*/ 37 w 37"/>
              <a:gd name="T7" fmla="*/ 0 h 1580"/>
              <a:gd name="T8" fmla="*/ 37 w 37"/>
              <a:gd name="T9" fmla="*/ 1580 h 1580"/>
              <a:gd name="T10" fmla="*/ 37 w 37"/>
              <a:gd name="T11" fmla="*/ 1580 h 1580"/>
            </a:gdLst>
            <a:ahLst/>
            <a:cxnLst>
              <a:cxn ang="0">
                <a:pos x="T0" y="T1"/>
              </a:cxn>
              <a:cxn ang="0">
                <a:pos x="T2" y="T3"/>
              </a:cxn>
              <a:cxn ang="0">
                <a:pos x="T4" y="T5"/>
              </a:cxn>
              <a:cxn ang="0">
                <a:pos x="T6" y="T7"/>
              </a:cxn>
              <a:cxn ang="0">
                <a:pos x="T8" y="T9"/>
              </a:cxn>
              <a:cxn ang="0">
                <a:pos x="T10" y="T11"/>
              </a:cxn>
            </a:cxnLst>
            <a:rect l="0" t="0" r="r" b="b"/>
            <a:pathLst>
              <a:path w="37" h="1580">
                <a:moveTo>
                  <a:pt x="37" y="1580"/>
                </a:moveTo>
                <a:lnTo>
                  <a:pt x="0" y="1580"/>
                </a:lnTo>
                <a:lnTo>
                  <a:pt x="0" y="0"/>
                </a:lnTo>
                <a:lnTo>
                  <a:pt x="37" y="0"/>
                </a:lnTo>
                <a:lnTo>
                  <a:pt x="37" y="1580"/>
                </a:lnTo>
                <a:lnTo>
                  <a:pt x="37" y="1580"/>
                </a:lnTo>
                <a:close/>
              </a:path>
            </a:pathLst>
          </a:custGeom>
          <a:solidFill>
            <a:schemeClr val="accent5"/>
          </a:solidFill>
          <a:ln>
            <a:noFill/>
          </a:ln>
        </p:spPr>
        <p:txBody>
          <a:bodyPr vert="horz" wrap="square" lIns="91431" tIns="45715" rIns="91431" bIns="45715" numCol="1" anchor="t" anchorCtr="0" compatLnSpc="1"/>
          <a:lstStyle/>
          <a:p>
            <a:endParaRPr lang="zh-CN" altLang="en-US"/>
          </a:p>
        </p:txBody>
      </p:sp>
      <p:sp>
        <p:nvSpPr>
          <p:cNvPr id="32" name="Freeform 35"/>
          <p:cNvSpPr/>
          <p:nvPr/>
        </p:nvSpPr>
        <p:spPr bwMode="auto">
          <a:xfrm>
            <a:off x="6463460" y="3830069"/>
            <a:ext cx="58731" cy="1328739"/>
          </a:xfrm>
          <a:custGeom>
            <a:avLst/>
            <a:gdLst>
              <a:gd name="T0" fmla="*/ 37 w 37"/>
              <a:gd name="T1" fmla="*/ 837 h 837"/>
              <a:gd name="T2" fmla="*/ 0 w 37"/>
              <a:gd name="T3" fmla="*/ 837 h 837"/>
              <a:gd name="T4" fmla="*/ 0 w 37"/>
              <a:gd name="T5" fmla="*/ 0 h 837"/>
              <a:gd name="T6" fmla="*/ 37 w 37"/>
              <a:gd name="T7" fmla="*/ 0 h 837"/>
              <a:gd name="T8" fmla="*/ 37 w 37"/>
              <a:gd name="T9" fmla="*/ 837 h 837"/>
              <a:gd name="T10" fmla="*/ 37 w 37"/>
              <a:gd name="T11" fmla="*/ 837 h 837"/>
            </a:gdLst>
            <a:ahLst/>
            <a:cxnLst>
              <a:cxn ang="0">
                <a:pos x="T0" y="T1"/>
              </a:cxn>
              <a:cxn ang="0">
                <a:pos x="T2" y="T3"/>
              </a:cxn>
              <a:cxn ang="0">
                <a:pos x="T4" y="T5"/>
              </a:cxn>
              <a:cxn ang="0">
                <a:pos x="T6" y="T7"/>
              </a:cxn>
              <a:cxn ang="0">
                <a:pos x="T8" y="T9"/>
              </a:cxn>
              <a:cxn ang="0">
                <a:pos x="T10" y="T11"/>
              </a:cxn>
            </a:cxnLst>
            <a:rect l="0" t="0" r="r" b="b"/>
            <a:pathLst>
              <a:path w="37" h="837">
                <a:moveTo>
                  <a:pt x="37" y="837"/>
                </a:moveTo>
                <a:lnTo>
                  <a:pt x="0" y="837"/>
                </a:lnTo>
                <a:lnTo>
                  <a:pt x="0" y="0"/>
                </a:lnTo>
                <a:lnTo>
                  <a:pt x="37" y="0"/>
                </a:lnTo>
                <a:lnTo>
                  <a:pt x="37" y="837"/>
                </a:lnTo>
                <a:lnTo>
                  <a:pt x="37" y="837"/>
                </a:lnTo>
                <a:close/>
              </a:path>
            </a:pathLst>
          </a:custGeom>
          <a:solidFill>
            <a:schemeClr val="accent4"/>
          </a:solidFill>
          <a:ln>
            <a:noFill/>
          </a:ln>
        </p:spPr>
        <p:txBody>
          <a:bodyPr vert="horz" wrap="square" lIns="91431" tIns="45715" rIns="91431" bIns="45715" numCol="1" anchor="t" anchorCtr="0" compatLnSpc="1"/>
          <a:lstStyle/>
          <a:p>
            <a:endParaRPr lang="zh-CN" altLang="en-US"/>
          </a:p>
        </p:txBody>
      </p:sp>
      <p:sp>
        <p:nvSpPr>
          <p:cNvPr id="33" name="Freeform 36"/>
          <p:cNvSpPr/>
          <p:nvPr/>
        </p:nvSpPr>
        <p:spPr bwMode="auto">
          <a:xfrm>
            <a:off x="4877753" y="2472757"/>
            <a:ext cx="69842" cy="2686051"/>
          </a:xfrm>
          <a:custGeom>
            <a:avLst/>
            <a:gdLst>
              <a:gd name="T0" fmla="*/ 44 w 44"/>
              <a:gd name="T1" fmla="*/ 1692 h 1692"/>
              <a:gd name="T2" fmla="*/ 0 w 44"/>
              <a:gd name="T3" fmla="*/ 1692 h 1692"/>
              <a:gd name="T4" fmla="*/ 0 w 44"/>
              <a:gd name="T5" fmla="*/ 0 h 1692"/>
              <a:gd name="T6" fmla="*/ 44 w 44"/>
              <a:gd name="T7" fmla="*/ 0 h 1692"/>
              <a:gd name="T8" fmla="*/ 44 w 44"/>
              <a:gd name="T9" fmla="*/ 1692 h 1692"/>
              <a:gd name="T10" fmla="*/ 44 w 44"/>
              <a:gd name="T11" fmla="*/ 1692 h 1692"/>
            </a:gdLst>
            <a:ahLst/>
            <a:cxnLst>
              <a:cxn ang="0">
                <a:pos x="T0" y="T1"/>
              </a:cxn>
              <a:cxn ang="0">
                <a:pos x="T2" y="T3"/>
              </a:cxn>
              <a:cxn ang="0">
                <a:pos x="T4" y="T5"/>
              </a:cxn>
              <a:cxn ang="0">
                <a:pos x="T6" y="T7"/>
              </a:cxn>
              <a:cxn ang="0">
                <a:pos x="T8" y="T9"/>
              </a:cxn>
              <a:cxn ang="0">
                <a:pos x="T10" y="T11"/>
              </a:cxn>
            </a:cxnLst>
            <a:rect l="0" t="0" r="r" b="b"/>
            <a:pathLst>
              <a:path w="44" h="1692">
                <a:moveTo>
                  <a:pt x="44" y="1692"/>
                </a:moveTo>
                <a:lnTo>
                  <a:pt x="0" y="1692"/>
                </a:lnTo>
                <a:lnTo>
                  <a:pt x="0" y="0"/>
                </a:lnTo>
                <a:lnTo>
                  <a:pt x="44" y="0"/>
                </a:lnTo>
                <a:lnTo>
                  <a:pt x="44" y="1692"/>
                </a:lnTo>
                <a:lnTo>
                  <a:pt x="44" y="1692"/>
                </a:lnTo>
                <a:close/>
              </a:path>
            </a:pathLst>
          </a:custGeom>
          <a:solidFill>
            <a:schemeClr val="accent3"/>
          </a:solidFill>
          <a:ln>
            <a:noFill/>
          </a:ln>
        </p:spPr>
        <p:txBody>
          <a:bodyPr vert="horz" wrap="square" lIns="91431" tIns="45715" rIns="91431" bIns="45715" numCol="1" anchor="t" anchorCtr="0" compatLnSpc="1"/>
          <a:lstStyle/>
          <a:p>
            <a:endParaRPr lang="zh-CN" altLang="en-US"/>
          </a:p>
        </p:txBody>
      </p:sp>
      <p:sp>
        <p:nvSpPr>
          <p:cNvPr id="34" name="Freeform 37"/>
          <p:cNvSpPr/>
          <p:nvPr/>
        </p:nvSpPr>
        <p:spPr bwMode="auto">
          <a:xfrm>
            <a:off x="3303158" y="3476058"/>
            <a:ext cx="58731" cy="1682751"/>
          </a:xfrm>
          <a:custGeom>
            <a:avLst/>
            <a:gdLst>
              <a:gd name="T0" fmla="*/ 37 w 37"/>
              <a:gd name="T1" fmla="*/ 1060 h 1060"/>
              <a:gd name="T2" fmla="*/ 0 w 37"/>
              <a:gd name="T3" fmla="*/ 1060 h 1060"/>
              <a:gd name="T4" fmla="*/ 0 w 37"/>
              <a:gd name="T5" fmla="*/ 0 h 1060"/>
              <a:gd name="T6" fmla="*/ 37 w 37"/>
              <a:gd name="T7" fmla="*/ 0 h 1060"/>
              <a:gd name="T8" fmla="*/ 37 w 37"/>
              <a:gd name="T9" fmla="*/ 1060 h 1060"/>
              <a:gd name="T10" fmla="*/ 37 w 37"/>
              <a:gd name="T11" fmla="*/ 1060 h 1060"/>
            </a:gdLst>
            <a:ahLst/>
            <a:cxnLst>
              <a:cxn ang="0">
                <a:pos x="T0" y="T1"/>
              </a:cxn>
              <a:cxn ang="0">
                <a:pos x="T2" y="T3"/>
              </a:cxn>
              <a:cxn ang="0">
                <a:pos x="T4" y="T5"/>
              </a:cxn>
              <a:cxn ang="0">
                <a:pos x="T6" y="T7"/>
              </a:cxn>
              <a:cxn ang="0">
                <a:pos x="T8" y="T9"/>
              </a:cxn>
              <a:cxn ang="0">
                <a:pos x="T10" y="T11"/>
              </a:cxn>
            </a:cxnLst>
            <a:rect l="0" t="0" r="r" b="b"/>
            <a:pathLst>
              <a:path w="37" h="1060">
                <a:moveTo>
                  <a:pt x="37" y="1060"/>
                </a:moveTo>
                <a:lnTo>
                  <a:pt x="0" y="1060"/>
                </a:lnTo>
                <a:lnTo>
                  <a:pt x="0" y="0"/>
                </a:lnTo>
                <a:lnTo>
                  <a:pt x="37" y="0"/>
                </a:lnTo>
                <a:lnTo>
                  <a:pt x="37" y="1060"/>
                </a:lnTo>
                <a:lnTo>
                  <a:pt x="37" y="1060"/>
                </a:lnTo>
                <a:close/>
              </a:path>
            </a:pathLst>
          </a:custGeom>
          <a:solidFill>
            <a:schemeClr val="accent1"/>
          </a:solidFill>
          <a:ln>
            <a:noFill/>
          </a:ln>
        </p:spPr>
        <p:txBody>
          <a:bodyPr vert="horz" wrap="square" lIns="91431" tIns="45715" rIns="91431" bIns="45715" numCol="1" anchor="t" anchorCtr="0" compatLnSpc="1"/>
          <a:lstStyle/>
          <a:p>
            <a:endParaRPr lang="zh-CN" altLang="en-US"/>
          </a:p>
        </p:txBody>
      </p:sp>
      <p:sp>
        <p:nvSpPr>
          <p:cNvPr id="35" name="Freeform 38"/>
          <p:cNvSpPr/>
          <p:nvPr/>
        </p:nvSpPr>
        <p:spPr bwMode="auto">
          <a:xfrm>
            <a:off x="1717452" y="2118746"/>
            <a:ext cx="58731" cy="3040063"/>
          </a:xfrm>
          <a:custGeom>
            <a:avLst/>
            <a:gdLst>
              <a:gd name="T0" fmla="*/ 37 w 37"/>
              <a:gd name="T1" fmla="*/ 1915 h 1915"/>
              <a:gd name="T2" fmla="*/ 0 w 37"/>
              <a:gd name="T3" fmla="*/ 1915 h 1915"/>
              <a:gd name="T4" fmla="*/ 0 w 37"/>
              <a:gd name="T5" fmla="*/ 0 h 1915"/>
              <a:gd name="T6" fmla="*/ 37 w 37"/>
              <a:gd name="T7" fmla="*/ 0 h 1915"/>
              <a:gd name="T8" fmla="*/ 37 w 37"/>
              <a:gd name="T9" fmla="*/ 1915 h 1915"/>
              <a:gd name="T10" fmla="*/ 37 w 37"/>
              <a:gd name="T11" fmla="*/ 1915 h 1915"/>
            </a:gdLst>
            <a:ahLst/>
            <a:cxnLst>
              <a:cxn ang="0">
                <a:pos x="T0" y="T1"/>
              </a:cxn>
              <a:cxn ang="0">
                <a:pos x="T2" y="T3"/>
              </a:cxn>
              <a:cxn ang="0">
                <a:pos x="T4" y="T5"/>
              </a:cxn>
              <a:cxn ang="0">
                <a:pos x="T6" y="T7"/>
              </a:cxn>
              <a:cxn ang="0">
                <a:pos x="T8" y="T9"/>
              </a:cxn>
              <a:cxn ang="0">
                <a:pos x="T10" y="T11"/>
              </a:cxn>
            </a:cxnLst>
            <a:rect l="0" t="0" r="r" b="b"/>
            <a:pathLst>
              <a:path w="37" h="1915">
                <a:moveTo>
                  <a:pt x="37" y="1915"/>
                </a:moveTo>
                <a:lnTo>
                  <a:pt x="0" y="1915"/>
                </a:lnTo>
                <a:lnTo>
                  <a:pt x="0" y="0"/>
                </a:lnTo>
                <a:lnTo>
                  <a:pt x="37" y="0"/>
                </a:lnTo>
                <a:lnTo>
                  <a:pt x="37" y="1915"/>
                </a:lnTo>
                <a:lnTo>
                  <a:pt x="37" y="1915"/>
                </a:lnTo>
                <a:close/>
              </a:path>
            </a:pathLst>
          </a:custGeom>
          <a:solidFill>
            <a:schemeClr val="accent2"/>
          </a:solidFill>
          <a:ln>
            <a:noFill/>
          </a:ln>
        </p:spPr>
        <p:txBody>
          <a:bodyPr vert="horz" wrap="square" lIns="91431" tIns="45715" rIns="91431" bIns="45715" numCol="1" anchor="t" anchorCtr="0" compatLnSpc="1"/>
          <a:lstStyle/>
          <a:p>
            <a:endParaRPr lang="zh-CN" altLang="en-US"/>
          </a:p>
        </p:txBody>
      </p:sp>
      <p:sp>
        <p:nvSpPr>
          <p:cNvPr id="36" name="文本框 85"/>
          <p:cNvSpPr txBox="1"/>
          <p:nvPr/>
        </p:nvSpPr>
        <p:spPr>
          <a:xfrm>
            <a:off x="10890111" y="5465922"/>
            <a:ext cx="687920" cy="400111"/>
          </a:xfrm>
          <a:prstGeom prst="rect">
            <a:avLst/>
          </a:prstGeom>
          <a:noFill/>
        </p:spPr>
        <p:txBody>
          <a:bodyPr wrap="none" lIns="91431" tIns="45715" rIns="91431" bIns="45715" rtlCol="0">
            <a:spAutoFit/>
          </a:bodyPr>
          <a:lstStyle/>
          <a:p>
            <a:r>
              <a:rPr lang="en-US" altLang="zh-CN" sz="2000" dirty="0">
                <a:solidFill>
                  <a:schemeClr val="tx1">
                    <a:lumMod val="65000"/>
                    <a:lumOff val="35000"/>
                  </a:schemeClr>
                </a:solidFill>
                <a:latin typeface="Impact" panose="020B0806030902050204" pitchFamily="34" charset="0"/>
              </a:rPr>
              <a:t>2017</a:t>
            </a:r>
            <a:endParaRPr lang="zh-CN" altLang="en-US" sz="2000" dirty="0">
              <a:solidFill>
                <a:schemeClr val="tx1">
                  <a:lumMod val="65000"/>
                  <a:lumOff val="35000"/>
                </a:schemeClr>
              </a:solidFill>
              <a:latin typeface="Impact" panose="020B0806030902050204" pitchFamily="34" charset="0"/>
            </a:endParaRPr>
          </a:p>
        </p:txBody>
      </p:sp>
      <p:sp>
        <p:nvSpPr>
          <p:cNvPr id="37" name="文本框 87"/>
          <p:cNvSpPr txBox="1"/>
          <p:nvPr/>
        </p:nvSpPr>
        <p:spPr>
          <a:xfrm>
            <a:off x="1373493" y="5465922"/>
            <a:ext cx="686317" cy="400111"/>
          </a:xfrm>
          <a:prstGeom prst="rect">
            <a:avLst/>
          </a:prstGeom>
          <a:noFill/>
        </p:spPr>
        <p:txBody>
          <a:bodyPr wrap="none" lIns="91431" tIns="45715" rIns="91431" bIns="45715" rtlCol="0">
            <a:spAutoFit/>
          </a:bodyPr>
          <a:lstStyle/>
          <a:p>
            <a:r>
              <a:rPr lang="en-US" altLang="zh-CN" sz="2000" dirty="0">
                <a:solidFill>
                  <a:schemeClr val="tx1">
                    <a:lumMod val="65000"/>
                    <a:lumOff val="35000"/>
                  </a:schemeClr>
                </a:solidFill>
                <a:latin typeface="Impact" panose="020B0806030902050204" pitchFamily="34" charset="0"/>
              </a:rPr>
              <a:t>2010</a:t>
            </a:r>
            <a:endParaRPr lang="zh-CN" altLang="en-US" sz="2000" dirty="0">
              <a:solidFill>
                <a:schemeClr val="tx1">
                  <a:lumMod val="65000"/>
                  <a:lumOff val="35000"/>
                </a:schemeClr>
              </a:solidFill>
              <a:latin typeface="Impact" panose="020B0806030902050204" pitchFamily="34" charset="0"/>
            </a:endParaRPr>
          </a:p>
        </p:txBody>
      </p:sp>
      <p:sp>
        <p:nvSpPr>
          <p:cNvPr id="38" name="文本框 88"/>
          <p:cNvSpPr txBox="1"/>
          <p:nvPr/>
        </p:nvSpPr>
        <p:spPr>
          <a:xfrm>
            <a:off x="2959596" y="5465922"/>
            <a:ext cx="646247" cy="400111"/>
          </a:xfrm>
          <a:prstGeom prst="rect">
            <a:avLst/>
          </a:prstGeom>
          <a:noFill/>
        </p:spPr>
        <p:txBody>
          <a:bodyPr wrap="none" lIns="91431" tIns="45715" rIns="91431" bIns="45715" rtlCol="0">
            <a:spAutoFit/>
          </a:bodyPr>
          <a:lstStyle/>
          <a:p>
            <a:r>
              <a:rPr lang="en-US" altLang="zh-CN" sz="2000" dirty="0">
                <a:solidFill>
                  <a:schemeClr val="tx1">
                    <a:lumMod val="65000"/>
                    <a:lumOff val="35000"/>
                  </a:schemeClr>
                </a:solidFill>
                <a:latin typeface="Impact" panose="020B0806030902050204" pitchFamily="34" charset="0"/>
              </a:rPr>
              <a:t>2011</a:t>
            </a:r>
            <a:endParaRPr lang="zh-CN" altLang="en-US" sz="2000" dirty="0">
              <a:solidFill>
                <a:schemeClr val="tx1">
                  <a:lumMod val="65000"/>
                  <a:lumOff val="35000"/>
                </a:schemeClr>
              </a:solidFill>
              <a:latin typeface="Impact" panose="020B0806030902050204" pitchFamily="34" charset="0"/>
            </a:endParaRPr>
          </a:p>
        </p:txBody>
      </p:sp>
      <p:sp>
        <p:nvSpPr>
          <p:cNvPr id="39" name="文本框 89"/>
          <p:cNvSpPr txBox="1"/>
          <p:nvPr/>
        </p:nvSpPr>
        <p:spPr>
          <a:xfrm>
            <a:off x="4545698" y="5465922"/>
            <a:ext cx="676700" cy="400111"/>
          </a:xfrm>
          <a:prstGeom prst="rect">
            <a:avLst/>
          </a:prstGeom>
          <a:noFill/>
        </p:spPr>
        <p:txBody>
          <a:bodyPr wrap="none" lIns="91431" tIns="45715" rIns="91431" bIns="45715" rtlCol="0">
            <a:spAutoFit/>
          </a:bodyPr>
          <a:lstStyle/>
          <a:p>
            <a:r>
              <a:rPr lang="en-US" altLang="zh-CN" sz="2000" dirty="0">
                <a:solidFill>
                  <a:schemeClr val="tx1">
                    <a:lumMod val="65000"/>
                    <a:lumOff val="35000"/>
                  </a:schemeClr>
                </a:solidFill>
                <a:latin typeface="Impact" panose="020B0806030902050204" pitchFamily="34" charset="0"/>
              </a:rPr>
              <a:t>2012</a:t>
            </a:r>
            <a:endParaRPr lang="zh-CN" altLang="en-US" sz="2000" dirty="0">
              <a:solidFill>
                <a:schemeClr val="tx1">
                  <a:lumMod val="65000"/>
                  <a:lumOff val="35000"/>
                </a:schemeClr>
              </a:solidFill>
              <a:latin typeface="Impact" panose="020B0806030902050204" pitchFamily="34" charset="0"/>
            </a:endParaRPr>
          </a:p>
        </p:txBody>
      </p:sp>
      <p:sp>
        <p:nvSpPr>
          <p:cNvPr id="40" name="文本框 91"/>
          <p:cNvSpPr txBox="1"/>
          <p:nvPr/>
        </p:nvSpPr>
        <p:spPr>
          <a:xfrm>
            <a:off x="6131801" y="5465922"/>
            <a:ext cx="684714" cy="400111"/>
          </a:xfrm>
          <a:prstGeom prst="rect">
            <a:avLst/>
          </a:prstGeom>
          <a:noFill/>
        </p:spPr>
        <p:txBody>
          <a:bodyPr wrap="none" lIns="91431" tIns="45715" rIns="91431" bIns="45715" rtlCol="0">
            <a:spAutoFit/>
          </a:bodyPr>
          <a:lstStyle/>
          <a:p>
            <a:r>
              <a:rPr lang="en-US" altLang="zh-CN" sz="2000" dirty="0">
                <a:solidFill>
                  <a:schemeClr val="tx1">
                    <a:lumMod val="65000"/>
                    <a:lumOff val="35000"/>
                  </a:schemeClr>
                </a:solidFill>
                <a:latin typeface="Impact" panose="020B0806030902050204" pitchFamily="34" charset="0"/>
              </a:rPr>
              <a:t>2013</a:t>
            </a:r>
            <a:endParaRPr lang="zh-CN" altLang="en-US" sz="2000" dirty="0">
              <a:solidFill>
                <a:schemeClr val="tx1">
                  <a:lumMod val="65000"/>
                  <a:lumOff val="35000"/>
                </a:schemeClr>
              </a:solidFill>
              <a:latin typeface="Impact" panose="020B0806030902050204" pitchFamily="34" charset="0"/>
            </a:endParaRPr>
          </a:p>
        </p:txBody>
      </p:sp>
      <p:sp>
        <p:nvSpPr>
          <p:cNvPr id="41" name="文本框 92"/>
          <p:cNvSpPr txBox="1"/>
          <p:nvPr/>
        </p:nvSpPr>
        <p:spPr>
          <a:xfrm>
            <a:off x="7717904" y="5465922"/>
            <a:ext cx="676700" cy="400111"/>
          </a:xfrm>
          <a:prstGeom prst="rect">
            <a:avLst/>
          </a:prstGeom>
          <a:noFill/>
        </p:spPr>
        <p:txBody>
          <a:bodyPr wrap="none" lIns="91431" tIns="45715" rIns="91431" bIns="45715" rtlCol="0">
            <a:spAutoFit/>
          </a:bodyPr>
          <a:lstStyle/>
          <a:p>
            <a:r>
              <a:rPr lang="en-US" altLang="zh-CN" sz="2000" dirty="0">
                <a:solidFill>
                  <a:schemeClr val="tx1">
                    <a:lumMod val="65000"/>
                    <a:lumOff val="35000"/>
                  </a:schemeClr>
                </a:solidFill>
                <a:latin typeface="Impact" panose="020B0806030902050204" pitchFamily="34" charset="0"/>
              </a:rPr>
              <a:t>2014</a:t>
            </a:r>
            <a:endParaRPr lang="zh-CN" altLang="en-US" sz="2000" dirty="0">
              <a:solidFill>
                <a:schemeClr val="tx1">
                  <a:lumMod val="65000"/>
                  <a:lumOff val="35000"/>
                </a:schemeClr>
              </a:solidFill>
              <a:latin typeface="Impact" panose="020B0806030902050204" pitchFamily="34" charset="0"/>
            </a:endParaRPr>
          </a:p>
        </p:txBody>
      </p:sp>
      <p:sp>
        <p:nvSpPr>
          <p:cNvPr id="42" name="文本框 93"/>
          <p:cNvSpPr txBox="1"/>
          <p:nvPr/>
        </p:nvSpPr>
        <p:spPr>
          <a:xfrm>
            <a:off x="9304006" y="5465922"/>
            <a:ext cx="686317" cy="400111"/>
          </a:xfrm>
          <a:prstGeom prst="rect">
            <a:avLst/>
          </a:prstGeom>
          <a:noFill/>
        </p:spPr>
        <p:txBody>
          <a:bodyPr wrap="none" lIns="91431" tIns="45715" rIns="91431" bIns="45715" rtlCol="0">
            <a:spAutoFit/>
          </a:bodyPr>
          <a:lstStyle/>
          <a:p>
            <a:r>
              <a:rPr lang="en-US" altLang="zh-CN" sz="2000" dirty="0">
                <a:solidFill>
                  <a:schemeClr val="tx1">
                    <a:lumMod val="65000"/>
                    <a:lumOff val="35000"/>
                  </a:schemeClr>
                </a:solidFill>
                <a:latin typeface="Impact" panose="020B0806030902050204" pitchFamily="34" charset="0"/>
              </a:rPr>
              <a:t>2017</a:t>
            </a:r>
            <a:endParaRPr lang="zh-CN" altLang="en-US" sz="2000" dirty="0">
              <a:solidFill>
                <a:schemeClr val="tx1">
                  <a:lumMod val="65000"/>
                  <a:lumOff val="35000"/>
                </a:schemeClr>
              </a:solidFill>
              <a:latin typeface="Impact" panose="020B0806030902050204" pitchFamily="34" charset="0"/>
            </a:endParaRPr>
          </a:p>
        </p:txBody>
      </p:sp>
      <p:sp>
        <p:nvSpPr>
          <p:cNvPr id="49" name="文本框 37"/>
          <p:cNvSpPr txBox="1"/>
          <p:nvPr/>
        </p:nvSpPr>
        <p:spPr>
          <a:xfrm>
            <a:off x="1619045" y="2014261"/>
            <a:ext cx="2563478" cy="701336"/>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sz="1600" dirty="0">
                <a:solidFill>
                  <a:srgbClr val="FFFFFF"/>
                </a:solidFill>
                <a:latin typeface="微软雅黑" panose="020B0503020204020204" charset="-122"/>
                <a:ea typeface="微软雅黑" panose="020B0503020204020204" charset="-122"/>
              </a:rPr>
              <a:t>请在此处输入您的文本，或者复制您的文字粘贴</a:t>
            </a:r>
            <a:endParaRPr lang="en-US" altLang="zh-CN" sz="1600" dirty="0">
              <a:solidFill>
                <a:srgbClr val="FFFFFF"/>
              </a:solidFill>
              <a:latin typeface="微软雅黑" panose="020B0503020204020204" charset="-122"/>
              <a:ea typeface="微软雅黑" panose="020B0503020204020204" charset="-122"/>
            </a:endParaRPr>
          </a:p>
        </p:txBody>
      </p:sp>
      <p:sp>
        <p:nvSpPr>
          <p:cNvPr id="50" name="文本框 37"/>
          <p:cNvSpPr txBox="1"/>
          <p:nvPr/>
        </p:nvSpPr>
        <p:spPr>
          <a:xfrm>
            <a:off x="4875459" y="2014261"/>
            <a:ext cx="2563478" cy="701336"/>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sz="1600" dirty="0">
                <a:solidFill>
                  <a:srgbClr val="FFFFFF"/>
                </a:solidFill>
                <a:latin typeface="微软雅黑" panose="020B0503020204020204" charset="-122"/>
                <a:ea typeface="微软雅黑" panose="020B0503020204020204" charset="-122"/>
              </a:rPr>
              <a:t>请在此处输入您的文本，或者复制您的文字粘贴</a:t>
            </a:r>
            <a:endParaRPr lang="en-US" altLang="zh-CN" sz="1600" dirty="0">
              <a:solidFill>
                <a:srgbClr val="FFFFFF"/>
              </a:solidFill>
              <a:latin typeface="微软雅黑" panose="020B0503020204020204" charset="-122"/>
              <a:ea typeface="微软雅黑" panose="020B0503020204020204" charset="-122"/>
            </a:endParaRPr>
          </a:p>
        </p:txBody>
      </p:sp>
      <p:sp>
        <p:nvSpPr>
          <p:cNvPr id="51" name="文本框 37"/>
          <p:cNvSpPr txBox="1"/>
          <p:nvPr/>
        </p:nvSpPr>
        <p:spPr>
          <a:xfrm>
            <a:off x="7969806" y="2014261"/>
            <a:ext cx="2563478" cy="701336"/>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sz="1600" dirty="0">
                <a:solidFill>
                  <a:srgbClr val="FFFFFF"/>
                </a:solidFill>
                <a:latin typeface="微软雅黑" panose="020B0503020204020204" charset="-122"/>
                <a:ea typeface="微软雅黑" panose="020B0503020204020204" charset="-122"/>
              </a:rPr>
              <a:t>请在此处输入您的文本，或者复制您的文字粘贴</a:t>
            </a:r>
            <a:endParaRPr lang="en-US" altLang="zh-CN" sz="1600" dirty="0">
              <a:solidFill>
                <a:srgbClr val="FFFFFF"/>
              </a:solidFill>
              <a:latin typeface="微软雅黑" panose="020B0503020204020204" charset="-122"/>
              <a:ea typeface="微软雅黑" panose="020B0503020204020204" charset="-122"/>
            </a:endParaRPr>
          </a:p>
        </p:txBody>
      </p:sp>
      <p:sp>
        <p:nvSpPr>
          <p:cNvPr id="52" name="文本框 37"/>
          <p:cNvSpPr txBox="1"/>
          <p:nvPr/>
        </p:nvSpPr>
        <p:spPr>
          <a:xfrm>
            <a:off x="8413653" y="3476057"/>
            <a:ext cx="2563478" cy="701336"/>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sz="1600" dirty="0">
                <a:solidFill>
                  <a:srgbClr val="FFFFFF"/>
                </a:solidFill>
                <a:latin typeface="微软雅黑" panose="020B0503020204020204" charset="-122"/>
                <a:ea typeface="微软雅黑" panose="020B0503020204020204" charset="-122"/>
              </a:rPr>
              <a:t>请在此处输入您的文本，或者复制您的文字粘贴</a:t>
            </a:r>
            <a:endParaRPr lang="en-US" altLang="zh-CN" sz="1600" dirty="0">
              <a:solidFill>
                <a:srgbClr val="FFFFFF"/>
              </a:solidFill>
              <a:latin typeface="微软雅黑" panose="020B0503020204020204" charset="-122"/>
              <a:ea typeface="微软雅黑" panose="020B0503020204020204" charset="-122"/>
            </a:endParaRPr>
          </a:p>
        </p:txBody>
      </p:sp>
      <p:sp>
        <p:nvSpPr>
          <p:cNvPr id="53" name="文本框 37"/>
          <p:cNvSpPr txBox="1"/>
          <p:nvPr/>
        </p:nvSpPr>
        <p:spPr>
          <a:xfrm>
            <a:off x="5241245" y="3476057"/>
            <a:ext cx="2563478" cy="701336"/>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sz="1600" dirty="0">
                <a:solidFill>
                  <a:srgbClr val="FFFFFF"/>
                </a:solidFill>
                <a:latin typeface="微软雅黑" panose="020B0503020204020204" charset="-122"/>
                <a:ea typeface="微软雅黑" panose="020B0503020204020204" charset="-122"/>
              </a:rPr>
              <a:t>请在此处输入您的文本，或者复制您的文字粘贴</a:t>
            </a:r>
            <a:endParaRPr lang="en-US" altLang="zh-CN" sz="1600" dirty="0">
              <a:solidFill>
                <a:srgbClr val="FFFFFF"/>
              </a:solidFill>
              <a:latin typeface="微软雅黑" panose="020B0503020204020204" charset="-122"/>
              <a:ea typeface="微软雅黑" panose="020B0503020204020204" charset="-122"/>
            </a:endParaRPr>
          </a:p>
        </p:txBody>
      </p:sp>
      <p:sp>
        <p:nvSpPr>
          <p:cNvPr id="54" name="文本框 37"/>
          <p:cNvSpPr txBox="1"/>
          <p:nvPr/>
        </p:nvSpPr>
        <p:spPr>
          <a:xfrm>
            <a:off x="2076183" y="3476057"/>
            <a:ext cx="2563478" cy="701336"/>
          </a:xfrm>
          <a:prstGeom prst="rect">
            <a:avLst/>
          </a:prstGeom>
          <a:noFill/>
        </p:spPr>
        <p:txBody>
          <a:bodyPr wrap="square" lIns="91431" tIns="45715" rIns="91431" bIns="45715" rtlCol="0">
            <a:spAutoFit/>
          </a:bodyPr>
          <a:lstStyle/>
          <a:p>
            <a:pPr algn="ctr">
              <a:lnSpc>
                <a:spcPct val="130000"/>
              </a:lnSpc>
              <a:buClr>
                <a:srgbClr val="5ADAB0"/>
              </a:buClr>
              <a:buSzPct val="50000"/>
              <a:defRPr/>
            </a:pPr>
            <a:r>
              <a:rPr lang="zh-CN" altLang="en-US" sz="1600" dirty="0">
                <a:solidFill>
                  <a:srgbClr val="FFFFFF"/>
                </a:solidFill>
                <a:latin typeface="微软雅黑" panose="020B0503020204020204" charset="-122"/>
                <a:ea typeface="微软雅黑" panose="020B0503020204020204" charset="-122"/>
              </a:rPr>
              <a:t>请在此处输入您的文本，或者复制您的文字粘贴</a:t>
            </a:r>
            <a:endParaRPr lang="en-US" altLang="zh-CN" sz="1600" dirty="0">
              <a:solidFill>
                <a:srgbClr val="FFFFFF"/>
              </a:solidFill>
              <a:latin typeface="微软雅黑" panose="020B0503020204020204" charset="-122"/>
              <a:ea typeface="微软雅黑" panose="020B0503020204020204" charset="-122"/>
            </a:endParaRPr>
          </a:p>
        </p:txBody>
      </p:sp>
      <p:sp>
        <p:nvSpPr>
          <p:cNvPr id="43" name="标题 42"/>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fade">
                                      <p:cBhvr>
                                        <p:cTn id="20" dur="500"/>
                                        <p:tgtEl>
                                          <p:spTgt spid="37"/>
                                        </p:tgtEl>
                                      </p:cBhvr>
                                    </p:animEffect>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wipe(down)">
                                      <p:cBhvr>
                                        <p:cTn id="24" dur="500"/>
                                        <p:tgtEl>
                                          <p:spTgt spid="35"/>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down)">
                                      <p:cBhvr>
                                        <p:cTn id="27" dur="500"/>
                                        <p:tgtEl>
                                          <p:spTgt spid="28"/>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childTnLst>
                          </p:cTn>
                        </p:par>
                        <p:par>
                          <p:cTn id="41" fill="hold">
                            <p:stCondLst>
                              <p:cond delay="2000"/>
                            </p:stCondLst>
                            <p:childTnLst>
                              <p:par>
                                <p:cTn id="42" presetID="42" presetClass="entr" presetSubtype="0" fill="hold" grpId="0" nodeType="after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750"/>
                                        <p:tgtEl>
                                          <p:spTgt spid="34"/>
                                        </p:tgtEl>
                                      </p:cBhvr>
                                    </p:animEffect>
                                    <p:anim calcmode="lin" valueType="num">
                                      <p:cBhvr>
                                        <p:cTn id="45" dur="750" fill="hold"/>
                                        <p:tgtEl>
                                          <p:spTgt spid="34"/>
                                        </p:tgtEl>
                                        <p:attrNameLst>
                                          <p:attrName>ppt_x</p:attrName>
                                        </p:attrNameLst>
                                      </p:cBhvr>
                                      <p:tavLst>
                                        <p:tav tm="0">
                                          <p:val>
                                            <p:strVal val="#ppt_x"/>
                                          </p:val>
                                        </p:tav>
                                        <p:tav tm="100000">
                                          <p:val>
                                            <p:strVal val="#ppt_x"/>
                                          </p:val>
                                        </p:tav>
                                      </p:tavLst>
                                    </p:anim>
                                    <p:anim calcmode="lin" valueType="num">
                                      <p:cBhvr>
                                        <p:cTn id="46" dur="750" fill="hold"/>
                                        <p:tgtEl>
                                          <p:spTgt spid="34"/>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fade">
                                      <p:cBhvr>
                                        <p:cTn id="49" dur="750"/>
                                        <p:tgtEl>
                                          <p:spTgt spid="54"/>
                                        </p:tgtEl>
                                      </p:cBhvr>
                                    </p:animEffect>
                                    <p:anim calcmode="lin" valueType="num">
                                      <p:cBhvr>
                                        <p:cTn id="50" dur="750" fill="hold"/>
                                        <p:tgtEl>
                                          <p:spTgt spid="54"/>
                                        </p:tgtEl>
                                        <p:attrNameLst>
                                          <p:attrName>ppt_x</p:attrName>
                                        </p:attrNameLst>
                                      </p:cBhvr>
                                      <p:tavLst>
                                        <p:tav tm="0">
                                          <p:val>
                                            <p:strVal val="#ppt_x"/>
                                          </p:val>
                                        </p:tav>
                                        <p:tav tm="100000">
                                          <p:val>
                                            <p:strVal val="#ppt_x"/>
                                          </p:val>
                                        </p:tav>
                                      </p:tavLst>
                                    </p:anim>
                                    <p:anim calcmode="lin" valueType="num">
                                      <p:cBhvr>
                                        <p:cTn id="51" dur="750" fill="hold"/>
                                        <p:tgtEl>
                                          <p:spTgt spid="54"/>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750"/>
                                        <p:tgtEl>
                                          <p:spTgt spid="24"/>
                                        </p:tgtEl>
                                      </p:cBhvr>
                                    </p:animEffect>
                                    <p:anim calcmode="lin" valueType="num">
                                      <p:cBhvr>
                                        <p:cTn id="55" dur="750" fill="hold"/>
                                        <p:tgtEl>
                                          <p:spTgt spid="24"/>
                                        </p:tgtEl>
                                        <p:attrNameLst>
                                          <p:attrName>ppt_x</p:attrName>
                                        </p:attrNameLst>
                                      </p:cBhvr>
                                      <p:tavLst>
                                        <p:tav tm="0">
                                          <p:val>
                                            <p:strVal val="#ppt_x"/>
                                          </p:val>
                                        </p:tav>
                                        <p:tav tm="100000">
                                          <p:val>
                                            <p:strVal val="#ppt_x"/>
                                          </p:val>
                                        </p:tav>
                                      </p:tavLst>
                                    </p:anim>
                                    <p:anim calcmode="lin" valueType="num">
                                      <p:cBhvr>
                                        <p:cTn id="56" dur="750" fill="hold"/>
                                        <p:tgtEl>
                                          <p:spTgt spid="24"/>
                                        </p:tgtEl>
                                        <p:attrNameLst>
                                          <p:attrName>ppt_y</p:attrName>
                                        </p:attrNameLst>
                                      </p:cBhvr>
                                      <p:tavLst>
                                        <p:tav tm="0">
                                          <p:val>
                                            <p:strVal val="#ppt_y+.1"/>
                                          </p:val>
                                        </p:tav>
                                        <p:tav tm="100000">
                                          <p:val>
                                            <p:strVal val="#ppt_y"/>
                                          </p:val>
                                        </p:tav>
                                      </p:tavLst>
                                    </p:anim>
                                  </p:childTnLst>
                                </p:cTn>
                              </p:par>
                            </p:childTnLst>
                          </p:cTn>
                        </p:par>
                        <p:par>
                          <p:cTn id="57" fill="hold">
                            <p:stCondLst>
                              <p:cond delay="3000"/>
                            </p:stCondLst>
                            <p:childTnLst>
                              <p:par>
                                <p:cTn id="58" presetID="10" presetClass="entr" presetSubtype="0" fill="hold" grpId="0" nodeType="after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fade">
                                      <p:cBhvr>
                                        <p:cTn id="60" dur="500"/>
                                        <p:tgtEl>
                                          <p:spTgt spid="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fade">
                                      <p:cBhvr>
                                        <p:cTn id="63" dur="500"/>
                                        <p:tgtEl>
                                          <p:spTgt spid="1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Effect transition="in" filter="fade">
                                      <p:cBhvr>
                                        <p:cTn id="66" dur="500"/>
                                        <p:tgtEl>
                                          <p:spTgt spid="11"/>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9"/>
                                        </p:tgtEl>
                                        <p:attrNameLst>
                                          <p:attrName>style.visibility</p:attrName>
                                        </p:attrNameLst>
                                      </p:cBhvr>
                                      <p:to>
                                        <p:strVal val="visible"/>
                                      </p:to>
                                    </p:set>
                                    <p:animEffect transition="in" filter="fade">
                                      <p:cBhvr>
                                        <p:cTn id="69" dur="500"/>
                                        <p:tgtEl>
                                          <p:spTgt spid="39"/>
                                        </p:tgtEl>
                                      </p:cBhvr>
                                    </p:animEffect>
                                  </p:childTnLst>
                                </p:cTn>
                              </p:par>
                            </p:childTnLst>
                          </p:cTn>
                        </p:par>
                        <p:par>
                          <p:cTn id="70" fill="hold">
                            <p:stCondLst>
                              <p:cond delay="3500"/>
                            </p:stCondLst>
                            <p:childTnLst>
                              <p:par>
                                <p:cTn id="71" presetID="42" presetClass="entr" presetSubtype="0" fill="hold" grpId="0" nodeType="afterEffect">
                                  <p:stCondLst>
                                    <p:cond delay="0"/>
                                  </p:stCondLst>
                                  <p:childTnLst>
                                    <p:set>
                                      <p:cBhvr>
                                        <p:cTn id="72" dur="1" fill="hold">
                                          <p:stCondLst>
                                            <p:cond delay="0"/>
                                          </p:stCondLst>
                                        </p:cTn>
                                        <p:tgtEl>
                                          <p:spTgt spid="33"/>
                                        </p:tgtEl>
                                        <p:attrNameLst>
                                          <p:attrName>style.visibility</p:attrName>
                                        </p:attrNameLst>
                                      </p:cBhvr>
                                      <p:to>
                                        <p:strVal val="visible"/>
                                      </p:to>
                                    </p:set>
                                    <p:animEffect transition="in" filter="fade">
                                      <p:cBhvr>
                                        <p:cTn id="73" dur="750"/>
                                        <p:tgtEl>
                                          <p:spTgt spid="33"/>
                                        </p:tgtEl>
                                      </p:cBhvr>
                                    </p:animEffect>
                                    <p:anim calcmode="lin" valueType="num">
                                      <p:cBhvr>
                                        <p:cTn id="74" dur="750" fill="hold"/>
                                        <p:tgtEl>
                                          <p:spTgt spid="33"/>
                                        </p:tgtEl>
                                        <p:attrNameLst>
                                          <p:attrName>ppt_x</p:attrName>
                                        </p:attrNameLst>
                                      </p:cBhvr>
                                      <p:tavLst>
                                        <p:tav tm="0">
                                          <p:val>
                                            <p:strVal val="#ppt_x"/>
                                          </p:val>
                                        </p:tav>
                                        <p:tav tm="100000">
                                          <p:val>
                                            <p:strVal val="#ppt_x"/>
                                          </p:val>
                                        </p:tav>
                                      </p:tavLst>
                                    </p:anim>
                                    <p:anim calcmode="lin" valueType="num">
                                      <p:cBhvr>
                                        <p:cTn id="75" dur="750" fill="hold"/>
                                        <p:tgtEl>
                                          <p:spTgt spid="33"/>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50"/>
                                        </p:tgtEl>
                                        <p:attrNameLst>
                                          <p:attrName>style.visibility</p:attrName>
                                        </p:attrNameLst>
                                      </p:cBhvr>
                                      <p:to>
                                        <p:strVal val="visible"/>
                                      </p:to>
                                    </p:set>
                                    <p:animEffect transition="in" filter="fade">
                                      <p:cBhvr>
                                        <p:cTn id="78" dur="750"/>
                                        <p:tgtEl>
                                          <p:spTgt spid="50"/>
                                        </p:tgtEl>
                                      </p:cBhvr>
                                    </p:animEffect>
                                    <p:anim calcmode="lin" valueType="num">
                                      <p:cBhvr>
                                        <p:cTn id="79" dur="750" fill="hold"/>
                                        <p:tgtEl>
                                          <p:spTgt spid="50"/>
                                        </p:tgtEl>
                                        <p:attrNameLst>
                                          <p:attrName>ppt_x</p:attrName>
                                        </p:attrNameLst>
                                      </p:cBhvr>
                                      <p:tavLst>
                                        <p:tav tm="0">
                                          <p:val>
                                            <p:strVal val="#ppt_x"/>
                                          </p:val>
                                        </p:tav>
                                        <p:tav tm="100000">
                                          <p:val>
                                            <p:strVal val="#ppt_x"/>
                                          </p:val>
                                        </p:tav>
                                      </p:tavLst>
                                    </p:anim>
                                    <p:anim calcmode="lin" valueType="num">
                                      <p:cBhvr>
                                        <p:cTn id="80" dur="750" fill="hold"/>
                                        <p:tgtEl>
                                          <p:spTgt spid="50"/>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30"/>
                                        </p:tgtEl>
                                        <p:attrNameLst>
                                          <p:attrName>style.visibility</p:attrName>
                                        </p:attrNameLst>
                                      </p:cBhvr>
                                      <p:to>
                                        <p:strVal val="visible"/>
                                      </p:to>
                                    </p:set>
                                    <p:animEffect transition="in" filter="fade">
                                      <p:cBhvr>
                                        <p:cTn id="83" dur="750"/>
                                        <p:tgtEl>
                                          <p:spTgt spid="30"/>
                                        </p:tgtEl>
                                      </p:cBhvr>
                                    </p:animEffect>
                                    <p:anim calcmode="lin" valueType="num">
                                      <p:cBhvr>
                                        <p:cTn id="84" dur="750" fill="hold"/>
                                        <p:tgtEl>
                                          <p:spTgt spid="30"/>
                                        </p:tgtEl>
                                        <p:attrNameLst>
                                          <p:attrName>ppt_x</p:attrName>
                                        </p:attrNameLst>
                                      </p:cBhvr>
                                      <p:tavLst>
                                        <p:tav tm="0">
                                          <p:val>
                                            <p:strVal val="#ppt_x"/>
                                          </p:val>
                                        </p:tav>
                                        <p:tav tm="100000">
                                          <p:val>
                                            <p:strVal val="#ppt_x"/>
                                          </p:val>
                                        </p:tav>
                                      </p:tavLst>
                                    </p:anim>
                                    <p:anim calcmode="lin" valueType="num">
                                      <p:cBhvr>
                                        <p:cTn id="85" dur="750" fill="hold"/>
                                        <p:tgtEl>
                                          <p:spTgt spid="30"/>
                                        </p:tgtEl>
                                        <p:attrNameLst>
                                          <p:attrName>ppt_y</p:attrName>
                                        </p:attrNameLst>
                                      </p:cBhvr>
                                      <p:tavLst>
                                        <p:tav tm="0">
                                          <p:val>
                                            <p:strVal val="#ppt_y+.1"/>
                                          </p:val>
                                        </p:tav>
                                        <p:tav tm="100000">
                                          <p:val>
                                            <p:strVal val="#ppt_y"/>
                                          </p:val>
                                        </p:tav>
                                      </p:tavLst>
                                    </p:anim>
                                  </p:childTnLst>
                                </p:cTn>
                              </p:par>
                            </p:childTnLst>
                          </p:cTn>
                        </p:par>
                        <p:par>
                          <p:cTn id="86" fill="hold">
                            <p:stCondLst>
                              <p:cond delay="4500"/>
                            </p:stCondLst>
                            <p:childTnLst>
                              <p:par>
                                <p:cTn id="87" presetID="10" presetClass="entr" presetSubtype="0" fill="hold" grpId="0" nodeType="afterEffect">
                                  <p:stCondLst>
                                    <p:cond delay="0"/>
                                  </p:stCondLst>
                                  <p:childTnLst>
                                    <p:set>
                                      <p:cBhvr>
                                        <p:cTn id="88" dur="1" fill="hold">
                                          <p:stCondLst>
                                            <p:cond delay="0"/>
                                          </p:stCondLst>
                                        </p:cTn>
                                        <p:tgtEl>
                                          <p:spTgt spid="12"/>
                                        </p:tgtEl>
                                        <p:attrNameLst>
                                          <p:attrName>style.visibility</p:attrName>
                                        </p:attrNameLst>
                                      </p:cBhvr>
                                      <p:to>
                                        <p:strVal val="visible"/>
                                      </p:to>
                                    </p:set>
                                    <p:animEffect transition="in" filter="fade">
                                      <p:cBhvr>
                                        <p:cTn id="89" dur="500"/>
                                        <p:tgtEl>
                                          <p:spTgt spid="12"/>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3"/>
                                        </p:tgtEl>
                                        <p:attrNameLst>
                                          <p:attrName>style.visibility</p:attrName>
                                        </p:attrNameLst>
                                      </p:cBhvr>
                                      <p:to>
                                        <p:strVal val="visible"/>
                                      </p:to>
                                    </p:set>
                                    <p:animEffect transition="in" filter="fade">
                                      <p:cBhvr>
                                        <p:cTn id="92" dur="500"/>
                                        <p:tgtEl>
                                          <p:spTgt spid="13"/>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4"/>
                                        </p:tgtEl>
                                        <p:attrNameLst>
                                          <p:attrName>style.visibility</p:attrName>
                                        </p:attrNameLst>
                                      </p:cBhvr>
                                      <p:to>
                                        <p:strVal val="visible"/>
                                      </p:to>
                                    </p:set>
                                    <p:animEffect transition="in" filter="fade">
                                      <p:cBhvr>
                                        <p:cTn id="95" dur="500"/>
                                        <p:tgtEl>
                                          <p:spTgt spid="14"/>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40"/>
                                        </p:tgtEl>
                                        <p:attrNameLst>
                                          <p:attrName>style.visibility</p:attrName>
                                        </p:attrNameLst>
                                      </p:cBhvr>
                                      <p:to>
                                        <p:strVal val="visible"/>
                                      </p:to>
                                    </p:set>
                                    <p:animEffect transition="in" filter="fade">
                                      <p:cBhvr>
                                        <p:cTn id="98" dur="500"/>
                                        <p:tgtEl>
                                          <p:spTgt spid="40"/>
                                        </p:tgtEl>
                                      </p:cBhvr>
                                    </p:animEffect>
                                  </p:childTnLst>
                                </p:cTn>
                              </p:par>
                            </p:childTnLst>
                          </p:cTn>
                        </p:par>
                        <p:par>
                          <p:cTn id="99" fill="hold">
                            <p:stCondLst>
                              <p:cond delay="5000"/>
                            </p:stCondLst>
                            <p:childTnLst>
                              <p:par>
                                <p:cTn id="100" presetID="42" presetClass="entr" presetSubtype="0" fill="hold" grpId="0" nodeType="afterEffect">
                                  <p:stCondLst>
                                    <p:cond delay="0"/>
                                  </p:stCondLst>
                                  <p:childTnLst>
                                    <p:set>
                                      <p:cBhvr>
                                        <p:cTn id="101" dur="1" fill="hold">
                                          <p:stCondLst>
                                            <p:cond delay="0"/>
                                          </p:stCondLst>
                                        </p:cTn>
                                        <p:tgtEl>
                                          <p:spTgt spid="32"/>
                                        </p:tgtEl>
                                        <p:attrNameLst>
                                          <p:attrName>style.visibility</p:attrName>
                                        </p:attrNameLst>
                                      </p:cBhvr>
                                      <p:to>
                                        <p:strVal val="visible"/>
                                      </p:to>
                                    </p:set>
                                    <p:animEffect transition="in" filter="fade">
                                      <p:cBhvr>
                                        <p:cTn id="102" dur="750"/>
                                        <p:tgtEl>
                                          <p:spTgt spid="32"/>
                                        </p:tgtEl>
                                      </p:cBhvr>
                                    </p:animEffect>
                                    <p:anim calcmode="lin" valueType="num">
                                      <p:cBhvr>
                                        <p:cTn id="103" dur="750" fill="hold"/>
                                        <p:tgtEl>
                                          <p:spTgt spid="32"/>
                                        </p:tgtEl>
                                        <p:attrNameLst>
                                          <p:attrName>ppt_x</p:attrName>
                                        </p:attrNameLst>
                                      </p:cBhvr>
                                      <p:tavLst>
                                        <p:tav tm="0">
                                          <p:val>
                                            <p:strVal val="#ppt_x"/>
                                          </p:val>
                                        </p:tav>
                                        <p:tav tm="100000">
                                          <p:val>
                                            <p:strVal val="#ppt_x"/>
                                          </p:val>
                                        </p:tav>
                                      </p:tavLst>
                                    </p:anim>
                                    <p:anim calcmode="lin" valueType="num">
                                      <p:cBhvr>
                                        <p:cTn id="104" dur="750" fill="hold"/>
                                        <p:tgtEl>
                                          <p:spTgt spid="32"/>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53"/>
                                        </p:tgtEl>
                                        <p:attrNameLst>
                                          <p:attrName>style.visibility</p:attrName>
                                        </p:attrNameLst>
                                      </p:cBhvr>
                                      <p:to>
                                        <p:strVal val="visible"/>
                                      </p:to>
                                    </p:set>
                                    <p:animEffect transition="in" filter="fade">
                                      <p:cBhvr>
                                        <p:cTn id="107" dur="750"/>
                                        <p:tgtEl>
                                          <p:spTgt spid="53"/>
                                        </p:tgtEl>
                                      </p:cBhvr>
                                    </p:animEffect>
                                    <p:anim calcmode="lin" valueType="num">
                                      <p:cBhvr>
                                        <p:cTn id="108" dur="750" fill="hold"/>
                                        <p:tgtEl>
                                          <p:spTgt spid="53"/>
                                        </p:tgtEl>
                                        <p:attrNameLst>
                                          <p:attrName>ppt_x</p:attrName>
                                        </p:attrNameLst>
                                      </p:cBhvr>
                                      <p:tavLst>
                                        <p:tav tm="0">
                                          <p:val>
                                            <p:strVal val="#ppt_x"/>
                                          </p:val>
                                        </p:tav>
                                        <p:tav tm="100000">
                                          <p:val>
                                            <p:strVal val="#ppt_x"/>
                                          </p:val>
                                        </p:tav>
                                      </p:tavLst>
                                    </p:anim>
                                    <p:anim calcmode="lin" valueType="num">
                                      <p:cBhvr>
                                        <p:cTn id="109" dur="750" fill="hold"/>
                                        <p:tgtEl>
                                          <p:spTgt spid="53"/>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27"/>
                                        </p:tgtEl>
                                        <p:attrNameLst>
                                          <p:attrName>style.visibility</p:attrName>
                                        </p:attrNameLst>
                                      </p:cBhvr>
                                      <p:to>
                                        <p:strVal val="visible"/>
                                      </p:to>
                                    </p:set>
                                    <p:animEffect transition="in" filter="fade">
                                      <p:cBhvr>
                                        <p:cTn id="112" dur="750"/>
                                        <p:tgtEl>
                                          <p:spTgt spid="27"/>
                                        </p:tgtEl>
                                      </p:cBhvr>
                                    </p:animEffect>
                                    <p:anim calcmode="lin" valueType="num">
                                      <p:cBhvr>
                                        <p:cTn id="113" dur="750" fill="hold"/>
                                        <p:tgtEl>
                                          <p:spTgt spid="27"/>
                                        </p:tgtEl>
                                        <p:attrNameLst>
                                          <p:attrName>ppt_x</p:attrName>
                                        </p:attrNameLst>
                                      </p:cBhvr>
                                      <p:tavLst>
                                        <p:tav tm="0">
                                          <p:val>
                                            <p:strVal val="#ppt_x"/>
                                          </p:val>
                                        </p:tav>
                                        <p:tav tm="100000">
                                          <p:val>
                                            <p:strVal val="#ppt_x"/>
                                          </p:val>
                                        </p:tav>
                                      </p:tavLst>
                                    </p:anim>
                                    <p:anim calcmode="lin" valueType="num">
                                      <p:cBhvr>
                                        <p:cTn id="114" dur="750" fill="hold"/>
                                        <p:tgtEl>
                                          <p:spTgt spid="27"/>
                                        </p:tgtEl>
                                        <p:attrNameLst>
                                          <p:attrName>ppt_y</p:attrName>
                                        </p:attrNameLst>
                                      </p:cBhvr>
                                      <p:tavLst>
                                        <p:tav tm="0">
                                          <p:val>
                                            <p:strVal val="#ppt_y+.1"/>
                                          </p:val>
                                        </p:tav>
                                        <p:tav tm="100000">
                                          <p:val>
                                            <p:strVal val="#ppt_y"/>
                                          </p:val>
                                        </p:tav>
                                      </p:tavLst>
                                    </p:anim>
                                  </p:childTnLst>
                                </p:cTn>
                              </p:par>
                            </p:childTnLst>
                          </p:cTn>
                        </p:par>
                        <p:par>
                          <p:cTn id="115" fill="hold">
                            <p:stCondLst>
                              <p:cond delay="6000"/>
                            </p:stCondLst>
                            <p:childTnLst>
                              <p:par>
                                <p:cTn id="116" presetID="10" presetClass="entr" presetSubtype="0" fill="hold" grpId="0" nodeType="afterEffect">
                                  <p:stCondLst>
                                    <p:cond delay="0"/>
                                  </p:stCondLst>
                                  <p:childTnLst>
                                    <p:set>
                                      <p:cBhvr>
                                        <p:cTn id="117" dur="1" fill="hold">
                                          <p:stCondLst>
                                            <p:cond delay="0"/>
                                          </p:stCondLst>
                                        </p:cTn>
                                        <p:tgtEl>
                                          <p:spTgt spid="15"/>
                                        </p:tgtEl>
                                        <p:attrNameLst>
                                          <p:attrName>style.visibility</p:attrName>
                                        </p:attrNameLst>
                                      </p:cBhvr>
                                      <p:to>
                                        <p:strVal val="visible"/>
                                      </p:to>
                                    </p:set>
                                    <p:animEffect transition="in" filter="fade">
                                      <p:cBhvr>
                                        <p:cTn id="118" dur="500"/>
                                        <p:tgtEl>
                                          <p:spTgt spid="15"/>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16"/>
                                        </p:tgtEl>
                                        <p:attrNameLst>
                                          <p:attrName>style.visibility</p:attrName>
                                        </p:attrNameLst>
                                      </p:cBhvr>
                                      <p:to>
                                        <p:strVal val="visible"/>
                                      </p:to>
                                    </p:set>
                                    <p:animEffect transition="in" filter="fade">
                                      <p:cBhvr>
                                        <p:cTn id="121" dur="500"/>
                                        <p:tgtEl>
                                          <p:spTgt spid="16"/>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17"/>
                                        </p:tgtEl>
                                        <p:attrNameLst>
                                          <p:attrName>style.visibility</p:attrName>
                                        </p:attrNameLst>
                                      </p:cBhvr>
                                      <p:to>
                                        <p:strVal val="visible"/>
                                      </p:to>
                                    </p:set>
                                    <p:animEffect transition="in" filter="fade">
                                      <p:cBhvr>
                                        <p:cTn id="124" dur="500"/>
                                        <p:tgtEl>
                                          <p:spTgt spid="17"/>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41"/>
                                        </p:tgtEl>
                                        <p:attrNameLst>
                                          <p:attrName>style.visibility</p:attrName>
                                        </p:attrNameLst>
                                      </p:cBhvr>
                                      <p:to>
                                        <p:strVal val="visible"/>
                                      </p:to>
                                    </p:set>
                                    <p:animEffect transition="in" filter="fade">
                                      <p:cBhvr>
                                        <p:cTn id="127" dur="500"/>
                                        <p:tgtEl>
                                          <p:spTgt spid="41"/>
                                        </p:tgtEl>
                                      </p:cBhvr>
                                    </p:animEffect>
                                  </p:childTnLst>
                                </p:cTn>
                              </p:par>
                            </p:childTnLst>
                          </p:cTn>
                        </p:par>
                        <p:par>
                          <p:cTn id="128" fill="hold">
                            <p:stCondLst>
                              <p:cond delay="6500"/>
                            </p:stCondLst>
                            <p:childTnLst>
                              <p:par>
                                <p:cTn id="129" presetID="42" presetClass="entr" presetSubtype="0" fill="hold" grpId="0" nodeType="afterEffect">
                                  <p:stCondLst>
                                    <p:cond delay="0"/>
                                  </p:stCondLst>
                                  <p:childTnLst>
                                    <p:set>
                                      <p:cBhvr>
                                        <p:cTn id="130" dur="1" fill="hold">
                                          <p:stCondLst>
                                            <p:cond delay="0"/>
                                          </p:stCondLst>
                                        </p:cTn>
                                        <p:tgtEl>
                                          <p:spTgt spid="31"/>
                                        </p:tgtEl>
                                        <p:attrNameLst>
                                          <p:attrName>style.visibility</p:attrName>
                                        </p:attrNameLst>
                                      </p:cBhvr>
                                      <p:to>
                                        <p:strVal val="visible"/>
                                      </p:to>
                                    </p:set>
                                    <p:animEffect transition="in" filter="fade">
                                      <p:cBhvr>
                                        <p:cTn id="131" dur="750"/>
                                        <p:tgtEl>
                                          <p:spTgt spid="31"/>
                                        </p:tgtEl>
                                      </p:cBhvr>
                                    </p:animEffect>
                                    <p:anim calcmode="lin" valueType="num">
                                      <p:cBhvr>
                                        <p:cTn id="132" dur="750" fill="hold"/>
                                        <p:tgtEl>
                                          <p:spTgt spid="31"/>
                                        </p:tgtEl>
                                        <p:attrNameLst>
                                          <p:attrName>ppt_x</p:attrName>
                                        </p:attrNameLst>
                                      </p:cBhvr>
                                      <p:tavLst>
                                        <p:tav tm="0">
                                          <p:val>
                                            <p:strVal val="#ppt_x"/>
                                          </p:val>
                                        </p:tav>
                                        <p:tav tm="100000">
                                          <p:val>
                                            <p:strVal val="#ppt_x"/>
                                          </p:val>
                                        </p:tav>
                                      </p:tavLst>
                                    </p:anim>
                                    <p:anim calcmode="lin" valueType="num">
                                      <p:cBhvr>
                                        <p:cTn id="133" dur="750" fill="hold"/>
                                        <p:tgtEl>
                                          <p:spTgt spid="31"/>
                                        </p:tgtEl>
                                        <p:attrNameLst>
                                          <p:attrName>ppt_y</p:attrName>
                                        </p:attrNameLst>
                                      </p:cBhvr>
                                      <p:tavLst>
                                        <p:tav tm="0">
                                          <p:val>
                                            <p:strVal val="#ppt_y+.1"/>
                                          </p:val>
                                        </p:tav>
                                        <p:tav tm="100000">
                                          <p:val>
                                            <p:strVal val="#ppt_y"/>
                                          </p:val>
                                        </p:tav>
                                      </p:tavLst>
                                    </p:anim>
                                  </p:childTnLst>
                                </p:cTn>
                              </p:par>
                              <p:par>
                                <p:cTn id="134" presetID="42" presetClass="entr" presetSubtype="0" fill="hold" grpId="0" nodeType="withEffect">
                                  <p:stCondLst>
                                    <p:cond delay="0"/>
                                  </p:stCondLst>
                                  <p:childTnLst>
                                    <p:set>
                                      <p:cBhvr>
                                        <p:cTn id="135" dur="1" fill="hold">
                                          <p:stCondLst>
                                            <p:cond delay="0"/>
                                          </p:stCondLst>
                                        </p:cTn>
                                        <p:tgtEl>
                                          <p:spTgt spid="51"/>
                                        </p:tgtEl>
                                        <p:attrNameLst>
                                          <p:attrName>style.visibility</p:attrName>
                                        </p:attrNameLst>
                                      </p:cBhvr>
                                      <p:to>
                                        <p:strVal val="visible"/>
                                      </p:to>
                                    </p:set>
                                    <p:animEffect transition="in" filter="fade">
                                      <p:cBhvr>
                                        <p:cTn id="136" dur="750"/>
                                        <p:tgtEl>
                                          <p:spTgt spid="51"/>
                                        </p:tgtEl>
                                      </p:cBhvr>
                                    </p:animEffect>
                                    <p:anim calcmode="lin" valueType="num">
                                      <p:cBhvr>
                                        <p:cTn id="137" dur="750" fill="hold"/>
                                        <p:tgtEl>
                                          <p:spTgt spid="51"/>
                                        </p:tgtEl>
                                        <p:attrNameLst>
                                          <p:attrName>ppt_x</p:attrName>
                                        </p:attrNameLst>
                                      </p:cBhvr>
                                      <p:tavLst>
                                        <p:tav tm="0">
                                          <p:val>
                                            <p:strVal val="#ppt_x"/>
                                          </p:val>
                                        </p:tav>
                                        <p:tav tm="100000">
                                          <p:val>
                                            <p:strVal val="#ppt_x"/>
                                          </p:val>
                                        </p:tav>
                                      </p:tavLst>
                                    </p:anim>
                                    <p:anim calcmode="lin" valueType="num">
                                      <p:cBhvr>
                                        <p:cTn id="138" dur="750" fill="hold"/>
                                        <p:tgtEl>
                                          <p:spTgt spid="51"/>
                                        </p:tgtEl>
                                        <p:attrNameLst>
                                          <p:attrName>ppt_y</p:attrName>
                                        </p:attrNameLst>
                                      </p:cBhvr>
                                      <p:tavLst>
                                        <p:tav tm="0">
                                          <p:val>
                                            <p:strVal val="#ppt_y+.1"/>
                                          </p:val>
                                        </p:tav>
                                        <p:tav tm="100000">
                                          <p:val>
                                            <p:strVal val="#ppt_y"/>
                                          </p:val>
                                        </p:tav>
                                      </p:tavLst>
                                    </p:anim>
                                  </p:childTnLst>
                                </p:cTn>
                              </p:par>
                              <p:par>
                                <p:cTn id="139" presetID="42" presetClass="entr" presetSubtype="0" fill="hold" grpId="0" nodeType="withEffect">
                                  <p:stCondLst>
                                    <p:cond delay="0"/>
                                  </p:stCondLst>
                                  <p:childTnLst>
                                    <p:set>
                                      <p:cBhvr>
                                        <p:cTn id="140" dur="1" fill="hold">
                                          <p:stCondLst>
                                            <p:cond delay="0"/>
                                          </p:stCondLst>
                                        </p:cTn>
                                        <p:tgtEl>
                                          <p:spTgt spid="29"/>
                                        </p:tgtEl>
                                        <p:attrNameLst>
                                          <p:attrName>style.visibility</p:attrName>
                                        </p:attrNameLst>
                                      </p:cBhvr>
                                      <p:to>
                                        <p:strVal val="visible"/>
                                      </p:to>
                                    </p:set>
                                    <p:animEffect transition="in" filter="fade">
                                      <p:cBhvr>
                                        <p:cTn id="141" dur="750"/>
                                        <p:tgtEl>
                                          <p:spTgt spid="29"/>
                                        </p:tgtEl>
                                      </p:cBhvr>
                                    </p:animEffect>
                                    <p:anim calcmode="lin" valueType="num">
                                      <p:cBhvr>
                                        <p:cTn id="142" dur="750" fill="hold"/>
                                        <p:tgtEl>
                                          <p:spTgt spid="29"/>
                                        </p:tgtEl>
                                        <p:attrNameLst>
                                          <p:attrName>ppt_x</p:attrName>
                                        </p:attrNameLst>
                                      </p:cBhvr>
                                      <p:tavLst>
                                        <p:tav tm="0">
                                          <p:val>
                                            <p:strVal val="#ppt_x"/>
                                          </p:val>
                                        </p:tav>
                                        <p:tav tm="100000">
                                          <p:val>
                                            <p:strVal val="#ppt_x"/>
                                          </p:val>
                                        </p:tav>
                                      </p:tavLst>
                                    </p:anim>
                                    <p:anim calcmode="lin" valueType="num">
                                      <p:cBhvr>
                                        <p:cTn id="143" dur="750" fill="hold"/>
                                        <p:tgtEl>
                                          <p:spTgt spid="29"/>
                                        </p:tgtEl>
                                        <p:attrNameLst>
                                          <p:attrName>ppt_y</p:attrName>
                                        </p:attrNameLst>
                                      </p:cBhvr>
                                      <p:tavLst>
                                        <p:tav tm="0">
                                          <p:val>
                                            <p:strVal val="#ppt_y+.1"/>
                                          </p:val>
                                        </p:tav>
                                        <p:tav tm="100000">
                                          <p:val>
                                            <p:strVal val="#ppt_y"/>
                                          </p:val>
                                        </p:tav>
                                      </p:tavLst>
                                    </p:anim>
                                  </p:childTnLst>
                                </p:cTn>
                              </p:par>
                            </p:childTnLst>
                          </p:cTn>
                        </p:par>
                        <p:par>
                          <p:cTn id="144" fill="hold">
                            <p:stCondLst>
                              <p:cond delay="7500"/>
                            </p:stCondLst>
                            <p:childTnLst>
                              <p:par>
                                <p:cTn id="145" presetID="10" presetClass="entr" presetSubtype="0" fill="hold" grpId="0" nodeType="afterEffect">
                                  <p:stCondLst>
                                    <p:cond delay="0"/>
                                  </p:stCondLst>
                                  <p:childTnLst>
                                    <p:set>
                                      <p:cBhvr>
                                        <p:cTn id="146" dur="1" fill="hold">
                                          <p:stCondLst>
                                            <p:cond delay="0"/>
                                          </p:stCondLst>
                                        </p:cTn>
                                        <p:tgtEl>
                                          <p:spTgt spid="18"/>
                                        </p:tgtEl>
                                        <p:attrNameLst>
                                          <p:attrName>style.visibility</p:attrName>
                                        </p:attrNameLst>
                                      </p:cBhvr>
                                      <p:to>
                                        <p:strVal val="visible"/>
                                      </p:to>
                                    </p:set>
                                    <p:animEffect transition="in" filter="fade">
                                      <p:cBhvr>
                                        <p:cTn id="147" dur="500"/>
                                        <p:tgtEl>
                                          <p:spTgt spid="18"/>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19"/>
                                        </p:tgtEl>
                                        <p:attrNameLst>
                                          <p:attrName>style.visibility</p:attrName>
                                        </p:attrNameLst>
                                      </p:cBhvr>
                                      <p:to>
                                        <p:strVal val="visible"/>
                                      </p:to>
                                    </p:set>
                                    <p:animEffect transition="in" filter="fade">
                                      <p:cBhvr>
                                        <p:cTn id="150" dur="500"/>
                                        <p:tgtEl>
                                          <p:spTgt spid="19"/>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20"/>
                                        </p:tgtEl>
                                        <p:attrNameLst>
                                          <p:attrName>style.visibility</p:attrName>
                                        </p:attrNameLst>
                                      </p:cBhvr>
                                      <p:to>
                                        <p:strVal val="visible"/>
                                      </p:to>
                                    </p:set>
                                    <p:animEffect transition="in" filter="fade">
                                      <p:cBhvr>
                                        <p:cTn id="153" dur="500"/>
                                        <p:tgtEl>
                                          <p:spTgt spid="20"/>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42"/>
                                        </p:tgtEl>
                                        <p:attrNameLst>
                                          <p:attrName>style.visibility</p:attrName>
                                        </p:attrNameLst>
                                      </p:cBhvr>
                                      <p:to>
                                        <p:strVal val="visible"/>
                                      </p:to>
                                    </p:set>
                                    <p:animEffect transition="in" filter="fade">
                                      <p:cBhvr>
                                        <p:cTn id="156" dur="500"/>
                                        <p:tgtEl>
                                          <p:spTgt spid="42"/>
                                        </p:tgtEl>
                                      </p:cBhvr>
                                    </p:animEffect>
                                  </p:childTnLst>
                                </p:cTn>
                              </p:par>
                            </p:childTnLst>
                          </p:cTn>
                        </p:par>
                        <p:par>
                          <p:cTn id="157" fill="hold">
                            <p:stCondLst>
                              <p:cond delay="8000"/>
                            </p:stCondLst>
                            <p:childTnLst>
                              <p:par>
                                <p:cTn id="158" presetID="42" presetClass="entr" presetSubtype="0" fill="hold" grpId="0" nodeType="afterEffect">
                                  <p:stCondLst>
                                    <p:cond delay="0"/>
                                  </p:stCondLst>
                                  <p:childTnLst>
                                    <p:set>
                                      <p:cBhvr>
                                        <p:cTn id="159" dur="1" fill="hold">
                                          <p:stCondLst>
                                            <p:cond delay="0"/>
                                          </p:stCondLst>
                                        </p:cTn>
                                        <p:tgtEl>
                                          <p:spTgt spid="25"/>
                                        </p:tgtEl>
                                        <p:attrNameLst>
                                          <p:attrName>style.visibility</p:attrName>
                                        </p:attrNameLst>
                                      </p:cBhvr>
                                      <p:to>
                                        <p:strVal val="visible"/>
                                      </p:to>
                                    </p:set>
                                    <p:animEffect transition="in" filter="fade">
                                      <p:cBhvr>
                                        <p:cTn id="160" dur="750"/>
                                        <p:tgtEl>
                                          <p:spTgt spid="25"/>
                                        </p:tgtEl>
                                      </p:cBhvr>
                                    </p:animEffect>
                                    <p:anim calcmode="lin" valueType="num">
                                      <p:cBhvr>
                                        <p:cTn id="161" dur="750" fill="hold"/>
                                        <p:tgtEl>
                                          <p:spTgt spid="25"/>
                                        </p:tgtEl>
                                        <p:attrNameLst>
                                          <p:attrName>ppt_x</p:attrName>
                                        </p:attrNameLst>
                                      </p:cBhvr>
                                      <p:tavLst>
                                        <p:tav tm="0">
                                          <p:val>
                                            <p:strVal val="#ppt_x"/>
                                          </p:val>
                                        </p:tav>
                                        <p:tav tm="100000">
                                          <p:val>
                                            <p:strVal val="#ppt_x"/>
                                          </p:val>
                                        </p:tav>
                                      </p:tavLst>
                                    </p:anim>
                                    <p:anim calcmode="lin" valueType="num">
                                      <p:cBhvr>
                                        <p:cTn id="162" dur="750" fill="hold"/>
                                        <p:tgtEl>
                                          <p:spTgt spid="25"/>
                                        </p:tgtEl>
                                        <p:attrNameLst>
                                          <p:attrName>ppt_y</p:attrName>
                                        </p:attrNameLst>
                                      </p:cBhvr>
                                      <p:tavLst>
                                        <p:tav tm="0">
                                          <p:val>
                                            <p:strVal val="#ppt_y+.1"/>
                                          </p:val>
                                        </p:tav>
                                        <p:tav tm="100000">
                                          <p:val>
                                            <p:strVal val="#ppt_y"/>
                                          </p:val>
                                        </p:tav>
                                      </p:tavLst>
                                    </p:anim>
                                  </p:childTnLst>
                                </p:cTn>
                              </p:par>
                              <p:par>
                                <p:cTn id="163" presetID="42" presetClass="entr" presetSubtype="0" fill="hold" grpId="0" nodeType="withEffect">
                                  <p:stCondLst>
                                    <p:cond delay="0"/>
                                  </p:stCondLst>
                                  <p:childTnLst>
                                    <p:set>
                                      <p:cBhvr>
                                        <p:cTn id="164" dur="1" fill="hold">
                                          <p:stCondLst>
                                            <p:cond delay="0"/>
                                          </p:stCondLst>
                                        </p:cTn>
                                        <p:tgtEl>
                                          <p:spTgt spid="52"/>
                                        </p:tgtEl>
                                        <p:attrNameLst>
                                          <p:attrName>style.visibility</p:attrName>
                                        </p:attrNameLst>
                                      </p:cBhvr>
                                      <p:to>
                                        <p:strVal val="visible"/>
                                      </p:to>
                                    </p:set>
                                    <p:animEffect transition="in" filter="fade">
                                      <p:cBhvr>
                                        <p:cTn id="165" dur="750"/>
                                        <p:tgtEl>
                                          <p:spTgt spid="52"/>
                                        </p:tgtEl>
                                      </p:cBhvr>
                                    </p:animEffect>
                                    <p:anim calcmode="lin" valueType="num">
                                      <p:cBhvr>
                                        <p:cTn id="166" dur="750" fill="hold"/>
                                        <p:tgtEl>
                                          <p:spTgt spid="52"/>
                                        </p:tgtEl>
                                        <p:attrNameLst>
                                          <p:attrName>ppt_x</p:attrName>
                                        </p:attrNameLst>
                                      </p:cBhvr>
                                      <p:tavLst>
                                        <p:tav tm="0">
                                          <p:val>
                                            <p:strVal val="#ppt_x"/>
                                          </p:val>
                                        </p:tav>
                                        <p:tav tm="100000">
                                          <p:val>
                                            <p:strVal val="#ppt_x"/>
                                          </p:val>
                                        </p:tav>
                                      </p:tavLst>
                                    </p:anim>
                                    <p:anim calcmode="lin" valueType="num">
                                      <p:cBhvr>
                                        <p:cTn id="167" dur="750" fill="hold"/>
                                        <p:tgtEl>
                                          <p:spTgt spid="52"/>
                                        </p:tgtEl>
                                        <p:attrNameLst>
                                          <p:attrName>ppt_y</p:attrName>
                                        </p:attrNameLst>
                                      </p:cBhvr>
                                      <p:tavLst>
                                        <p:tav tm="0">
                                          <p:val>
                                            <p:strVal val="#ppt_y+.1"/>
                                          </p:val>
                                        </p:tav>
                                        <p:tav tm="100000">
                                          <p:val>
                                            <p:strVal val="#ppt_y"/>
                                          </p:val>
                                        </p:tav>
                                      </p:tavLst>
                                    </p:anim>
                                  </p:childTnLst>
                                </p:cTn>
                              </p:par>
                              <p:par>
                                <p:cTn id="168" presetID="42" presetClass="entr" presetSubtype="0" fill="hold" grpId="0" nodeType="withEffect">
                                  <p:stCondLst>
                                    <p:cond delay="0"/>
                                  </p:stCondLst>
                                  <p:childTnLst>
                                    <p:set>
                                      <p:cBhvr>
                                        <p:cTn id="169" dur="1" fill="hold">
                                          <p:stCondLst>
                                            <p:cond delay="0"/>
                                          </p:stCondLst>
                                        </p:cTn>
                                        <p:tgtEl>
                                          <p:spTgt spid="26"/>
                                        </p:tgtEl>
                                        <p:attrNameLst>
                                          <p:attrName>style.visibility</p:attrName>
                                        </p:attrNameLst>
                                      </p:cBhvr>
                                      <p:to>
                                        <p:strVal val="visible"/>
                                      </p:to>
                                    </p:set>
                                    <p:animEffect transition="in" filter="fade">
                                      <p:cBhvr>
                                        <p:cTn id="170" dur="750"/>
                                        <p:tgtEl>
                                          <p:spTgt spid="26"/>
                                        </p:tgtEl>
                                      </p:cBhvr>
                                    </p:animEffect>
                                    <p:anim calcmode="lin" valueType="num">
                                      <p:cBhvr>
                                        <p:cTn id="171" dur="750" fill="hold"/>
                                        <p:tgtEl>
                                          <p:spTgt spid="26"/>
                                        </p:tgtEl>
                                        <p:attrNameLst>
                                          <p:attrName>ppt_x</p:attrName>
                                        </p:attrNameLst>
                                      </p:cBhvr>
                                      <p:tavLst>
                                        <p:tav tm="0">
                                          <p:val>
                                            <p:strVal val="#ppt_x"/>
                                          </p:val>
                                        </p:tav>
                                        <p:tav tm="100000">
                                          <p:val>
                                            <p:strVal val="#ppt_x"/>
                                          </p:val>
                                        </p:tav>
                                      </p:tavLst>
                                    </p:anim>
                                    <p:anim calcmode="lin" valueType="num">
                                      <p:cBhvr>
                                        <p:cTn id="172" dur="750" fill="hold"/>
                                        <p:tgtEl>
                                          <p:spTgt spid="26"/>
                                        </p:tgtEl>
                                        <p:attrNameLst>
                                          <p:attrName>ppt_y</p:attrName>
                                        </p:attrNameLst>
                                      </p:cBhvr>
                                      <p:tavLst>
                                        <p:tav tm="0">
                                          <p:val>
                                            <p:strVal val="#ppt_y+.1"/>
                                          </p:val>
                                        </p:tav>
                                        <p:tav tm="100000">
                                          <p:val>
                                            <p:strVal val="#ppt_y"/>
                                          </p:val>
                                        </p:tav>
                                      </p:tavLst>
                                    </p:anim>
                                  </p:childTnLst>
                                </p:cTn>
                              </p:par>
                            </p:childTnLst>
                          </p:cTn>
                        </p:par>
                        <p:par>
                          <p:cTn id="173" fill="hold">
                            <p:stCondLst>
                              <p:cond delay="9000"/>
                            </p:stCondLst>
                            <p:childTnLst>
                              <p:par>
                                <p:cTn id="174" presetID="10" presetClass="entr" presetSubtype="0" fill="hold" grpId="0" nodeType="afterEffect">
                                  <p:stCondLst>
                                    <p:cond delay="0"/>
                                  </p:stCondLst>
                                  <p:childTnLst>
                                    <p:set>
                                      <p:cBhvr>
                                        <p:cTn id="175" dur="1" fill="hold">
                                          <p:stCondLst>
                                            <p:cond delay="0"/>
                                          </p:stCondLst>
                                        </p:cTn>
                                        <p:tgtEl>
                                          <p:spTgt spid="21"/>
                                        </p:tgtEl>
                                        <p:attrNameLst>
                                          <p:attrName>style.visibility</p:attrName>
                                        </p:attrNameLst>
                                      </p:cBhvr>
                                      <p:to>
                                        <p:strVal val="visible"/>
                                      </p:to>
                                    </p:set>
                                    <p:animEffect transition="in" filter="fade">
                                      <p:cBhvr>
                                        <p:cTn id="176" dur="500"/>
                                        <p:tgtEl>
                                          <p:spTgt spid="21"/>
                                        </p:tgtEl>
                                      </p:cBhvr>
                                    </p:animEffect>
                                  </p:childTnLst>
                                </p:cTn>
                              </p:par>
                              <p:par>
                                <p:cTn id="177" presetID="10" presetClass="entr" presetSubtype="0" fill="hold" grpId="0" nodeType="withEffect">
                                  <p:stCondLst>
                                    <p:cond delay="0"/>
                                  </p:stCondLst>
                                  <p:childTnLst>
                                    <p:set>
                                      <p:cBhvr>
                                        <p:cTn id="178" dur="1" fill="hold">
                                          <p:stCondLst>
                                            <p:cond delay="0"/>
                                          </p:stCondLst>
                                        </p:cTn>
                                        <p:tgtEl>
                                          <p:spTgt spid="22"/>
                                        </p:tgtEl>
                                        <p:attrNameLst>
                                          <p:attrName>style.visibility</p:attrName>
                                        </p:attrNameLst>
                                      </p:cBhvr>
                                      <p:to>
                                        <p:strVal val="visible"/>
                                      </p:to>
                                    </p:set>
                                    <p:animEffect transition="in" filter="fade">
                                      <p:cBhvr>
                                        <p:cTn id="179" dur="500"/>
                                        <p:tgtEl>
                                          <p:spTgt spid="22"/>
                                        </p:tgtEl>
                                      </p:cBhvr>
                                    </p:animEffect>
                                  </p:childTnLst>
                                </p:cTn>
                              </p:par>
                              <p:par>
                                <p:cTn id="180" presetID="10" presetClass="entr" presetSubtype="0" fill="hold" grpId="0" nodeType="withEffect">
                                  <p:stCondLst>
                                    <p:cond delay="0"/>
                                  </p:stCondLst>
                                  <p:childTnLst>
                                    <p:set>
                                      <p:cBhvr>
                                        <p:cTn id="181" dur="1" fill="hold">
                                          <p:stCondLst>
                                            <p:cond delay="0"/>
                                          </p:stCondLst>
                                        </p:cTn>
                                        <p:tgtEl>
                                          <p:spTgt spid="23"/>
                                        </p:tgtEl>
                                        <p:attrNameLst>
                                          <p:attrName>style.visibility</p:attrName>
                                        </p:attrNameLst>
                                      </p:cBhvr>
                                      <p:to>
                                        <p:strVal val="visible"/>
                                      </p:to>
                                    </p:set>
                                    <p:animEffect transition="in" filter="fade">
                                      <p:cBhvr>
                                        <p:cTn id="182" dur="500"/>
                                        <p:tgtEl>
                                          <p:spTgt spid="23"/>
                                        </p:tgtEl>
                                      </p:cBhvr>
                                    </p:animEffect>
                                  </p:childTnLst>
                                </p:cTn>
                              </p:par>
                              <p:par>
                                <p:cTn id="183" presetID="10" presetClass="entr" presetSubtype="0" fill="hold" grpId="0" nodeType="withEffect">
                                  <p:stCondLst>
                                    <p:cond delay="0"/>
                                  </p:stCondLst>
                                  <p:childTnLst>
                                    <p:set>
                                      <p:cBhvr>
                                        <p:cTn id="184" dur="1" fill="hold">
                                          <p:stCondLst>
                                            <p:cond delay="0"/>
                                          </p:stCondLst>
                                        </p:cTn>
                                        <p:tgtEl>
                                          <p:spTgt spid="36"/>
                                        </p:tgtEl>
                                        <p:attrNameLst>
                                          <p:attrName>style.visibility</p:attrName>
                                        </p:attrNameLst>
                                      </p:cBhvr>
                                      <p:to>
                                        <p:strVal val="visible"/>
                                      </p:to>
                                    </p:set>
                                    <p:animEffect transition="in" filter="fade">
                                      <p:cBhvr>
                                        <p:cTn id="185"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p:bldP spid="37" grpId="0"/>
      <p:bldP spid="38" grpId="0"/>
      <p:bldP spid="39" grpId="0"/>
      <p:bldP spid="40" grpId="0"/>
      <p:bldP spid="41" grpId="0"/>
      <p:bldP spid="42" grpId="0"/>
      <p:bldP spid="50" grpId="0"/>
      <p:bldP spid="51" grpId="0"/>
      <p:bldP spid="52" grpId="0"/>
      <p:bldP spid="53" grpId="0"/>
      <p:bldP spid="5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1634777" y="4124300"/>
            <a:ext cx="2014538" cy="384175"/>
            <a:chOff x="4038601" y="4630738"/>
            <a:chExt cx="2014538" cy="384175"/>
          </a:xfrm>
          <a:solidFill>
            <a:schemeClr val="tx1"/>
          </a:solidFill>
        </p:grpSpPr>
        <p:sp>
          <p:nvSpPr>
            <p:cNvPr id="9" name="Line 114"/>
            <p:cNvSpPr>
              <a:spLocks noChangeShapeType="1"/>
            </p:cNvSpPr>
            <p:nvPr/>
          </p:nvSpPr>
          <p:spPr bwMode="auto">
            <a:xfrm>
              <a:off x="5046663" y="4630738"/>
              <a:ext cx="0" cy="384175"/>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10" name="Line 120"/>
            <p:cNvSpPr>
              <a:spLocks noChangeShapeType="1"/>
            </p:cNvSpPr>
            <p:nvPr/>
          </p:nvSpPr>
          <p:spPr bwMode="auto">
            <a:xfrm flipH="1">
              <a:off x="4038601" y="4824413"/>
              <a:ext cx="2014538" cy="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11" name="Line 121"/>
            <p:cNvSpPr>
              <a:spLocks noChangeShapeType="1"/>
            </p:cNvSpPr>
            <p:nvPr/>
          </p:nvSpPr>
          <p:spPr bwMode="auto">
            <a:xfrm>
              <a:off x="4043363"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12" name="Line 122"/>
            <p:cNvSpPr>
              <a:spLocks noChangeShapeType="1"/>
            </p:cNvSpPr>
            <p:nvPr/>
          </p:nvSpPr>
          <p:spPr bwMode="auto">
            <a:xfrm>
              <a:off x="4548188"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13" name="Line 123"/>
            <p:cNvSpPr>
              <a:spLocks noChangeShapeType="1"/>
            </p:cNvSpPr>
            <p:nvPr/>
          </p:nvSpPr>
          <p:spPr bwMode="auto">
            <a:xfrm>
              <a:off x="5554663"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14" name="Line 124"/>
            <p:cNvSpPr>
              <a:spLocks noChangeShapeType="1"/>
            </p:cNvSpPr>
            <p:nvPr/>
          </p:nvSpPr>
          <p:spPr bwMode="auto">
            <a:xfrm>
              <a:off x="6053138"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grpSp>
      <p:grpSp>
        <p:nvGrpSpPr>
          <p:cNvPr id="15" name="组合 14"/>
          <p:cNvGrpSpPr/>
          <p:nvPr/>
        </p:nvGrpSpPr>
        <p:grpSpPr>
          <a:xfrm>
            <a:off x="1454873" y="4484340"/>
            <a:ext cx="369332" cy="1104900"/>
            <a:chOff x="1462164" y="5037138"/>
            <a:chExt cx="369332" cy="1104900"/>
          </a:xfrm>
          <a:solidFill>
            <a:schemeClr val="tx1"/>
          </a:solidFill>
        </p:grpSpPr>
        <p:sp>
          <p:nvSpPr>
            <p:cNvPr id="16"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17" name="TextBox 16"/>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18" name="组合 17"/>
          <p:cNvGrpSpPr/>
          <p:nvPr/>
        </p:nvGrpSpPr>
        <p:grpSpPr>
          <a:xfrm>
            <a:off x="1975018" y="4484340"/>
            <a:ext cx="369332" cy="1104900"/>
            <a:chOff x="1462164" y="5037138"/>
            <a:chExt cx="369332" cy="1104900"/>
          </a:xfrm>
          <a:solidFill>
            <a:schemeClr val="tx1"/>
          </a:solidFill>
        </p:grpSpPr>
        <p:sp>
          <p:nvSpPr>
            <p:cNvPr id="19"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20" name="TextBox 19"/>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21" name="组合 20"/>
          <p:cNvGrpSpPr/>
          <p:nvPr/>
        </p:nvGrpSpPr>
        <p:grpSpPr>
          <a:xfrm>
            <a:off x="2458173" y="4484340"/>
            <a:ext cx="369332" cy="1104900"/>
            <a:chOff x="1462164" y="5037138"/>
            <a:chExt cx="369332" cy="1104900"/>
          </a:xfrm>
          <a:solidFill>
            <a:schemeClr val="tx1"/>
          </a:solidFill>
        </p:grpSpPr>
        <p:sp>
          <p:nvSpPr>
            <p:cNvPr id="22"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23" name="TextBox 22"/>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24" name="组合 23"/>
          <p:cNvGrpSpPr/>
          <p:nvPr/>
        </p:nvGrpSpPr>
        <p:grpSpPr>
          <a:xfrm>
            <a:off x="2976708" y="4481140"/>
            <a:ext cx="369332" cy="1104900"/>
            <a:chOff x="1462164" y="5037138"/>
            <a:chExt cx="369332" cy="1104900"/>
          </a:xfrm>
          <a:solidFill>
            <a:schemeClr val="tx1"/>
          </a:solidFill>
        </p:grpSpPr>
        <p:sp>
          <p:nvSpPr>
            <p:cNvPr id="25"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26" name="TextBox 25"/>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27" name="组合 26"/>
          <p:cNvGrpSpPr/>
          <p:nvPr/>
        </p:nvGrpSpPr>
        <p:grpSpPr>
          <a:xfrm>
            <a:off x="3462862" y="4484340"/>
            <a:ext cx="369332" cy="1104900"/>
            <a:chOff x="1462164" y="5037138"/>
            <a:chExt cx="369332" cy="1104900"/>
          </a:xfrm>
          <a:solidFill>
            <a:schemeClr val="tx1"/>
          </a:solidFill>
        </p:grpSpPr>
        <p:sp>
          <p:nvSpPr>
            <p:cNvPr id="28"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29" name="TextBox 28"/>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30" name="组合 29"/>
          <p:cNvGrpSpPr/>
          <p:nvPr/>
        </p:nvGrpSpPr>
        <p:grpSpPr>
          <a:xfrm>
            <a:off x="5089718" y="4124300"/>
            <a:ext cx="2014538" cy="384175"/>
            <a:chOff x="4038601" y="4630738"/>
            <a:chExt cx="2014538" cy="384175"/>
          </a:xfrm>
          <a:solidFill>
            <a:schemeClr val="tx1"/>
          </a:solidFill>
        </p:grpSpPr>
        <p:sp>
          <p:nvSpPr>
            <p:cNvPr id="31" name="Line 114"/>
            <p:cNvSpPr>
              <a:spLocks noChangeShapeType="1"/>
            </p:cNvSpPr>
            <p:nvPr/>
          </p:nvSpPr>
          <p:spPr bwMode="auto">
            <a:xfrm>
              <a:off x="5046663" y="4630738"/>
              <a:ext cx="0" cy="384175"/>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32" name="Line 120"/>
            <p:cNvSpPr>
              <a:spLocks noChangeShapeType="1"/>
            </p:cNvSpPr>
            <p:nvPr/>
          </p:nvSpPr>
          <p:spPr bwMode="auto">
            <a:xfrm flipH="1">
              <a:off x="4038601" y="4824413"/>
              <a:ext cx="2014538" cy="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33" name="Line 121"/>
            <p:cNvSpPr>
              <a:spLocks noChangeShapeType="1"/>
            </p:cNvSpPr>
            <p:nvPr/>
          </p:nvSpPr>
          <p:spPr bwMode="auto">
            <a:xfrm>
              <a:off x="4043363"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34" name="Line 122"/>
            <p:cNvSpPr>
              <a:spLocks noChangeShapeType="1"/>
            </p:cNvSpPr>
            <p:nvPr/>
          </p:nvSpPr>
          <p:spPr bwMode="auto">
            <a:xfrm>
              <a:off x="4548188"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35" name="Line 123"/>
            <p:cNvSpPr>
              <a:spLocks noChangeShapeType="1"/>
            </p:cNvSpPr>
            <p:nvPr/>
          </p:nvSpPr>
          <p:spPr bwMode="auto">
            <a:xfrm>
              <a:off x="5554663"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36" name="Line 124"/>
            <p:cNvSpPr>
              <a:spLocks noChangeShapeType="1"/>
            </p:cNvSpPr>
            <p:nvPr/>
          </p:nvSpPr>
          <p:spPr bwMode="auto">
            <a:xfrm>
              <a:off x="6053138"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grpSp>
      <p:grpSp>
        <p:nvGrpSpPr>
          <p:cNvPr id="37" name="组合 36"/>
          <p:cNvGrpSpPr/>
          <p:nvPr/>
        </p:nvGrpSpPr>
        <p:grpSpPr>
          <a:xfrm>
            <a:off x="4909814" y="4484340"/>
            <a:ext cx="369332" cy="1104900"/>
            <a:chOff x="1462164" y="5037138"/>
            <a:chExt cx="369332" cy="1104900"/>
          </a:xfrm>
          <a:solidFill>
            <a:schemeClr val="tx1"/>
          </a:solidFill>
        </p:grpSpPr>
        <p:sp>
          <p:nvSpPr>
            <p:cNvPr id="38"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39" name="TextBox 38"/>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40" name="组合 39"/>
          <p:cNvGrpSpPr/>
          <p:nvPr/>
        </p:nvGrpSpPr>
        <p:grpSpPr>
          <a:xfrm>
            <a:off x="5429959" y="4484340"/>
            <a:ext cx="369332" cy="1104900"/>
            <a:chOff x="1462164" y="5037138"/>
            <a:chExt cx="369332" cy="1104900"/>
          </a:xfrm>
          <a:solidFill>
            <a:schemeClr val="tx1"/>
          </a:solidFill>
        </p:grpSpPr>
        <p:sp>
          <p:nvSpPr>
            <p:cNvPr id="41"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42" name="TextBox 41"/>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43" name="组合 42"/>
          <p:cNvGrpSpPr/>
          <p:nvPr/>
        </p:nvGrpSpPr>
        <p:grpSpPr>
          <a:xfrm>
            <a:off x="5913114" y="4484340"/>
            <a:ext cx="369332" cy="1104900"/>
            <a:chOff x="1462164" y="5037138"/>
            <a:chExt cx="369332" cy="1104900"/>
          </a:xfrm>
          <a:solidFill>
            <a:schemeClr val="tx1"/>
          </a:solidFill>
        </p:grpSpPr>
        <p:sp>
          <p:nvSpPr>
            <p:cNvPr id="44"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45" name="TextBox 44"/>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46" name="组合 45"/>
          <p:cNvGrpSpPr/>
          <p:nvPr/>
        </p:nvGrpSpPr>
        <p:grpSpPr>
          <a:xfrm>
            <a:off x="6431649" y="4481140"/>
            <a:ext cx="369332" cy="1104900"/>
            <a:chOff x="1462164" y="5037138"/>
            <a:chExt cx="369332" cy="1104900"/>
          </a:xfrm>
          <a:solidFill>
            <a:schemeClr val="tx1"/>
          </a:solidFill>
        </p:grpSpPr>
        <p:sp>
          <p:nvSpPr>
            <p:cNvPr id="47"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48" name="TextBox 47"/>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49" name="组合 48"/>
          <p:cNvGrpSpPr/>
          <p:nvPr/>
        </p:nvGrpSpPr>
        <p:grpSpPr>
          <a:xfrm>
            <a:off x="6917803" y="4484340"/>
            <a:ext cx="369332" cy="1104900"/>
            <a:chOff x="1462164" y="5037138"/>
            <a:chExt cx="369332" cy="1104900"/>
          </a:xfrm>
          <a:solidFill>
            <a:schemeClr val="tx1"/>
          </a:solidFill>
        </p:grpSpPr>
        <p:sp>
          <p:nvSpPr>
            <p:cNvPr id="50"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51" name="TextBox 50"/>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52" name="组合 51"/>
          <p:cNvGrpSpPr/>
          <p:nvPr/>
        </p:nvGrpSpPr>
        <p:grpSpPr>
          <a:xfrm>
            <a:off x="8690718" y="4124300"/>
            <a:ext cx="2014538" cy="384175"/>
            <a:chOff x="4038601" y="4630738"/>
            <a:chExt cx="2014538" cy="384175"/>
          </a:xfrm>
          <a:solidFill>
            <a:schemeClr val="tx1"/>
          </a:solidFill>
        </p:grpSpPr>
        <p:sp>
          <p:nvSpPr>
            <p:cNvPr id="53" name="Line 114"/>
            <p:cNvSpPr>
              <a:spLocks noChangeShapeType="1"/>
            </p:cNvSpPr>
            <p:nvPr/>
          </p:nvSpPr>
          <p:spPr bwMode="auto">
            <a:xfrm>
              <a:off x="5046663" y="4630738"/>
              <a:ext cx="0" cy="384175"/>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54" name="Line 120"/>
            <p:cNvSpPr>
              <a:spLocks noChangeShapeType="1"/>
            </p:cNvSpPr>
            <p:nvPr/>
          </p:nvSpPr>
          <p:spPr bwMode="auto">
            <a:xfrm flipH="1">
              <a:off x="4038601" y="4824413"/>
              <a:ext cx="2014538" cy="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55" name="Line 121"/>
            <p:cNvSpPr>
              <a:spLocks noChangeShapeType="1"/>
            </p:cNvSpPr>
            <p:nvPr/>
          </p:nvSpPr>
          <p:spPr bwMode="auto">
            <a:xfrm>
              <a:off x="4043363"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56" name="Line 122"/>
            <p:cNvSpPr>
              <a:spLocks noChangeShapeType="1"/>
            </p:cNvSpPr>
            <p:nvPr/>
          </p:nvSpPr>
          <p:spPr bwMode="auto">
            <a:xfrm>
              <a:off x="4548188"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57" name="Line 123"/>
            <p:cNvSpPr>
              <a:spLocks noChangeShapeType="1"/>
            </p:cNvSpPr>
            <p:nvPr/>
          </p:nvSpPr>
          <p:spPr bwMode="auto">
            <a:xfrm>
              <a:off x="5554663"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58" name="Line 124"/>
            <p:cNvSpPr>
              <a:spLocks noChangeShapeType="1"/>
            </p:cNvSpPr>
            <p:nvPr/>
          </p:nvSpPr>
          <p:spPr bwMode="auto">
            <a:xfrm>
              <a:off x="6053138" y="4818063"/>
              <a:ext cx="0" cy="196850"/>
            </a:xfrm>
            <a:prstGeom prst="line">
              <a:avLst/>
            </a:prstGeom>
            <a:grpFill/>
            <a:ln w="12700" cap="flat">
              <a:solidFill>
                <a:schemeClr val="tx1">
                  <a:lumMod val="50000"/>
                  <a:lumOff val="50000"/>
                </a:schemeClr>
              </a:solidFill>
              <a:prstDash val="solid"/>
              <a:miter lim="800000"/>
            </a:ln>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grpSp>
      <p:grpSp>
        <p:nvGrpSpPr>
          <p:cNvPr id="59" name="组合 58"/>
          <p:cNvGrpSpPr/>
          <p:nvPr/>
        </p:nvGrpSpPr>
        <p:grpSpPr>
          <a:xfrm>
            <a:off x="8510814" y="4484340"/>
            <a:ext cx="369332" cy="1104900"/>
            <a:chOff x="1462164" y="5037138"/>
            <a:chExt cx="369332" cy="1104900"/>
          </a:xfrm>
          <a:solidFill>
            <a:schemeClr val="tx1"/>
          </a:solidFill>
        </p:grpSpPr>
        <p:sp>
          <p:nvSpPr>
            <p:cNvPr id="60"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61" name="TextBox 60"/>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62" name="组合 61"/>
          <p:cNvGrpSpPr/>
          <p:nvPr/>
        </p:nvGrpSpPr>
        <p:grpSpPr>
          <a:xfrm>
            <a:off x="9030959" y="4484340"/>
            <a:ext cx="369332" cy="1104900"/>
            <a:chOff x="1462164" y="5037138"/>
            <a:chExt cx="369332" cy="1104900"/>
          </a:xfrm>
          <a:solidFill>
            <a:schemeClr val="tx1"/>
          </a:solidFill>
        </p:grpSpPr>
        <p:sp>
          <p:nvSpPr>
            <p:cNvPr id="63"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64" name="TextBox 63"/>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65" name="组合 64"/>
          <p:cNvGrpSpPr/>
          <p:nvPr/>
        </p:nvGrpSpPr>
        <p:grpSpPr>
          <a:xfrm>
            <a:off x="9514114" y="4484340"/>
            <a:ext cx="369332" cy="1104900"/>
            <a:chOff x="1462164" y="5037138"/>
            <a:chExt cx="369332" cy="1104900"/>
          </a:xfrm>
          <a:solidFill>
            <a:schemeClr val="tx1"/>
          </a:solidFill>
        </p:grpSpPr>
        <p:sp>
          <p:nvSpPr>
            <p:cNvPr id="66"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67" name="TextBox 66"/>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68" name="组合 67"/>
          <p:cNvGrpSpPr/>
          <p:nvPr/>
        </p:nvGrpSpPr>
        <p:grpSpPr>
          <a:xfrm>
            <a:off x="10032649" y="4481140"/>
            <a:ext cx="369332" cy="1104900"/>
            <a:chOff x="1462164" y="5037138"/>
            <a:chExt cx="369332" cy="1104900"/>
          </a:xfrm>
          <a:solidFill>
            <a:schemeClr val="tx1"/>
          </a:solidFill>
        </p:grpSpPr>
        <p:sp>
          <p:nvSpPr>
            <p:cNvPr id="69"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70" name="TextBox 69"/>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grpSp>
        <p:nvGrpSpPr>
          <p:cNvPr id="71" name="组合 70"/>
          <p:cNvGrpSpPr/>
          <p:nvPr/>
        </p:nvGrpSpPr>
        <p:grpSpPr>
          <a:xfrm>
            <a:off x="10518803" y="4484340"/>
            <a:ext cx="369332" cy="1104900"/>
            <a:chOff x="1462164" y="5037138"/>
            <a:chExt cx="369332" cy="1104900"/>
          </a:xfrm>
          <a:solidFill>
            <a:schemeClr val="tx1"/>
          </a:solidFill>
        </p:grpSpPr>
        <p:sp>
          <p:nvSpPr>
            <p:cNvPr id="72" name="Freeform 87"/>
            <p:cNvSpPr/>
            <p:nvPr/>
          </p:nvSpPr>
          <p:spPr bwMode="auto">
            <a:xfrm>
              <a:off x="1490663" y="5037138"/>
              <a:ext cx="307975" cy="1104900"/>
            </a:xfrm>
            <a:custGeom>
              <a:avLst/>
              <a:gdLst>
                <a:gd name="T0" fmla="*/ 372 w 372"/>
                <a:gd name="T1" fmla="*/ 34 h 1336"/>
                <a:gd name="T2" fmla="*/ 372 w 372"/>
                <a:gd name="T3" fmla="*/ 1302 h 1336"/>
                <a:gd name="T4" fmla="*/ 338 w 372"/>
                <a:gd name="T5" fmla="*/ 1336 h 1336"/>
                <a:gd name="T6" fmla="*/ 34 w 372"/>
                <a:gd name="T7" fmla="*/ 1336 h 1336"/>
                <a:gd name="T8" fmla="*/ 0 w 372"/>
                <a:gd name="T9" fmla="*/ 1302 h 1336"/>
                <a:gd name="T10" fmla="*/ 0 w 372"/>
                <a:gd name="T11" fmla="*/ 34 h 1336"/>
                <a:gd name="T12" fmla="*/ 34 w 372"/>
                <a:gd name="T13" fmla="*/ 0 h 1336"/>
                <a:gd name="T14" fmla="*/ 338 w 372"/>
                <a:gd name="T15" fmla="*/ 0 h 1336"/>
                <a:gd name="T16" fmla="*/ 372 w 372"/>
                <a:gd name="T17" fmla="*/ 34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1336">
                  <a:moveTo>
                    <a:pt x="372" y="34"/>
                  </a:moveTo>
                  <a:lnTo>
                    <a:pt x="372" y="1302"/>
                  </a:lnTo>
                  <a:cubicBezTo>
                    <a:pt x="372" y="1321"/>
                    <a:pt x="356" y="1336"/>
                    <a:pt x="338" y="1336"/>
                  </a:cubicBezTo>
                  <a:lnTo>
                    <a:pt x="34" y="1336"/>
                  </a:lnTo>
                  <a:cubicBezTo>
                    <a:pt x="15" y="1336"/>
                    <a:pt x="0" y="1321"/>
                    <a:pt x="0" y="1302"/>
                  </a:cubicBezTo>
                  <a:lnTo>
                    <a:pt x="0" y="34"/>
                  </a:lnTo>
                  <a:cubicBezTo>
                    <a:pt x="0" y="16"/>
                    <a:pt x="15" y="0"/>
                    <a:pt x="34" y="0"/>
                  </a:cubicBezTo>
                  <a:lnTo>
                    <a:pt x="338" y="0"/>
                  </a:lnTo>
                  <a:cubicBezTo>
                    <a:pt x="356" y="0"/>
                    <a:pt x="372" y="16"/>
                    <a:pt x="372" y="34"/>
                  </a:cubicBezTo>
                  <a:close/>
                </a:path>
              </a:pathLst>
            </a:custGeom>
            <a:solidFill>
              <a:schemeClr val="tx1">
                <a:lumMod val="65000"/>
                <a:lumOff val="35000"/>
              </a:schemeClr>
            </a:solidFill>
            <a:ln>
              <a:noFill/>
            </a:ln>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73" name="TextBox 72"/>
            <p:cNvSpPr txBox="1"/>
            <p:nvPr/>
          </p:nvSpPr>
          <p:spPr>
            <a:xfrm>
              <a:off x="1462164" y="5085184"/>
              <a:ext cx="369332" cy="1015663"/>
            </a:xfrm>
            <a:prstGeom prst="rect">
              <a:avLst/>
            </a:prstGeom>
            <a:noFill/>
          </p:spPr>
          <p:txBody>
            <a:bodyPr vert="eaVert" wrap="none" rtlCol="0">
              <a:spAutoFit/>
            </a:bodyPr>
            <a:lstStyle/>
            <a:p>
              <a:r>
                <a:rPr lang="zh-CN" altLang="en-US" sz="1200" dirty="0">
                  <a:solidFill>
                    <a:schemeClr val="bg1"/>
                  </a:solidFill>
                  <a:latin typeface="微软雅黑" panose="020B0503020204020204" charset="-122"/>
                  <a:ea typeface="微软雅黑" panose="020B0503020204020204" charset="-122"/>
                </a:rPr>
                <a:t>添加文字标题</a:t>
              </a:r>
            </a:p>
          </p:txBody>
        </p:sp>
      </p:grpSp>
      <p:sp>
        <p:nvSpPr>
          <p:cNvPr id="74" name="Line 104"/>
          <p:cNvSpPr>
            <a:spLocks noChangeShapeType="1"/>
          </p:cNvSpPr>
          <p:nvPr/>
        </p:nvSpPr>
        <p:spPr bwMode="auto">
          <a:xfrm>
            <a:off x="6097587" y="2315220"/>
            <a:ext cx="0" cy="338138"/>
          </a:xfrm>
          <a:prstGeom prst="line">
            <a:avLst/>
          </a:prstGeom>
          <a:noFill/>
          <a:ln w="12700" cap="flat">
            <a:solidFill>
              <a:schemeClr val="tx1">
                <a:lumMod val="50000"/>
                <a:lumOff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75" name="Line 132"/>
          <p:cNvSpPr>
            <a:spLocks noChangeShapeType="1"/>
          </p:cNvSpPr>
          <p:nvPr/>
        </p:nvSpPr>
        <p:spPr bwMode="auto">
          <a:xfrm flipH="1">
            <a:off x="5228678" y="2524770"/>
            <a:ext cx="1885950" cy="0"/>
          </a:xfrm>
          <a:prstGeom prst="line">
            <a:avLst/>
          </a:prstGeom>
          <a:noFill/>
          <a:ln w="12700" cap="flat">
            <a:solidFill>
              <a:schemeClr val="tx1">
                <a:lumMod val="50000"/>
                <a:lumOff val="50000"/>
              </a:schemeClr>
            </a:solidFill>
            <a:prstDash val="dash"/>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grpSp>
        <p:nvGrpSpPr>
          <p:cNvPr id="76" name="组合 75"/>
          <p:cNvGrpSpPr/>
          <p:nvPr/>
        </p:nvGrpSpPr>
        <p:grpSpPr>
          <a:xfrm>
            <a:off x="5487441" y="1604020"/>
            <a:ext cx="1255713" cy="709613"/>
            <a:chOff x="5734051" y="889000"/>
            <a:chExt cx="1255713" cy="709613"/>
          </a:xfrm>
          <a:solidFill>
            <a:schemeClr val="bg2"/>
          </a:solidFill>
        </p:grpSpPr>
        <p:sp>
          <p:nvSpPr>
            <p:cNvPr id="77" name="Freeform 76"/>
            <p:cNvSpPr/>
            <p:nvPr/>
          </p:nvSpPr>
          <p:spPr bwMode="auto">
            <a:xfrm>
              <a:off x="5734051" y="889000"/>
              <a:ext cx="1255713" cy="709613"/>
            </a:xfrm>
            <a:custGeom>
              <a:avLst/>
              <a:gdLst>
                <a:gd name="T0" fmla="*/ 78 w 1516"/>
                <a:gd name="T1" fmla="*/ 0 h 858"/>
                <a:gd name="T2" fmla="*/ 1439 w 1516"/>
                <a:gd name="T3" fmla="*/ 0 h 858"/>
                <a:gd name="T4" fmla="*/ 1516 w 1516"/>
                <a:gd name="T5" fmla="*/ 77 h 858"/>
                <a:gd name="T6" fmla="*/ 1516 w 1516"/>
                <a:gd name="T7" fmla="*/ 781 h 858"/>
                <a:gd name="T8" fmla="*/ 1439 w 1516"/>
                <a:gd name="T9" fmla="*/ 858 h 858"/>
                <a:gd name="T10" fmla="*/ 78 w 1516"/>
                <a:gd name="T11" fmla="*/ 858 h 858"/>
                <a:gd name="T12" fmla="*/ 0 w 1516"/>
                <a:gd name="T13" fmla="*/ 781 h 858"/>
                <a:gd name="T14" fmla="*/ 0 w 1516"/>
                <a:gd name="T15" fmla="*/ 77 h 858"/>
                <a:gd name="T16" fmla="*/ 78 w 1516"/>
                <a:gd name="T17" fmla="*/ 0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6" h="858">
                  <a:moveTo>
                    <a:pt x="78" y="0"/>
                  </a:moveTo>
                  <a:lnTo>
                    <a:pt x="1439" y="0"/>
                  </a:lnTo>
                  <a:cubicBezTo>
                    <a:pt x="1481" y="0"/>
                    <a:pt x="1516" y="35"/>
                    <a:pt x="1516" y="77"/>
                  </a:cubicBezTo>
                  <a:lnTo>
                    <a:pt x="1516" y="781"/>
                  </a:lnTo>
                  <a:cubicBezTo>
                    <a:pt x="1516" y="823"/>
                    <a:pt x="1481" y="858"/>
                    <a:pt x="1439" y="858"/>
                  </a:cubicBezTo>
                  <a:lnTo>
                    <a:pt x="78" y="858"/>
                  </a:lnTo>
                  <a:cubicBezTo>
                    <a:pt x="35" y="858"/>
                    <a:pt x="0" y="823"/>
                    <a:pt x="0" y="781"/>
                  </a:cubicBezTo>
                  <a:lnTo>
                    <a:pt x="0" y="77"/>
                  </a:lnTo>
                  <a:cubicBezTo>
                    <a:pt x="0" y="35"/>
                    <a:pt x="35" y="0"/>
                    <a:pt x="78" y="0"/>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2000">
                <a:solidFill>
                  <a:schemeClr val="bg1"/>
                </a:solidFill>
                <a:latin typeface="微软雅黑" panose="020B0503020204020204" charset="-122"/>
                <a:ea typeface="微软雅黑" panose="020B0503020204020204" charset="-122"/>
              </a:endParaRPr>
            </a:p>
          </p:txBody>
        </p:sp>
        <p:sp>
          <p:nvSpPr>
            <p:cNvPr id="78" name="Rectangle 15"/>
            <p:cNvSpPr>
              <a:spLocks noChangeArrowheads="1"/>
            </p:cNvSpPr>
            <p:nvPr/>
          </p:nvSpPr>
          <p:spPr bwMode="auto">
            <a:xfrm>
              <a:off x="5919290" y="1085040"/>
              <a:ext cx="848615" cy="317531"/>
            </a:xfrm>
            <a:prstGeom prst="rect">
              <a:avLst/>
            </a:prstGeom>
            <a:noFill/>
            <a:ln>
              <a:noFill/>
            </a:ln>
            <a:effectLst/>
          </p:spPr>
          <p:txBody>
            <a:bodyPr wrap="none" anchor="ctr"/>
            <a:lstStyle/>
            <a:p>
              <a:pPr algn="ctr"/>
              <a:r>
                <a:rPr lang="zh-CN" altLang="en-US" sz="2000" dirty="0">
                  <a:solidFill>
                    <a:schemeClr val="bg1"/>
                  </a:solidFill>
                  <a:latin typeface="微软雅黑" panose="020B0503020204020204" charset="-122"/>
                  <a:ea typeface="微软雅黑" panose="020B0503020204020204" charset="-122"/>
                </a:rPr>
                <a:t>董事会</a:t>
              </a:r>
            </a:p>
          </p:txBody>
        </p:sp>
      </p:grpSp>
      <p:grpSp>
        <p:nvGrpSpPr>
          <p:cNvPr id="79" name="组合 78"/>
          <p:cNvGrpSpPr/>
          <p:nvPr/>
        </p:nvGrpSpPr>
        <p:grpSpPr>
          <a:xfrm>
            <a:off x="3522116" y="2297758"/>
            <a:ext cx="1704975" cy="476250"/>
            <a:chOff x="3768726" y="1582738"/>
            <a:chExt cx="1704975" cy="476250"/>
          </a:xfrm>
          <a:solidFill>
            <a:schemeClr val="tx1"/>
          </a:solidFill>
        </p:grpSpPr>
        <p:sp>
          <p:nvSpPr>
            <p:cNvPr id="80" name="Freeform 78"/>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81" name="Rectangle 15"/>
            <p:cNvSpPr>
              <a:spLocks noChangeArrowheads="1"/>
            </p:cNvSpPr>
            <p:nvPr/>
          </p:nvSpPr>
          <p:spPr bwMode="auto">
            <a:xfrm>
              <a:off x="3894138" y="1666931"/>
              <a:ext cx="1492250" cy="317531"/>
            </a:xfrm>
            <a:prstGeom prst="rect">
              <a:avLst/>
            </a:prstGeom>
            <a:noFill/>
            <a:ln>
              <a:noFill/>
            </a:ln>
            <a:effectLst/>
          </p:spPr>
          <p:txBody>
            <a:bodyPr wrap="none" anchor="ctr"/>
            <a:lstStyle/>
            <a:p>
              <a:pPr algn="ctr"/>
              <a:r>
                <a:rPr lang="zh-CN" altLang="en-US" sz="1600" dirty="0">
                  <a:solidFill>
                    <a:schemeClr val="bg1"/>
                  </a:solidFill>
                  <a:latin typeface="微软雅黑" panose="020B0503020204020204" charset="-122"/>
                  <a:ea typeface="微软雅黑" panose="020B0503020204020204" charset="-122"/>
                </a:rPr>
                <a:t>特许授权合作伙伴</a:t>
              </a:r>
            </a:p>
          </p:txBody>
        </p:sp>
      </p:grpSp>
      <p:grpSp>
        <p:nvGrpSpPr>
          <p:cNvPr id="82" name="组合 81"/>
          <p:cNvGrpSpPr/>
          <p:nvPr/>
        </p:nvGrpSpPr>
        <p:grpSpPr>
          <a:xfrm>
            <a:off x="7128916" y="2297758"/>
            <a:ext cx="1704975" cy="476250"/>
            <a:chOff x="7375526" y="1582738"/>
            <a:chExt cx="1704975" cy="476250"/>
          </a:xfrm>
          <a:solidFill>
            <a:schemeClr val="tx1"/>
          </a:solidFill>
        </p:grpSpPr>
        <p:sp>
          <p:nvSpPr>
            <p:cNvPr id="83" name="Freeform 141"/>
            <p:cNvSpPr/>
            <p:nvPr/>
          </p:nvSpPr>
          <p:spPr bwMode="auto">
            <a:xfrm>
              <a:off x="73755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7"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84" name="Rectangle 15"/>
            <p:cNvSpPr>
              <a:spLocks noChangeArrowheads="1"/>
            </p:cNvSpPr>
            <p:nvPr/>
          </p:nvSpPr>
          <p:spPr bwMode="auto">
            <a:xfrm>
              <a:off x="7492362" y="1666931"/>
              <a:ext cx="1492250" cy="317531"/>
            </a:xfrm>
            <a:prstGeom prst="rect">
              <a:avLst/>
            </a:prstGeom>
            <a:noFill/>
            <a:ln>
              <a:noFill/>
            </a:ln>
            <a:effectLst/>
          </p:spPr>
          <p:txBody>
            <a:bodyPr wrap="none" anchor="ctr"/>
            <a:lstStyle/>
            <a:p>
              <a:pPr algn="ctr"/>
              <a:r>
                <a:rPr lang="zh-CN" altLang="en-US" sz="1600" dirty="0">
                  <a:solidFill>
                    <a:schemeClr val="bg1"/>
                  </a:solidFill>
                  <a:latin typeface="微软雅黑" panose="020B0503020204020204" charset="-122"/>
                  <a:ea typeface="微软雅黑" panose="020B0503020204020204" charset="-122"/>
                </a:rPr>
                <a:t>法务部</a:t>
              </a:r>
            </a:p>
          </p:txBody>
        </p:sp>
      </p:grpSp>
      <p:grpSp>
        <p:nvGrpSpPr>
          <p:cNvPr id="85" name="组合 84"/>
          <p:cNvGrpSpPr/>
          <p:nvPr/>
        </p:nvGrpSpPr>
        <p:grpSpPr>
          <a:xfrm>
            <a:off x="5620791" y="2651770"/>
            <a:ext cx="990600" cy="560388"/>
            <a:chOff x="5867401" y="1936750"/>
            <a:chExt cx="990600" cy="560388"/>
          </a:xfrm>
          <a:solidFill>
            <a:schemeClr val="tx1"/>
          </a:solidFill>
        </p:grpSpPr>
        <p:sp>
          <p:nvSpPr>
            <p:cNvPr id="86" name="Freeform 77"/>
            <p:cNvSpPr/>
            <p:nvPr/>
          </p:nvSpPr>
          <p:spPr bwMode="auto">
            <a:xfrm>
              <a:off x="5867401" y="1936750"/>
              <a:ext cx="990600" cy="560388"/>
            </a:xfrm>
            <a:custGeom>
              <a:avLst/>
              <a:gdLst>
                <a:gd name="T0" fmla="*/ 61 w 1196"/>
                <a:gd name="T1" fmla="*/ 0 h 677"/>
                <a:gd name="T2" fmla="*/ 1135 w 1196"/>
                <a:gd name="T3" fmla="*/ 0 h 677"/>
                <a:gd name="T4" fmla="*/ 1196 w 1196"/>
                <a:gd name="T5" fmla="*/ 61 h 677"/>
                <a:gd name="T6" fmla="*/ 1196 w 1196"/>
                <a:gd name="T7" fmla="*/ 616 h 677"/>
                <a:gd name="T8" fmla="*/ 1135 w 1196"/>
                <a:gd name="T9" fmla="*/ 677 h 677"/>
                <a:gd name="T10" fmla="*/ 61 w 1196"/>
                <a:gd name="T11" fmla="*/ 677 h 677"/>
                <a:gd name="T12" fmla="*/ 0 w 1196"/>
                <a:gd name="T13" fmla="*/ 616 h 677"/>
                <a:gd name="T14" fmla="*/ 0 w 1196"/>
                <a:gd name="T15" fmla="*/ 61 h 677"/>
                <a:gd name="T16" fmla="*/ 61 w 1196"/>
                <a:gd name="T17" fmla="*/ 0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6" h="677">
                  <a:moveTo>
                    <a:pt x="61" y="0"/>
                  </a:moveTo>
                  <a:lnTo>
                    <a:pt x="1135" y="0"/>
                  </a:lnTo>
                  <a:cubicBezTo>
                    <a:pt x="1169" y="0"/>
                    <a:pt x="1196" y="28"/>
                    <a:pt x="1196" y="61"/>
                  </a:cubicBezTo>
                  <a:lnTo>
                    <a:pt x="1196" y="616"/>
                  </a:lnTo>
                  <a:cubicBezTo>
                    <a:pt x="1196" y="650"/>
                    <a:pt x="1169" y="677"/>
                    <a:pt x="1135" y="677"/>
                  </a:cubicBezTo>
                  <a:lnTo>
                    <a:pt x="61" y="677"/>
                  </a:lnTo>
                  <a:cubicBezTo>
                    <a:pt x="28" y="677"/>
                    <a:pt x="0" y="650"/>
                    <a:pt x="0" y="616"/>
                  </a:cubicBezTo>
                  <a:lnTo>
                    <a:pt x="0" y="61"/>
                  </a:lnTo>
                  <a:cubicBezTo>
                    <a:pt x="0" y="28"/>
                    <a:pt x="28" y="0"/>
                    <a:pt x="61"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87" name="Rectangle 15"/>
            <p:cNvSpPr>
              <a:spLocks noChangeArrowheads="1"/>
            </p:cNvSpPr>
            <p:nvPr/>
          </p:nvSpPr>
          <p:spPr bwMode="auto">
            <a:xfrm>
              <a:off x="5919290" y="2035066"/>
              <a:ext cx="848615" cy="317531"/>
            </a:xfrm>
            <a:prstGeom prst="rect">
              <a:avLst/>
            </a:prstGeom>
            <a:noFill/>
            <a:ln>
              <a:noFill/>
            </a:ln>
            <a:effectLst/>
          </p:spPr>
          <p:txBody>
            <a:bodyPr wrap="none" anchor="ctr"/>
            <a:lstStyle/>
            <a:p>
              <a:pPr algn="ctr"/>
              <a:r>
                <a:rPr lang="zh-CN" altLang="en-US" dirty="0">
                  <a:solidFill>
                    <a:schemeClr val="bg1"/>
                  </a:solidFill>
                  <a:latin typeface="微软雅黑" panose="020B0503020204020204" charset="-122"/>
                  <a:ea typeface="微软雅黑" panose="020B0503020204020204" charset="-122"/>
                </a:rPr>
                <a:t>总经理</a:t>
              </a:r>
            </a:p>
          </p:txBody>
        </p:sp>
      </p:grpSp>
      <p:grpSp>
        <p:nvGrpSpPr>
          <p:cNvPr id="88" name="组合 87"/>
          <p:cNvGrpSpPr/>
          <p:nvPr/>
        </p:nvGrpSpPr>
        <p:grpSpPr>
          <a:xfrm>
            <a:off x="2641203" y="3443933"/>
            <a:ext cx="7056784" cy="247674"/>
            <a:chOff x="2044254" y="2728913"/>
            <a:chExt cx="7056784" cy="247674"/>
          </a:xfrm>
        </p:grpSpPr>
        <p:sp>
          <p:nvSpPr>
            <p:cNvPr id="89" name="Line 106"/>
            <p:cNvSpPr>
              <a:spLocks noChangeShapeType="1"/>
            </p:cNvSpPr>
            <p:nvPr/>
          </p:nvSpPr>
          <p:spPr bwMode="auto">
            <a:xfrm flipH="1">
              <a:off x="2051694" y="2728913"/>
              <a:ext cx="7049344" cy="0"/>
            </a:xfrm>
            <a:prstGeom prst="line">
              <a:avLst/>
            </a:prstGeom>
            <a:noFill/>
            <a:ln w="12700" cap="flat">
              <a:solidFill>
                <a:schemeClr val="tx1">
                  <a:lumMod val="50000"/>
                  <a:lumOff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90" name="Line 107"/>
            <p:cNvSpPr>
              <a:spLocks noChangeShapeType="1"/>
            </p:cNvSpPr>
            <p:nvPr/>
          </p:nvSpPr>
          <p:spPr bwMode="auto">
            <a:xfrm>
              <a:off x="9101038" y="2728913"/>
              <a:ext cx="0" cy="234950"/>
            </a:xfrm>
            <a:prstGeom prst="line">
              <a:avLst/>
            </a:prstGeom>
            <a:noFill/>
            <a:ln w="12700" cap="flat">
              <a:solidFill>
                <a:schemeClr val="tx1">
                  <a:lumMod val="50000"/>
                  <a:lumOff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sp>
          <p:nvSpPr>
            <p:cNvPr id="91" name="Line 112"/>
            <p:cNvSpPr>
              <a:spLocks noChangeShapeType="1"/>
            </p:cNvSpPr>
            <p:nvPr/>
          </p:nvSpPr>
          <p:spPr bwMode="auto">
            <a:xfrm>
              <a:off x="2044254" y="2728913"/>
              <a:ext cx="0" cy="247674"/>
            </a:xfrm>
            <a:prstGeom prst="line">
              <a:avLst/>
            </a:prstGeom>
            <a:noFill/>
            <a:ln w="12700" cap="flat">
              <a:solidFill>
                <a:schemeClr val="tx1">
                  <a:lumMod val="50000"/>
                  <a:lumOff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accent2"/>
                </a:solidFill>
                <a:latin typeface="微软雅黑" panose="020B0503020204020204" charset="-122"/>
                <a:ea typeface="微软雅黑" panose="020B0503020204020204" charset="-122"/>
              </a:endParaRPr>
            </a:p>
          </p:txBody>
        </p:sp>
      </p:grpSp>
      <p:sp>
        <p:nvSpPr>
          <p:cNvPr id="92" name="Line 104"/>
          <p:cNvSpPr>
            <a:spLocks noChangeShapeType="1"/>
          </p:cNvSpPr>
          <p:nvPr/>
        </p:nvSpPr>
        <p:spPr bwMode="auto">
          <a:xfrm>
            <a:off x="6097587" y="3212157"/>
            <a:ext cx="0" cy="479449"/>
          </a:xfrm>
          <a:prstGeom prst="line">
            <a:avLst/>
          </a:prstGeom>
          <a:noFill/>
          <a:ln w="12700" cap="flat">
            <a:solidFill>
              <a:schemeClr val="tx1">
                <a:lumMod val="50000"/>
                <a:lumOff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grpSp>
        <p:nvGrpSpPr>
          <p:cNvPr id="93" name="组合 92"/>
          <p:cNvGrpSpPr/>
          <p:nvPr/>
        </p:nvGrpSpPr>
        <p:grpSpPr>
          <a:xfrm>
            <a:off x="1777107" y="3692252"/>
            <a:ext cx="1704975" cy="476250"/>
            <a:chOff x="3768726" y="1582738"/>
            <a:chExt cx="1704975" cy="476250"/>
          </a:xfrm>
          <a:solidFill>
            <a:schemeClr val="tx1"/>
          </a:solidFill>
        </p:grpSpPr>
        <p:sp>
          <p:nvSpPr>
            <p:cNvPr id="94" name="Freeform 78"/>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95" name="Rectangle 15"/>
            <p:cNvSpPr>
              <a:spLocks noChangeArrowheads="1"/>
            </p:cNvSpPr>
            <p:nvPr/>
          </p:nvSpPr>
          <p:spPr bwMode="auto">
            <a:xfrm>
              <a:off x="3894138" y="1666931"/>
              <a:ext cx="1492250" cy="317531"/>
            </a:xfrm>
            <a:prstGeom prst="rect">
              <a:avLst/>
            </a:prstGeom>
            <a:noFill/>
            <a:ln>
              <a:noFill/>
            </a:ln>
            <a:effectLst/>
          </p:spPr>
          <p:txBody>
            <a:bodyPr wrap="none" anchor="ctr"/>
            <a:lstStyle/>
            <a:p>
              <a:pPr algn="ctr"/>
              <a:r>
                <a:rPr lang="zh-CN" altLang="en-US" sz="1600" dirty="0">
                  <a:solidFill>
                    <a:schemeClr val="bg1"/>
                  </a:solidFill>
                  <a:latin typeface="微软雅黑" panose="020B0503020204020204" charset="-122"/>
                  <a:ea typeface="微软雅黑" panose="020B0503020204020204" charset="-122"/>
                </a:rPr>
                <a:t>销售部</a:t>
              </a:r>
            </a:p>
          </p:txBody>
        </p:sp>
      </p:grpSp>
      <p:grpSp>
        <p:nvGrpSpPr>
          <p:cNvPr id="96" name="组合 95"/>
          <p:cNvGrpSpPr/>
          <p:nvPr/>
        </p:nvGrpSpPr>
        <p:grpSpPr>
          <a:xfrm>
            <a:off x="5256708" y="3692252"/>
            <a:ext cx="1704975" cy="476250"/>
            <a:chOff x="3768726" y="1582738"/>
            <a:chExt cx="1704975" cy="476250"/>
          </a:xfrm>
          <a:solidFill>
            <a:schemeClr val="tx1"/>
          </a:solidFill>
        </p:grpSpPr>
        <p:sp>
          <p:nvSpPr>
            <p:cNvPr id="97" name="Freeform 78"/>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98" name="Rectangle 15"/>
            <p:cNvSpPr>
              <a:spLocks noChangeArrowheads="1"/>
            </p:cNvSpPr>
            <p:nvPr/>
          </p:nvSpPr>
          <p:spPr bwMode="auto">
            <a:xfrm>
              <a:off x="3894138" y="1666931"/>
              <a:ext cx="1492250" cy="317531"/>
            </a:xfrm>
            <a:prstGeom prst="rect">
              <a:avLst/>
            </a:prstGeom>
            <a:noFill/>
            <a:ln>
              <a:noFill/>
            </a:ln>
            <a:effectLst/>
          </p:spPr>
          <p:txBody>
            <a:bodyPr wrap="none" anchor="ctr"/>
            <a:lstStyle/>
            <a:p>
              <a:pPr algn="ctr"/>
              <a:r>
                <a:rPr lang="zh-CN" altLang="en-US" sz="1600" dirty="0">
                  <a:solidFill>
                    <a:schemeClr val="bg1"/>
                  </a:solidFill>
                  <a:latin typeface="微软雅黑" panose="020B0503020204020204" charset="-122"/>
                  <a:ea typeface="微软雅黑" panose="020B0503020204020204" charset="-122"/>
                </a:rPr>
                <a:t>行政部</a:t>
              </a:r>
            </a:p>
          </p:txBody>
        </p:sp>
      </p:grpSp>
      <p:grpSp>
        <p:nvGrpSpPr>
          <p:cNvPr id="99" name="组合 98"/>
          <p:cNvGrpSpPr/>
          <p:nvPr/>
        </p:nvGrpSpPr>
        <p:grpSpPr>
          <a:xfrm>
            <a:off x="8857108" y="3692252"/>
            <a:ext cx="1704975" cy="476250"/>
            <a:chOff x="3768726" y="1582738"/>
            <a:chExt cx="1704975" cy="476250"/>
          </a:xfrm>
          <a:solidFill>
            <a:schemeClr val="tx1"/>
          </a:solidFill>
        </p:grpSpPr>
        <p:sp>
          <p:nvSpPr>
            <p:cNvPr id="100" name="Freeform 78"/>
            <p:cNvSpPr/>
            <p:nvPr/>
          </p:nvSpPr>
          <p:spPr bwMode="auto">
            <a:xfrm>
              <a:off x="3768726" y="1582738"/>
              <a:ext cx="1704975" cy="476250"/>
            </a:xfrm>
            <a:custGeom>
              <a:avLst/>
              <a:gdLst>
                <a:gd name="T0" fmla="*/ 52 w 2060"/>
                <a:gd name="T1" fmla="*/ 0 h 575"/>
                <a:gd name="T2" fmla="*/ 2008 w 2060"/>
                <a:gd name="T3" fmla="*/ 0 h 575"/>
                <a:gd name="T4" fmla="*/ 2060 w 2060"/>
                <a:gd name="T5" fmla="*/ 52 h 575"/>
                <a:gd name="T6" fmla="*/ 2060 w 2060"/>
                <a:gd name="T7" fmla="*/ 523 h 575"/>
                <a:gd name="T8" fmla="*/ 2008 w 2060"/>
                <a:gd name="T9" fmla="*/ 575 h 575"/>
                <a:gd name="T10" fmla="*/ 52 w 2060"/>
                <a:gd name="T11" fmla="*/ 575 h 575"/>
                <a:gd name="T12" fmla="*/ 0 w 2060"/>
                <a:gd name="T13" fmla="*/ 523 h 575"/>
                <a:gd name="T14" fmla="*/ 0 w 2060"/>
                <a:gd name="T15" fmla="*/ 52 h 575"/>
                <a:gd name="T16" fmla="*/ 52 w 2060"/>
                <a:gd name="T17"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0" h="575">
                  <a:moveTo>
                    <a:pt x="52" y="0"/>
                  </a:moveTo>
                  <a:lnTo>
                    <a:pt x="2008" y="0"/>
                  </a:lnTo>
                  <a:cubicBezTo>
                    <a:pt x="2036" y="0"/>
                    <a:pt x="2060" y="23"/>
                    <a:pt x="2060" y="52"/>
                  </a:cubicBezTo>
                  <a:lnTo>
                    <a:pt x="2060" y="523"/>
                  </a:lnTo>
                  <a:cubicBezTo>
                    <a:pt x="2060" y="552"/>
                    <a:pt x="2036" y="575"/>
                    <a:pt x="2008" y="575"/>
                  </a:cubicBezTo>
                  <a:lnTo>
                    <a:pt x="52" y="575"/>
                  </a:lnTo>
                  <a:cubicBezTo>
                    <a:pt x="24" y="575"/>
                    <a:pt x="0" y="552"/>
                    <a:pt x="0" y="523"/>
                  </a:cubicBezTo>
                  <a:lnTo>
                    <a:pt x="0" y="52"/>
                  </a:lnTo>
                  <a:cubicBezTo>
                    <a:pt x="0" y="23"/>
                    <a:pt x="24" y="0"/>
                    <a:pt x="52" y="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latin typeface="微软雅黑" panose="020B0503020204020204" charset="-122"/>
                <a:ea typeface="微软雅黑" panose="020B0503020204020204" charset="-122"/>
              </a:endParaRPr>
            </a:p>
          </p:txBody>
        </p:sp>
        <p:sp>
          <p:nvSpPr>
            <p:cNvPr id="101" name="Rectangle 15"/>
            <p:cNvSpPr>
              <a:spLocks noChangeArrowheads="1"/>
            </p:cNvSpPr>
            <p:nvPr/>
          </p:nvSpPr>
          <p:spPr bwMode="auto">
            <a:xfrm>
              <a:off x="3894138" y="1666931"/>
              <a:ext cx="1492250" cy="317531"/>
            </a:xfrm>
            <a:prstGeom prst="rect">
              <a:avLst/>
            </a:prstGeom>
            <a:noFill/>
            <a:ln>
              <a:noFill/>
            </a:ln>
            <a:effectLst/>
          </p:spPr>
          <p:txBody>
            <a:bodyPr wrap="none" anchor="ctr"/>
            <a:lstStyle/>
            <a:p>
              <a:pPr algn="ctr"/>
              <a:r>
                <a:rPr lang="zh-CN" altLang="en-US" sz="1600" dirty="0">
                  <a:solidFill>
                    <a:schemeClr val="bg1"/>
                  </a:solidFill>
                  <a:latin typeface="微软雅黑" panose="020B0503020204020204" charset="-122"/>
                  <a:ea typeface="微软雅黑" panose="020B0503020204020204" charset="-122"/>
                </a:rPr>
                <a:t>TUKUPPT</a:t>
              </a: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p:cTn id="7" dur="500" fill="hold"/>
                                        <p:tgtEl>
                                          <p:spTgt spid="76"/>
                                        </p:tgtEl>
                                        <p:attrNameLst>
                                          <p:attrName>ppt_w</p:attrName>
                                        </p:attrNameLst>
                                      </p:cBhvr>
                                      <p:tavLst>
                                        <p:tav tm="0">
                                          <p:val>
                                            <p:fltVal val="0"/>
                                          </p:val>
                                        </p:tav>
                                        <p:tav tm="100000">
                                          <p:val>
                                            <p:strVal val="#ppt_w"/>
                                          </p:val>
                                        </p:tav>
                                      </p:tavLst>
                                    </p:anim>
                                    <p:anim calcmode="lin" valueType="num">
                                      <p:cBhvr>
                                        <p:cTn id="8" dur="500" fill="hold"/>
                                        <p:tgtEl>
                                          <p:spTgt spid="76"/>
                                        </p:tgtEl>
                                        <p:attrNameLst>
                                          <p:attrName>ppt_h</p:attrName>
                                        </p:attrNameLst>
                                      </p:cBhvr>
                                      <p:tavLst>
                                        <p:tav tm="0">
                                          <p:val>
                                            <p:fltVal val="0"/>
                                          </p:val>
                                        </p:tav>
                                        <p:tav tm="100000">
                                          <p:val>
                                            <p:strVal val="#ppt_h"/>
                                          </p:val>
                                        </p:tav>
                                      </p:tavLst>
                                    </p:anim>
                                    <p:anim calcmode="lin" valueType="num">
                                      <p:cBhvr>
                                        <p:cTn id="9" dur="500" fill="hold"/>
                                        <p:tgtEl>
                                          <p:spTgt spid="76"/>
                                        </p:tgtEl>
                                        <p:attrNameLst>
                                          <p:attrName>style.rotation</p:attrName>
                                        </p:attrNameLst>
                                      </p:cBhvr>
                                      <p:tavLst>
                                        <p:tav tm="0">
                                          <p:val>
                                            <p:fltVal val="90"/>
                                          </p:val>
                                        </p:tav>
                                        <p:tav tm="100000">
                                          <p:val>
                                            <p:fltVal val="0"/>
                                          </p:val>
                                        </p:tav>
                                      </p:tavLst>
                                    </p:anim>
                                    <p:animEffect transition="in" filter="fade">
                                      <p:cBhvr>
                                        <p:cTn id="10" dur="500"/>
                                        <p:tgtEl>
                                          <p:spTgt spid="76"/>
                                        </p:tgtEl>
                                      </p:cBhvr>
                                    </p:animEffect>
                                  </p:childTnLst>
                                </p:cTn>
                              </p:par>
                            </p:childTnLst>
                          </p:cTn>
                        </p:par>
                        <p:par>
                          <p:cTn id="11" fill="hold">
                            <p:stCondLst>
                              <p:cond delay="500"/>
                            </p:stCondLst>
                            <p:childTnLst>
                              <p:par>
                                <p:cTn id="12" presetID="22" presetClass="entr" presetSubtype="1" fill="hold" grpId="0" nodeType="afterEffect">
                                  <p:stCondLst>
                                    <p:cond delay="0"/>
                                  </p:stCondLst>
                                  <p:childTnLst>
                                    <p:set>
                                      <p:cBhvr>
                                        <p:cTn id="13" dur="1" fill="hold">
                                          <p:stCondLst>
                                            <p:cond delay="0"/>
                                          </p:stCondLst>
                                        </p:cTn>
                                        <p:tgtEl>
                                          <p:spTgt spid="74"/>
                                        </p:tgtEl>
                                        <p:attrNameLst>
                                          <p:attrName>style.visibility</p:attrName>
                                        </p:attrNameLst>
                                      </p:cBhvr>
                                      <p:to>
                                        <p:strVal val="visible"/>
                                      </p:to>
                                    </p:set>
                                    <p:animEffect transition="in" filter="wipe(up)">
                                      <p:cBhvr>
                                        <p:cTn id="14" dur="500"/>
                                        <p:tgtEl>
                                          <p:spTgt spid="74"/>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75"/>
                                        </p:tgtEl>
                                        <p:attrNameLst>
                                          <p:attrName>style.visibility</p:attrName>
                                        </p:attrNameLst>
                                      </p:cBhvr>
                                      <p:to>
                                        <p:strVal val="visible"/>
                                      </p:to>
                                    </p:set>
                                    <p:animEffect transition="in" filter="barn(outVertical)">
                                      <p:cBhvr>
                                        <p:cTn id="18" dur="500"/>
                                        <p:tgtEl>
                                          <p:spTgt spid="75"/>
                                        </p:tgtEl>
                                      </p:cBhvr>
                                    </p:animEffect>
                                  </p:childTnLst>
                                </p:cTn>
                              </p:par>
                              <p:par>
                                <p:cTn id="19" presetID="42" presetClass="entr" presetSubtype="0" fill="hold" nodeType="withEffect">
                                  <p:stCondLst>
                                    <p:cond delay="0"/>
                                  </p:stCondLst>
                                  <p:childTnLst>
                                    <p:set>
                                      <p:cBhvr>
                                        <p:cTn id="20" dur="1" fill="hold">
                                          <p:stCondLst>
                                            <p:cond delay="0"/>
                                          </p:stCondLst>
                                        </p:cTn>
                                        <p:tgtEl>
                                          <p:spTgt spid="85"/>
                                        </p:tgtEl>
                                        <p:attrNameLst>
                                          <p:attrName>style.visibility</p:attrName>
                                        </p:attrNameLst>
                                      </p:cBhvr>
                                      <p:to>
                                        <p:strVal val="visible"/>
                                      </p:to>
                                    </p:set>
                                    <p:animEffect transition="in" filter="fade">
                                      <p:cBhvr>
                                        <p:cTn id="21" dur="500"/>
                                        <p:tgtEl>
                                          <p:spTgt spid="85"/>
                                        </p:tgtEl>
                                      </p:cBhvr>
                                    </p:animEffect>
                                    <p:anim calcmode="lin" valueType="num">
                                      <p:cBhvr>
                                        <p:cTn id="22" dur="500" fill="hold"/>
                                        <p:tgtEl>
                                          <p:spTgt spid="85"/>
                                        </p:tgtEl>
                                        <p:attrNameLst>
                                          <p:attrName>ppt_x</p:attrName>
                                        </p:attrNameLst>
                                      </p:cBhvr>
                                      <p:tavLst>
                                        <p:tav tm="0">
                                          <p:val>
                                            <p:strVal val="#ppt_x"/>
                                          </p:val>
                                        </p:tav>
                                        <p:tav tm="100000">
                                          <p:val>
                                            <p:strVal val="#ppt_x"/>
                                          </p:val>
                                        </p:tav>
                                      </p:tavLst>
                                    </p:anim>
                                    <p:anim calcmode="lin" valueType="num">
                                      <p:cBhvr>
                                        <p:cTn id="23" dur="500" fill="hold"/>
                                        <p:tgtEl>
                                          <p:spTgt spid="85"/>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2" presetClass="entr" presetSubtype="8" fill="hold" nodeType="afterEffect">
                                  <p:stCondLst>
                                    <p:cond delay="0"/>
                                  </p:stCondLst>
                                  <p:childTnLst>
                                    <p:set>
                                      <p:cBhvr>
                                        <p:cTn id="26" dur="1" fill="hold">
                                          <p:stCondLst>
                                            <p:cond delay="0"/>
                                          </p:stCondLst>
                                        </p:cTn>
                                        <p:tgtEl>
                                          <p:spTgt spid="79"/>
                                        </p:tgtEl>
                                        <p:attrNameLst>
                                          <p:attrName>style.visibility</p:attrName>
                                        </p:attrNameLst>
                                      </p:cBhvr>
                                      <p:to>
                                        <p:strVal val="visible"/>
                                      </p:to>
                                    </p:set>
                                    <p:anim calcmode="lin" valueType="num">
                                      <p:cBhvr additive="base">
                                        <p:cTn id="27" dur="500" fill="hold"/>
                                        <p:tgtEl>
                                          <p:spTgt spid="79"/>
                                        </p:tgtEl>
                                        <p:attrNameLst>
                                          <p:attrName>ppt_x</p:attrName>
                                        </p:attrNameLst>
                                      </p:cBhvr>
                                      <p:tavLst>
                                        <p:tav tm="0">
                                          <p:val>
                                            <p:strVal val="0-#ppt_w/2"/>
                                          </p:val>
                                        </p:tav>
                                        <p:tav tm="100000">
                                          <p:val>
                                            <p:strVal val="#ppt_x"/>
                                          </p:val>
                                        </p:tav>
                                      </p:tavLst>
                                    </p:anim>
                                    <p:anim calcmode="lin" valueType="num">
                                      <p:cBhvr additive="base">
                                        <p:cTn id="28" dur="500" fill="hold"/>
                                        <p:tgtEl>
                                          <p:spTgt spid="79"/>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82"/>
                                        </p:tgtEl>
                                        <p:attrNameLst>
                                          <p:attrName>style.visibility</p:attrName>
                                        </p:attrNameLst>
                                      </p:cBhvr>
                                      <p:to>
                                        <p:strVal val="visible"/>
                                      </p:to>
                                    </p:set>
                                    <p:anim calcmode="lin" valueType="num">
                                      <p:cBhvr additive="base">
                                        <p:cTn id="31" dur="500" fill="hold"/>
                                        <p:tgtEl>
                                          <p:spTgt spid="82"/>
                                        </p:tgtEl>
                                        <p:attrNameLst>
                                          <p:attrName>ppt_x</p:attrName>
                                        </p:attrNameLst>
                                      </p:cBhvr>
                                      <p:tavLst>
                                        <p:tav tm="0">
                                          <p:val>
                                            <p:strVal val="1+#ppt_w/2"/>
                                          </p:val>
                                        </p:tav>
                                        <p:tav tm="100000">
                                          <p:val>
                                            <p:strVal val="#ppt_x"/>
                                          </p:val>
                                        </p:tav>
                                      </p:tavLst>
                                    </p:anim>
                                    <p:anim calcmode="lin" valueType="num">
                                      <p:cBhvr additive="base">
                                        <p:cTn id="32" dur="500" fill="hold"/>
                                        <p:tgtEl>
                                          <p:spTgt spid="82"/>
                                        </p:tgtEl>
                                        <p:attrNameLst>
                                          <p:attrName>ppt_y</p:attrName>
                                        </p:attrNameLst>
                                      </p:cBhvr>
                                      <p:tavLst>
                                        <p:tav tm="0">
                                          <p:val>
                                            <p:strVal val="#ppt_y"/>
                                          </p:val>
                                        </p:tav>
                                        <p:tav tm="100000">
                                          <p:val>
                                            <p:strVal val="#ppt_y"/>
                                          </p:val>
                                        </p:tav>
                                      </p:tavLst>
                                    </p:anim>
                                  </p:childTnLst>
                                </p:cTn>
                              </p:par>
                            </p:childTnLst>
                          </p:cTn>
                        </p:par>
                        <p:par>
                          <p:cTn id="33" fill="hold">
                            <p:stCondLst>
                              <p:cond delay="2000"/>
                            </p:stCondLst>
                            <p:childTnLst>
                              <p:par>
                                <p:cTn id="34" presetID="22" presetClass="entr" presetSubtype="1" fill="hold" nodeType="afterEffect">
                                  <p:stCondLst>
                                    <p:cond delay="0"/>
                                  </p:stCondLst>
                                  <p:childTnLst>
                                    <p:set>
                                      <p:cBhvr>
                                        <p:cTn id="35" dur="1" fill="hold">
                                          <p:stCondLst>
                                            <p:cond delay="0"/>
                                          </p:stCondLst>
                                        </p:cTn>
                                        <p:tgtEl>
                                          <p:spTgt spid="88"/>
                                        </p:tgtEl>
                                        <p:attrNameLst>
                                          <p:attrName>style.visibility</p:attrName>
                                        </p:attrNameLst>
                                      </p:cBhvr>
                                      <p:to>
                                        <p:strVal val="visible"/>
                                      </p:to>
                                    </p:set>
                                    <p:animEffect transition="in" filter="wipe(up)">
                                      <p:cBhvr>
                                        <p:cTn id="36" dur="500"/>
                                        <p:tgtEl>
                                          <p:spTgt spid="88"/>
                                        </p:tgtEl>
                                      </p:cBhvr>
                                    </p:animEffect>
                                  </p:childTnLst>
                                </p:cTn>
                              </p:par>
                            </p:childTnLst>
                          </p:cTn>
                        </p:par>
                        <p:par>
                          <p:cTn id="37" fill="hold">
                            <p:stCondLst>
                              <p:cond delay="2500"/>
                            </p:stCondLst>
                            <p:childTnLst>
                              <p:par>
                                <p:cTn id="38" presetID="22" presetClass="entr" presetSubtype="1" fill="hold" grpId="0" nodeType="afterEffect">
                                  <p:stCondLst>
                                    <p:cond delay="0"/>
                                  </p:stCondLst>
                                  <p:childTnLst>
                                    <p:set>
                                      <p:cBhvr>
                                        <p:cTn id="39" dur="1" fill="hold">
                                          <p:stCondLst>
                                            <p:cond delay="0"/>
                                          </p:stCondLst>
                                        </p:cTn>
                                        <p:tgtEl>
                                          <p:spTgt spid="92"/>
                                        </p:tgtEl>
                                        <p:attrNameLst>
                                          <p:attrName>style.visibility</p:attrName>
                                        </p:attrNameLst>
                                      </p:cBhvr>
                                      <p:to>
                                        <p:strVal val="visible"/>
                                      </p:to>
                                    </p:set>
                                    <p:animEffect transition="in" filter="wipe(up)">
                                      <p:cBhvr>
                                        <p:cTn id="40" dur="500"/>
                                        <p:tgtEl>
                                          <p:spTgt spid="92"/>
                                        </p:tgtEl>
                                      </p:cBhvr>
                                    </p:animEffect>
                                  </p:childTnLst>
                                </p:cTn>
                              </p:par>
                            </p:childTnLst>
                          </p:cTn>
                        </p:par>
                        <p:par>
                          <p:cTn id="41" fill="hold">
                            <p:stCondLst>
                              <p:cond delay="3000"/>
                            </p:stCondLst>
                            <p:childTnLst>
                              <p:par>
                                <p:cTn id="42" presetID="2" presetClass="entr" presetSubtype="8" fill="hold" nodeType="afterEffect">
                                  <p:stCondLst>
                                    <p:cond delay="0"/>
                                  </p:stCondLst>
                                  <p:childTnLst>
                                    <p:set>
                                      <p:cBhvr>
                                        <p:cTn id="43" dur="1" fill="hold">
                                          <p:stCondLst>
                                            <p:cond delay="0"/>
                                          </p:stCondLst>
                                        </p:cTn>
                                        <p:tgtEl>
                                          <p:spTgt spid="93"/>
                                        </p:tgtEl>
                                        <p:attrNameLst>
                                          <p:attrName>style.visibility</p:attrName>
                                        </p:attrNameLst>
                                      </p:cBhvr>
                                      <p:to>
                                        <p:strVal val="visible"/>
                                      </p:to>
                                    </p:set>
                                    <p:anim calcmode="lin" valueType="num">
                                      <p:cBhvr additive="base">
                                        <p:cTn id="44" dur="500" fill="hold"/>
                                        <p:tgtEl>
                                          <p:spTgt spid="93"/>
                                        </p:tgtEl>
                                        <p:attrNameLst>
                                          <p:attrName>ppt_x</p:attrName>
                                        </p:attrNameLst>
                                      </p:cBhvr>
                                      <p:tavLst>
                                        <p:tav tm="0">
                                          <p:val>
                                            <p:strVal val="0-#ppt_w/2"/>
                                          </p:val>
                                        </p:tav>
                                        <p:tav tm="100000">
                                          <p:val>
                                            <p:strVal val="#ppt_x"/>
                                          </p:val>
                                        </p:tav>
                                      </p:tavLst>
                                    </p:anim>
                                    <p:anim calcmode="lin" valueType="num">
                                      <p:cBhvr additive="base">
                                        <p:cTn id="45" dur="500" fill="hold"/>
                                        <p:tgtEl>
                                          <p:spTgt spid="93"/>
                                        </p:tgtEl>
                                        <p:attrNameLst>
                                          <p:attrName>ppt_y</p:attrName>
                                        </p:attrNameLst>
                                      </p:cBhvr>
                                      <p:tavLst>
                                        <p:tav tm="0">
                                          <p:val>
                                            <p:strVal val="#ppt_y"/>
                                          </p:val>
                                        </p:tav>
                                        <p:tav tm="100000">
                                          <p:val>
                                            <p:strVal val="#ppt_y"/>
                                          </p:val>
                                        </p:tav>
                                      </p:tavLst>
                                    </p:anim>
                                  </p:childTnLst>
                                </p:cTn>
                              </p:par>
                            </p:childTnLst>
                          </p:cTn>
                        </p:par>
                        <p:par>
                          <p:cTn id="46" fill="hold">
                            <p:stCondLst>
                              <p:cond delay="3500"/>
                            </p:stCondLst>
                            <p:childTnLst>
                              <p:par>
                                <p:cTn id="47" presetID="2" presetClass="entr" presetSubtype="8" fill="hold" nodeType="afterEffect">
                                  <p:stCondLst>
                                    <p:cond delay="0"/>
                                  </p:stCondLst>
                                  <p:childTnLst>
                                    <p:set>
                                      <p:cBhvr>
                                        <p:cTn id="48" dur="1" fill="hold">
                                          <p:stCondLst>
                                            <p:cond delay="0"/>
                                          </p:stCondLst>
                                        </p:cTn>
                                        <p:tgtEl>
                                          <p:spTgt spid="96"/>
                                        </p:tgtEl>
                                        <p:attrNameLst>
                                          <p:attrName>style.visibility</p:attrName>
                                        </p:attrNameLst>
                                      </p:cBhvr>
                                      <p:to>
                                        <p:strVal val="visible"/>
                                      </p:to>
                                    </p:set>
                                    <p:anim calcmode="lin" valueType="num">
                                      <p:cBhvr additive="base">
                                        <p:cTn id="49" dur="500" fill="hold"/>
                                        <p:tgtEl>
                                          <p:spTgt spid="96"/>
                                        </p:tgtEl>
                                        <p:attrNameLst>
                                          <p:attrName>ppt_x</p:attrName>
                                        </p:attrNameLst>
                                      </p:cBhvr>
                                      <p:tavLst>
                                        <p:tav tm="0">
                                          <p:val>
                                            <p:strVal val="0-#ppt_w/2"/>
                                          </p:val>
                                        </p:tav>
                                        <p:tav tm="100000">
                                          <p:val>
                                            <p:strVal val="#ppt_x"/>
                                          </p:val>
                                        </p:tav>
                                      </p:tavLst>
                                    </p:anim>
                                    <p:anim calcmode="lin" valueType="num">
                                      <p:cBhvr additive="base">
                                        <p:cTn id="50" dur="500" fill="hold"/>
                                        <p:tgtEl>
                                          <p:spTgt spid="96"/>
                                        </p:tgtEl>
                                        <p:attrNameLst>
                                          <p:attrName>ppt_y</p:attrName>
                                        </p:attrNameLst>
                                      </p:cBhvr>
                                      <p:tavLst>
                                        <p:tav tm="0">
                                          <p:val>
                                            <p:strVal val="#ppt_y"/>
                                          </p:val>
                                        </p:tav>
                                        <p:tav tm="100000">
                                          <p:val>
                                            <p:strVal val="#ppt_y"/>
                                          </p:val>
                                        </p:tav>
                                      </p:tavLst>
                                    </p:anim>
                                  </p:childTnLst>
                                </p:cTn>
                              </p:par>
                            </p:childTnLst>
                          </p:cTn>
                        </p:par>
                        <p:par>
                          <p:cTn id="51" fill="hold">
                            <p:stCondLst>
                              <p:cond delay="4000"/>
                            </p:stCondLst>
                            <p:childTnLst>
                              <p:par>
                                <p:cTn id="52" presetID="2" presetClass="entr" presetSubtype="8" fill="hold" nodeType="afterEffect">
                                  <p:stCondLst>
                                    <p:cond delay="0"/>
                                  </p:stCondLst>
                                  <p:childTnLst>
                                    <p:set>
                                      <p:cBhvr>
                                        <p:cTn id="53" dur="1" fill="hold">
                                          <p:stCondLst>
                                            <p:cond delay="0"/>
                                          </p:stCondLst>
                                        </p:cTn>
                                        <p:tgtEl>
                                          <p:spTgt spid="99"/>
                                        </p:tgtEl>
                                        <p:attrNameLst>
                                          <p:attrName>style.visibility</p:attrName>
                                        </p:attrNameLst>
                                      </p:cBhvr>
                                      <p:to>
                                        <p:strVal val="visible"/>
                                      </p:to>
                                    </p:set>
                                    <p:anim calcmode="lin" valueType="num">
                                      <p:cBhvr additive="base">
                                        <p:cTn id="54" dur="500" fill="hold"/>
                                        <p:tgtEl>
                                          <p:spTgt spid="99"/>
                                        </p:tgtEl>
                                        <p:attrNameLst>
                                          <p:attrName>ppt_x</p:attrName>
                                        </p:attrNameLst>
                                      </p:cBhvr>
                                      <p:tavLst>
                                        <p:tav tm="0">
                                          <p:val>
                                            <p:strVal val="0-#ppt_w/2"/>
                                          </p:val>
                                        </p:tav>
                                        <p:tav tm="100000">
                                          <p:val>
                                            <p:strVal val="#ppt_x"/>
                                          </p:val>
                                        </p:tav>
                                      </p:tavLst>
                                    </p:anim>
                                    <p:anim calcmode="lin" valueType="num">
                                      <p:cBhvr additive="base">
                                        <p:cTn id="55" dur="500" fill="hold"/>
                                        <p:tgtEl>
                                          <p:spTgt spid="99"/>
                                        </p:tgtEl>
                                        <p:attrNameLst>
                                          <p:attrName>ppt_y</p:attrName>
                                        </p:attrNameLst>
                                      </p:cBhvr>
                                      <p:tavLst>
                                        <p:tav tm="0">
                                          <p:val>
                                            <p:strVal val="#ppt_y"/>
                                          </p:val>
                                        </p:tav>
                                        <p:tav tm="100000">
                                          <p:val>
                                            <p:strVal val="#ppt_y"/>
                                          </p:val>
                                        </p:tav>
                                      </p:tavLst>
                                    </p:anim>
                                  </p:childTnLst>
                                </p:cTn>
                              </p:par>
                            </p:childTnLst>
                          </p:cTn>
                        </p:par>
                        <p:par>
                          <p:cTn id="56" fill="hold">
                            <p:stCondLst>
                              <p:cond delay="4500"/>
                            </p:stCondLst>
                            <p:childTnLst>
                              <p:par>
                                <p:cTn id="57" presetID="22" presetClass="entr" presetSubtype="1" fill="hold" nodeType="after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wipe(up)">
                                      <p:cBhvr>
                                        <p:cTn id="59" dur="500"/>
                                        <p:tgtEl>
                                          <p:spTgt spid="8"/>
                                        </p:tgtEl>
                                      </p:cBhvr>
                                    </p:animEffect>
                                  </p:childTnLst>
                                </p:cTn>
                              </p:par>
                            </p:childTnLst>
                          </p:cTn>
                        </p:par>
                        <p:par>
                          <p:cTn id="60" fill="hold">
                            <p:stCondLst>
                              <p:cond delay="5000"/>
                            </p:stCondLst>
                            <p:childTnLst>
                              <p:par>
                                <p:cTn id="61" presetID="42" presetClass="entr" presetSubtype="0" fill="hold" nodeType="after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fade">
                                      <p:cBhvr>
                                        <p:cTn id="63" dur="400"/>
                                        <p:tgtEl>
                                          <p:spTgt spid="15"/>
                                        </p:tgtEl>
                                      </p:cBhvr>
                                    </p:animEffect>
                                    <p:anim calcmode="lin" valueType="num">
                                      <p:cBhvr>
                                        <p:cTn id="64" dur="400" fill="hold"/>
                                        <p:tgtEl>
                                          <p:spTgt spid="15"/>
                                        </p:tgtEl>
                                        <p:attrNameLst>
                                          <p:attrName>ppt_x</p:attrName>
                                        </p:attrNameLst>
                                      </p:cBhvr>
                                      <p:tavLst>
                                        <p:tav tm="0">
                                          <p:val>
                                            <p:strVal val="#ppt_x"/>
                                          </p:val>
                                        </p:tav>
                                        <p:tav tm="100000">
                                          <p:val>
                                            <p:strVal val="#ppt_x"/>
                                          </p:val>
                                        </p:tav>
                                      </p:tavLst>
                                    </p:anim>
                                    <p:anim calcmode="lin" valueType="num">
                                      <p:cBhvr>
                                        <p:cTn id="65" dur="400" fill="hold"/>
                                        <p:tgtEl>
                                          <p:spTgt spid="15"/>
                                        </p:tgtEl>
                                        <p:attrNameLst>
                                          <p:attrName>ppt_y</p:attrName>
                                        </p:attrNameLst>
                                      </p:cBhvr>
                                      <p:tavLst>
                                        <p:tav tm="0">
                                          <p:val>
                                            <p:strVal val="#ppt_y+.1"/>
                                          </p:val>
                                        </p:tav>
                                        <p:tav tm="100000">
                                          <p:val>
                                            <p:strVal val="#ppt_y"/>
                                          </p:val>
                                        </p:tav>
                                      </p:tavLst>
                                    </p:anim>
                                  </p:childTnLst>
                                </p:cTn>
                              </p:par>
                            </p:childTnLst>
                          </p:cTn>
                        </p:par>
                        <p:par>
                          <p:cTn id="66" fill="hold">
                            <p:stCondLst>
                              <p:cond delay="5500"/>
                            </p:stCondLst>
                            <p:childTnLst>
                              <p:par>
                                <p:cTn id="67" presetID="42" presetClass="entr" presetSubtype="0" fill="hold" nodeType="afterEffect">
                                  <p:stCondLst>
                                    <p:cond delay="0"/>
                                  </p:stCondLst>
                                  <p:childTnLst>
                                    <p:set>
                                      <p:cBhvr>
                                        <p:cTn id="68" dur="1" fill="hold">
                                          <p:stCondLst>
                                            <p:cond delay="0"/>
                                          </p:stCondLst>
                                        </p:cTn>
                                        <p:tgtEl>
                                          <p:spTgt spid="18"/>
                                        </p:tgtEl>
                                        <p:attrNameLst>
                                          <p:attrName>style.visibility</p:attrName>
                                        </p:attrNameLst>
                                      </p:cBhvr>
                                      <p:to>
                                        <p:strVal val="visible"/>
                                      </p:to>
                                    </p:set>
                                    <p:animEffect transition="in" filter="fade">
                                      <p:cBhvr>
                                        <p:cTn id="69" dur="400"/>
                                        <p:tgtEl>
                                          <p:spTgt spid="18"/>
                                        </p:tgtEl>
                                      </p:cBhvr>
                                    </p:animEffect>
                                    <p:anim calcmode="lin" valueType="num">
                                      <p:cBhvr>
                                        <p:cTn id="70" dur="400" fill="hold"/>
                                        <p:tgtEl>
                                          <p:spTgt spid="18"/>
                                        </p:tgtEl>
                                        <p:attrNameLst>
                                          <p:attrName>ppt_x</p:attrName>
                                        </p:attrNameLst>
                                      </p:cBhvr>
                                      <p:tavLst>
                                        <p:tav tm="0">
                                          <p:val>
                                            <p:strVal val="#ppt_x"/>
                                          </p:val>
                                        </p:tav>
                                        <p:tav tm="100000">
                                          <p:val>
                                            <p:strVal val="#ppt_x"/>
                                          </p:val>
                                        </p:tav>
                                      </p:tavLst>
                                    </p:anim>
                                    <p:anim calcmode="lin" valueType="num">
                                      <p:cBhvr>
                                        <p:cTn id="71" dur="400" fill="hold"/>
                                        <p:tgtEl>
                                          <p:spTgt spid="18"/>
                                        </p:tgtEl>
                                        <p:attrNameLst>
                                          <p:attrName>ppt_y</p:attrName>
                                        </p:attrNameLst>
                                      </p:cBhvr>
                                      <p:tavLst>
                                        <p:tav tm="0">
                                          <p:val>
                                            <p:strVal val="#ppt_y+.1"/>
                                          </p:val>
                                        </p:tav>
                                        <p:tav tm="100000">
                                          <p:val>
                                            <p:strVal val="#ppt_y"/>
                                          </p:val>
                                        </p:tav>
                                      </p:tavLst>
                                    </p:anim>
                                  </p:childTnLst>
                                </p:cTn>
                              </p:par>
                            </p:childTnLst>
                          </p:cTn>
                        </p:par>
                        <p:par>
                          <p:cTn id="72" fill="hold">
                            <p:stCondLst>
                              <p:cond delay="6000"/>
                            </p:stCondLst>
                            <p:childTnLst>
                              <p:par>
                                <p:cTn id="73" presetID="42" presetClass="entr" presetSubtype="0" fill="hold" nodeType="afterEffect">
                                  <p:stCondLst>
                                    <p:cond delay="0"/>
                                  </p:stCondLst>
                                  <p:childTnLst>
                                    <p:set>
                                      <p:cBhvr>
                                        <p:cTn id="74" dur="1" fill="hold">
                                          <p:stCondLst>
                                            <p:cond delay="0"/>
                                          </p:stCondLst>
                                        </p:cTn>
                                        <p:tgtEl>
                                          <p:spTgt spid="21"/>
                                        </p:tgtEl>
                                        <p:attrNameLst>
                                          <p:attrName>style.visibility</p:attrName>
                                        </p:attrNameLst>
                                      </p:cBhvr>
                                      <p:to>
                                        <p:strVal val="visible"/>
                                      </p:to>
                                    </p:set>
                                    <p:animEffect transition="in" filter="fade">
                                      <p:cBhvr>
                                        <p:cTn id="75" dur="400"/>
                                        <p:tgtEl>
                                          <p:spTgt spid="21"/>
                                        </p:tgtEl>
                                      </p:cBhvr>
                                    </p:animEffect>
                                    <p:anim calcmode="lin" valueType="num">
                                      <p:cBhvr>
                                        <p:cTn id="76" dur="400" fill="hold"/>
                                        <p:tgtEl>
                                          <p:spTgt spid="21"/>
                                        </p:tgtEl>
                                        <p:attrNameLst>
                                          <p:attrName>ppt_x</p:attrName>
                                        </p:attrNameLst>
                                      </p:cBhvr>
                                      <p:tavLst>
                                        <p:tav tm="0">
                                          <p:val>
                                            <p:strVal val="#ppt_x"/>
                                          </p:val>
                                        </p:tav>
                                        <p:tav tm="100000">
                                          <p:val>
                                            <p:strVal val="#ppt_x"/>
                                          </p:val>
                                        </p:tav>
                                      </p:tavLst>
                                    </p:anim>
                                    <p:anim calcmode="lin" valueType="num">
                                      <p:cBhvr>
                                        <p:cTn id="77" dur="400" fill="hold"/>
                                        <p:tgtEl>
                                          <p:spTgt spid="21"/>
                                        </p:tgtEl>
                                        <p:attrNameLst>
                                          <p:attrName>ppt_y</p:attrName>
                                        </p:attrNameLst>
                                      </p:cBhvr>
                                      <p:tavLst>
                                        <p:tav tm="0">
                                          <p:val>
                                            <p:strVal val="#ppt_y+.1"/>
                                          </p:val>
                                        </p:tav>
                                        <p:tav tm="100000">
                                          <p:val>
                                            <p:strVal val="#ppt_y"/>
                                          </p:val>
                                        </p:tav>
                                      </p:tavLst>
                                    </p:anim>
                                  </p:childTnLst>
                                </p:cTn>
                              </p:par>
                            </p:childTnLst>
                          </p:cTn>
                        </p:par>
                        <p:par>
                          <p:cTn id="78" fill="hold">
                            <p:stCondLst>
                              <p:cond delay="6500"/>
                            </p:stCondLst>
                            <p:childTnLst>
                              <p:par>
                                <p:cTn id="79" presetID="42" presetClass="entr" presetSubtype="0" fill="hold" nodeType="after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400"/>
                                        <p:tgtEl>
                                          <p:spTgt spid="24"/>
                                        </p:tgtEl>
                                      </p:cBhvr>
                                    </p:animEffect>
                                    <p:anim calcmode="lin" valueType="num">
                                      <p:cBhvr>
                                        <p:cTn id="82" dur="400" fill="hold"/>
                                        <p:tgtEl>
                                          <p:spTgt spid="24"/>
                                        </p:tgtEl>
                                        <p:attrNameLst>
                                          <p:attrName>ppt_x</p:attrName>
                                        </p:attrNameLst>
                                      </p:cBhvr>
                                      <p:tavLst>
                                        <p:tav tm="0">
                                          <p:val>
                                            <p:strVal val="#ppt_x"/>
                                          </p:val>
                                        </p:tav>
                                        <p:tav tm="100000">
                                          <p:val>
                                            <p:strVal val="#ppt_x"/>
                                          </p:val>
                                        </p:tav>
                                      </p:tavLst>
                                    </p:anim>
                                    <p:anim calcmode="lin" valueType="num">
                                      <p:cBhvr>
                                        <p:cTn id="83" dur="400" fill="hold"/>
                                        <p:tgtEl>
                                          <p:spTgt spid="24"/>
                                        </p:tgtEl>
                                        <p:attrNameLst>
                                          <p:attrName>ppt_y</p:attrName>
                                        </p:attrNameLst>
                                      </p:cBhvr>
                                      <p:tavLst>
                                        <p:tav tm="0">
                                          <p:val>
                                            <p:strVal val="#ppt_y+.1"/>
                                          </p:val>
                                        </p:tav>
                                        <p:tav tm="100000">
                                          <p:val>
                                            <p:strVal val="#ppt_y"/>
                                          </p:val>
                                        </p:tav>
                                      </p:tavLst>
                                    </p:anim>
                                  </p:childTnLst>
                                </p:cTn>
                              </p:par>
                            </p:childTnLst>
                          </p:cTn>
                        </p:par>
                        <p:par>
                          <p:cTn id="84" fill="hold">
                            <p:stCondLst>
                              <p:cond delay="7000"/>
                            </p:stCondLst>
                            <p:childTnLst>
                              <p:par>
                                <p:cTn id="85" presetID="42" presetClass="entr" presetSubtype="0" fill="hold" nodeType="afterEffect">
                                  <p:stCondLst>
                                    <p:cond delay="0"/>
                                  </p:stCondLst>
                                  <p:childTnLst>
                                    <p:set>
                                      <p:cBhvr>
                                        <p:cTn id="86" dur="1" fill="hold">
                                          <p:stCondLst>
                                            <p:cond delay="0"/>
                                          </p:stCondLst>
                                        </p:cTn>
                                        <p:tgtEl>
                                          <p:spTgt spid="27"/>
                                        </p:tgtEl>
                                        <p:attrNameLst>
                                          <p:attrName>style.visibility</p:attrName>
                                        </p:attrNameLst>
                                      </p:cBhvr>
                                      <p:to>
                                        <p:strVal val="visible"/>
                                      </p:to>
                                    </p:set>
                                    <p:animEffect transition="in" filter="fade">
                                      <p:cBhvr>
                                        <p:cTn id="87" dur="400"/>
                                        <p:tgtEl>
                                          <p:spTgt spid="27"/>
                                        </p:tgtEl>
                                      </p:cBhvr>
                                    </p:animEffect>
                                    <p:anim calcmode="lin" valueType="num">
                                      <p:cBhvr>
                                        <p:cTn id="88" dur="400" fill="hold"/>
                                        <p:tgtEl>
                                          <p:spTgt spid="27"/>
                                        </p:tgtEl>
                                        <p:attrNameLst>
                                          <p:attrName>ppt_x</p:attrName>
                                        </p:attrNameLst>
                                      </p:cBhvr>
                                      <p:tavLst>
                                        <p:tav tm="0">
                                          <p:val>
                                            <p:strVal val="#ppt_x"/>
                                          </p:val>
                                        </p:tav>
                                        <p:tav tm="100000">
                                          <p:val>
                                            <p:strVal val="#ppt_x"/>
                                          </p:val>
                                        </p:tav>
                                      </p:tavLst>
                                    </p:anim>
                                    <p:anim calcmode="lin" valueType="num">
                                      <p:cBhvr>
                                        <p:cTn id="89" dur="400" fill="hold"/>
                                        <p:tgtEl>
                                          <p:spTgt spid="27"/>
                                        </p:tgtEl>
                                        <p:attrNameLst>
                                          <p:attrName>ppt_y</p:attrName>
                                        </p:attrNameLst>
                                      </p:cBhvr>
                                      <p:tavLst>
                                        <p:tav tm="0">
                                          <p:val>
                                            <p:strVal val="#ppt_y+.1"/>
                                          </p:val>
                                        </p:tav>
                                        <p:tav tm="100000">
                                          <p:val>
                                            <p:strVal val="#ppt_y"/>
                                          </p:val>
                                        </p:tav>
                                      </p:tavLst>
                                    </p:anim>
                                  </p:childTnLst>
                                </p:cTn>
                              </p:par>
                            </p:childTnLst>
                          </p:cTn>
                        </p:par>
                        <p:par>
                          <p:cTn id="90" fill="hold">
                            <p:stCondLst>
                              <p:cond delay="7500"/>
                            </p:stCondLst>
                            <p:childTnLst>
                              <p:par>
                                <p:cTn id="91" presetID="22" presetClass="entr" presetSubtype="1" fill="hold" nodeType="afterEffect">
                                  <p:stCondLst>
                                    <p:cond delay="0"/>
                                  </p:stCondLst>
                                  <p:childTnLst>
                                    <p:set>
                                      <p:cBhvr>
                                        <p:cTn id="92" dur="1" fill="hold">
                                          <p:stCondLst>
                                            <p:cond delay="0"/>
                                          </p:stCondLst>
                                        </p:cTn>
                                        <p:tgtEl>
                                          <p:spTgt spid="30"/>
                                        </p:tgtEl>
                                        <p:attrNameLst>
                                          <p:attrName>style.visibility</p:attrName>
                                        </p:attrNameLst>
                                      </p:cBhvr>
                                      <p:to>
                                        <p:strVal val="visible"/>
                                      </p:to>
                                    </p:set>
                                    <p:animEffect transition="in" filter="wipe(up)">
                                      <p:cBhvr>
                                        <p:cTn id="93" dur="500"/>
                                        <p:tgtEl>
                                          <p:spTgt spid="30"/>
                                        </p:tgtEl>
                                      </p:cBhvr>
                                    </p:animEffect>
                                  </p:childTnLst>
                                </p:cTn>
                              </p:par>
                            </p:childTnLst>
                          </p:cTn>
                        </p:par>
                        <p:par>
                          <p:cTn id="94" fill="hold">
                            <p:stCondLst>
                              <p:cond delay="8000"/>
                            </p:stCondLst>
                            <p:childTnLst>
                              <p:par>
                                <p:cTn id="95" presetID="42" presetClass="entr" presetSubtype="0" fill="hold" nodeType="afterEffect">
                                  <p:stCondLst>
                                    <p:cond delay="0"/>
                                  </p:stCondLst>
                                  <p:childTnLst>
                                    <p:set>
                                      <p:cBhvr>
                                        <p:cTn id="96" dur="1" fill="hold">
                                          <p:stCondLst>
                                            <p:cond delay="0"/>
                                          </p:stCondLst>
                                        </p:cTn>
                                        <p:tgtEl>
                                          <p:spTgt spid="37"/>
                                        </p:tgtEl>
                                        <p:attrNameLst>
                                          <p:attrName>style.visibility</p:attrName>
                                        </p:attrNameLst>
                                      </p:cBhvr>
                                      <p:to>
                                        <p:strVal val="visible"/>
                                      </p:to>
                                    </p:set>
                                    <p:animEffect transition="in" filter="fade">
                                      <p:cBhvr>
                                        <p:cTn id="97" dur="400"/>
                                        <p:tgtEl>
                                          <p:spTgt spid="37"/>
                                        </p:tgtEl>
                                      </p:cBhvr>
                                    </p:animEffect>
                                    <p:anim calcmode="lin" valueType="num">
                                      <p:cBhvr>
                                        <p:cTn id="98" dur="400" fill="hold"/>
                                        <p:tgtEl>
                                          <p:spTgt spid="37"/>
                                        </p:tgtEl>
                                        <p:attrNameLst>
                                          <p:attrName>ppt_x</p:attrName>
                                        </p:attrNameLst>
                                      </p:cBhvr>
                                      <p:tavLst>
                                        <p:tav tm="0">
                                          <p:val>
                                            <p:strVal val="#ppt_x"/>
                                          </p:val>
                                        </p:tav>
                                        <p:tav tm="100000">
                                          <p:val>
                                            <p:strVal val="#ppt_x"/>
                                          </p:val>
                                        </p:tav>
                                      </p:tavLst>
                                    </p:anim>
                                    <p:anim calcmode="lin" valueType="num">
                                      <p:cBhvr>
                                        <p:cTn id="99" dur="400" fill="hold"/>
                                        <p:tgtEl>
                                          <p:spTgt spid="37"/>
                                        </p:tgtEl>
                                        <p:attrNameLst>
                                          <p:attrName>ppt_y</p:attrName>
                                        </p:attrNameLst>
                                      </p:cBhvr>
                                      <p:tavLst>
                                        <p:tav tm="0">
                                          <p:val>
                                            <p:strVal val="#ppt_y+.1"/>
                                          </p:val>
                                        </p:tav>
                                        <p:tav tm="100000">
                                          <p:val>
                                            <p:strVal val="#ppt_y"/>
                                          </p:val>
                                        </p:tav>
                                      </p:tavLst>
                                    </p:anim>
                                  </p:childTnLst>
                                </p:cTn>
                              </p:par>
                            </p:childTnLst>
                          </p:cTn>
                        </p:par>
                        <p:par>
                          <p:cTn id="100" fill="hold">
                            <p:stCondLst>
                              <p:cond delay="8500"/>
                            </p:stCondLst>
                            <p:childTnLst>
                              <p:par>
                                <p:cTn id="101" presetID="42" presetClass="entr" presetSubtype="0" fill="hold" nodeType="afterEffect">
                                  <p:stCondLst>
                                    <p:cond delay="0"/>
                                  </p:stCondLst>
                                  <p:childTnLst>
                                    <p:set>
                                      <p:cBhvr>
                                        <p:cTn id="102" dur="1" fill="hold">
                                          <p:stCondLst>
                                            <p:cond delay="0"/>
                                          </p:stCondLst>
                                        </p:cTn>
                                        <p:tgtEl>
                                          <p:spTgt spid="40"/>
                                        </p:tgtEl>
                                        <p:attrNameLst>
                                          <p:attrName>style.visibility</p:attrName>
                                        </p:attrNameLst>
                                      </p:cBhvr>
                                      <p:to>
                                        <p:strVal val="visible"/>
                                      </p:to>
                                    </p:set>
                                    <p:animEffect transition="in" filter="fade">
                                      <p:cBhvr>
                                        <p:cTn id="103" dur="400"/>
                                        <p:tgtEl>
                                          <p:spTgt spid="40"/>
                                        </p:tgtEl>
                                      </p:cBhvr>
                                    </p:animEffect>
                                    <p:anim calcmode="lin" valueType="num">
                                      <p:cBhvr>
                                        <p:cTn id="104" dur="400" fill="hold"/>
                                        <p:tgtEl>
                                          <p:spTgt spid="40"/>
                                        </p:tgtEl>
                                        <p:attrNameLst>
                                          <p:attrName>ppt_x</p:attrName>
                                        </p:attrNameLst>
                                      </p:cBhvr>
                                      <p:tavLst>
                                        <p:tav tm="0">
                                          <p:val>
                                            <p:strVal val="#ppt_x"/>
                                          </p:val>
                                        </p:tav>
                                        <p:tav tm="100000">
                                          <p:val>
                                            <p:strVal val="#ppt_x"/>
                                          </p:val>
                                        </p:tav>
                                      </p:tavLst>
                                    </p:anim>
                                    <p:anim calcmode="lin" valueType="num">
                                      <p:cBhvr>
                                        <p:cTn id="105" dur="400" fill="hold"/>
                                        <p:tgtEl>
                                          <p:spTgt spid="40"/>
                                        </p:tgtEl>
                                        <p:attrNameLst>
                                          <p:attrName>ppt_y</p:attrName>
                                        </p:attrNameLst>
                                      </p:cBhvr>
                                      <p:tavLst>
                                        <p:tav tm="0">
                                          <p:val>
                                            <p:strVal val="#ppt_y+.1"/>
                                          </p:val>
                                        </p:tav>
                                        <p:tav tm="100000">
                                          <p:val>
                                            <p:strVal val="#ppt_y"/>
                                          </p:val>
                                        </p:tav>
                                      </p:tavLst>
                                    </p:anim>
                                  </p:childTnLst>
                                </p:cTn>
                              </p:par>
                            </p:childTnLst>
                          </p:cTn>
                        </p:par>
                        <p:par>
                          <p:cTn id="106" fill="hold">
                            <p:stCondLst>
                              <p:cond delay="9000"/>
                            </p:stCondLst>
                            <p:childTnLst>
                              <p:par>
                                <p:cTn id="107" presetID="42" presetClass="entr" presetSubtype="0" fill="hold" nodeType="afterEffect">
                                  <p:stCondLst>
                                    <p:cond delay="0"/>
                                  </p:stCondLst>
                                  <p:childTnLst>
                                    <p:set>
                                      <p:cBhvr>
                                        <p:cTn id="108" dur="1" fill="hold">
                                          <p:stCondLst>
                                            <p:cond delay="0"/>
                                          </p:stCondLst>
                                        </p:cTn>
                                        <p:tgtEl>
                                          <p:spTgt spid="43"/>
                                        </p:tgtEl>
                                        <p:attrNameLst>
                                          <p:attrName>style.visibility</p:attrName>
                                        </p:attrNameLst>
                                      </p:cBhvr>
                                      <p:to>
                                        <p:strVal val="visible"/>
                                      </p:to>
                                    </p:set>
                                    <p:animEffect transition="in" filter="fade">
                                      <p:cBhvr>
                                        <p:cTn id="109" dur="400"/>
                                        <p:tgtEl>
                                          <p:spTgt spid="43"/>
                                        </p:tgtEl>
                                      </p:cBhvr>
                                    </p:animEffect>
                                    <p:anim calcmode="lin" valueType="num">
                                      <p:cBhvr>
                                        <p:cTn id="110" dur="400" fill="hold"/>
                                        <p:tgtEl>
                                          <p:spTgt spid="43"/>
                                        </p:tgtEl>
                                        <p:attrNameLst>
                                          <p:attrName>ppt_x</p:attrName>
                                        </p:attrNameLst>
                                      </p:cBhvr>
                                      <p:tavLst>
                                        <p:tav tm="0">
                                          <p:val>
                                            <p:strVal val="#ppt_x"/>
                                          </p:val>
                                        </p:tav>
                                        <p:tav tm="100000">
                                          <p:val>
                                            <p:strVal val="#ppt_x"/>
                                          </p:val>
                                        </p:tav>
                                      </p:tavLst>
                                    </p:anim>
                                    <p:anim calcmode="lin" valueType="num">
                                      <p:cBhvr>
                                        <p:cTn id="111" dur="400" fill="hold"/>
                                        <p:tgtEl>
                                          <p:spTgt spid="43"/>
                                        </p:tgtEl>
                                        <p:attrNameLst>
                                          <p:attrName>ppt_y</p:attrName>
                                        </p:attrNameLst>
                                      </p:cBhvr>
                                      <p:tavLst>
                                        <p:tav tm="0">
                                          <p:val>
                                            <p:strVal val="#ppt_y+.1"/>
                                          </p:val>
                                        </p:tav>
                                        <p:tav tm="100000">
                                          <p:val>
                                            <p:strVal val="#ppt_y"/>
                                          </p:val>
                                        </p:tav>
                                      </p:tavLst>
                                    </p:anim>
                                  </p:childTnLst>
                                </p:cTn>
                              </p:par>
                            </p:childTnLst>
                          </p:cTn>
                        </p:par>
                        <p:par>
                          <p:cTn id="112" fill="hold">
                            <p:stCondLst>
                              <p:cond delay="9500"/>
                            </p:stCondLst>
                            <p:childTnLst>
                              <p:par>
                                <p:cTn id="113" presetID="42" presetClass="entr" presetSubtype="0" fill="hold" nodeType="afterEffect">
                                  <p:stCondLst>
                                    <p:cond delay="0"/>
                                  </p:stCondLst>
                                  <p:childTnLst>
                                    <p:set>
                                      <p:cBhvr>
                                        <p:cTn id="114" dur="1" fill="hold">
                                          <p:stCondLst>
                                            <p:cond delay="0"/>
                                          </p:stCondLst>
                                        </p:cTn>
                                        <p:tgtEl>
                                          <p:spTgt spid="46"/>
                                        </p:tgtEl>
                                        <p:attrNameLst>
                                          <p:attrName>style.visibility</p:attrName>
                                        </p:attrNameLst>
                                      </p:cBhvr>
                                      <p:to>
                                        <p:strVal val="visible"/>
                                      </p:to>
                                    </p:set>
                                    <p:animEffect transition="in" filter="fade">
                                      <p:cBhvr>
                                        <p:cTn id="115" dur="400"/>
                                        <p:tgtEl>
                                          <p:spTgt spid="46"/>
                                        </p:tgtEl>
                                      </p:cBhvr>
                                    </p:animEffect>
                                    <p:anim calcmode="lin" valueType="num">
                                      <p:cBhvr>
                                        <p:cTn id="116" dur="400" fill="hold"/>
                                        <p:tgtEl>
                                          <p:spTgt spid="46"/>
                                        </p:tgtEl>
                                        <p:attrNameLst>
                                          <p:attrName>ppt_x</p:attrName>
                                        </p:attrNameLst>
                                      </p:cBhvr>
                                      <p:tavLst>
                                        <p:tav tm="0">
                                          <p:val>
                                            <p:strVal val="#ppt_x"/>
                                          </p:val>
                                        </p:tav>
                                        <p:tav tm="100000">
                                          <p:val>
                                            <p:strVal val="#ppt_x"/>
                                          </p:val>
                                        </p:tav>
                                      </p:tavLst>
                                    </p:anim>
                                    <p:anim calcmode="lin" valueType="num">
                                      <p:cBhvr>
                                        <p:cTn id="117" dur="400" fill="hold"/>
                                        <p:tgtEl>
                                          <p:spTgt spid="46"/>
                                        </p:tgtEl>
                                        <p:attrNameLst>
                                          <p:attrName>ppt_y</p:attrName>
                                        </p:attrNameLst>
                                      </p:cBhvr>
                                      <p:tavLst>
                                        <p:tav tm="0">
                                          <p:val>
                                            <p:strVal val="#ppt_y+.1"/>
                                          </p:val>
                                        </p:tav>
                                        <p:tav tm="100000">
                                          <p:val>
                                            <p:strVal val="#ppt_y"/>
                                          </p:val>
                                        </p:tav>
                                      </p:tavLst>
                                    </p:anim>
                                  </p:childTnLst>
                                </p:cTn>
                              </p:par>
                            </p:childTnLst>
                          </p:cTn>
                        </p:par>
                        <p:par>
                          <p:cTn id="118" fill="hold">
                            <p:stCondLst>
                              <p:cond delay="10000"/>
                            </p:stCondLst>
                            <p:childTnLst>
                              <p:par>
                                <p:cTn id="119" presetID="42" presetClass="entr" presetSubtype="0" fill="hold" nodeType="afterEffect">
                                  <p:stCondLst>
                                    <p:cond delay="0"/>
                                  </p:stCondLst>
                                  <p:childTnLst>
                                    <p:set>
                                      <p:cBhvr>
                                        <p:cTn id="120" dur="1" fill="hold">
                                          <p:stCondLst>
                                            <p:cond delay="0"/>
                                          </p:stCondLst>
                                        </p:cTn>
                                        <p:tgtEl>
                                          <p:spTgt spid="49"/>
                                        </p:tgtEl>
                                        <p:attrNameLst>
                                          <p:attrName>style.visibility</p:attrName>
                                        </p:attrNameLst>
                                      </p:cBhvr>
                                      <p:to>
                                        <p:strVal val="visible"/>
                                      </p:to>
                                    </p:set>
                                    <p:animEffect transition="in" filter="fade">
                                      <p:cBhvr>
                                        <p:cTn id="121" dur="400"/>
                                        <p:tgtEl>
                                          <p:spTgt spid="49"/>
                                        </p:tgtEl>
                                      </p:cBhvr>
                                    </p:animEffect>
                                    <p:anim calcmode="lin" valueType="num">
                                      <p:cBhvr>
                                        <p:cTn id="122" dur="400" fill="hold"/>
                                        <p:tgtEl>
                                          <p:spTgt spid="49"/>
                                        </p:tgtEl>
                                        <p:attrNameLst>
                                          <p:attrName>ppt_x</p:attrName>
                                        </p:attrNameLst>
                                      </p:cBhvr>
                                      <p:tavLst>
                                        <p:tav tm="0">
                                          <p:val>
                                            <p:strVal val="#ppt_x"/>
                                          </p:val>
                                        </p:tav>
                                        <p:tav tm="100000">
                                          <p:val>
                                            <p:strVal val="#ppt_x"/>
                                          </p:val>
                                        </p:tav>
                                      </p:tavLst>
                                    </p:anim>
                                    <p:anim calcmode="lin" valueType="num">
                                      <p:cBhvr>
                                        <p:cTn id="123" dur="400" fill="hold"/>
                                        <p:tgtEl>
                                          <p:spTgt spid="49"/>
                                        </p:tgtEl>
                                        <p:attrNameLst>
                                          <p:attrName>ppt_y</p:attrName>
                                        </p:attrNameLst>
                                      </p:cBhvr>
                                      <p:tavLst>
                                        <p:tav tm="0">
                                          <p:val>
                                            <p:strVal val="#ppt_y+.1"/>
                                          </p:val>
                                        </p:tav>
                                        <p:tav tm="100000">
                                          <p:val>
                                            <p:strVal val="#ppt_y"/>
                                          </p:val>
                                        </p:tav>
                                      </p:tavLst>
                                    </p:anim>
                                  </p:childTnLst>
                                </p:cTn>
                              </p:par>
                            </p:childTnLst>
                          </p:cTn>
                        </p:par>
                        <p:par>
                          <p:cTn id="124" fill="hold">
                            <p:stCondLst>
                              <p:cond delay="10500"/>
                            </p:stCondLst>
                            <p:childTnLst>
                              <p:par>
                                <p:cTn id="125" presetID="22" presetClass="entr" presetSubtype="1" fill="hold" nodeType="afterEffect">
                                  <p:stCondLst>
                                    <p:cond delay="0"/>
                                  </p:stCondLst>
                                  <p:childTnLst>
                                    <p:set>
                                      <p:cBhvr>
                                        <p:cTn id="126" dur="1" fill="hold">
                                          <p:stCondLst>
                                            <p:cond delay="0"/>
                                          </p:stCondLst>
                                        </p:cTn>
                                        <p:tgtEl>
                                          <p:spTgt spid="52"/>
                                        </p:tgtEl>
                                        <p:attrNameLst>
                                          <p:attrName>style.visibility</p:attrName>
                                        </p:attrNameLst>
                                      </p:cBhvr>
                                      <p:to>
                                        <p:strVal val="visible"/>
                                      </p:to>
                                    </p:set>
                                    <p:animEffect transition="in" filter="wipe(up)">
                                      <p:cBhvr>
                                        <p:cTn id="127" dur="500"/>
                                        <p:tgtEl>
                                          <p:spTgt spid="52"/>
                                        </p:tgtEl>
                                      </p:cBhvr>
                                    </p:animEffect>
                                  </p:childTnLst>
                                </p:cTn>
                              </p:par>
                            </p:childTnLst>
                          </p:cTn>
                        </p:par>
                        <p:par>
                          <p:cTn id="128" fill="hold">
                            <p:stCondLst>
                              <p:cond delay="11000"/>
                            </p:stCondLst>
                            <p:childTnLst>
                              <p:par>
                                <p:cTn id="129" presetID="42" presetClass="entr" presetSubtype="0" fill="hold" nodeType="afterEffect">
                                  <p:stCondLst>
                                    <p:cond delay="0"/>
                                  </p:stCondLst>
                                  <p:childTnLst>
                                    <p:set>
                                      <p:cBhvr>
                                        <p:cTn id="130" dur="1" fill="hold">
                                          <p:stCondLst>
                                            <p:cond delay="0"/>
                                          </p:stCondLst>
                                        </p:cTn>
                                        <p:tgtEl>
                                          <p:spTgt spid="59"/>
                                        </p:tgtEl>
                                        <p:attrNameLst>
                                          <p:attrName>style.visibility</p:attrName>
                                        </p:attrNameLst>
                                      </p:cBhvr>
                                      <p:to>
                                        <p:strVal val="visible"/>
                                      </p:to>
                                    </p:set>
                                    <p:animEffect transition="in" filter="fade">
                                      <p:cBhvr>
                                        <p:cTn id="131" dur="400"/>
                                        <p:tgtEl>
                                          <p:spTgt spid="59"/>
                                        </p:tgtEl>
                                      </p:cBhvr>
                                    </p:animEffect>
                                    <p:anim calcmode="lin" valueType="num">
                                      <p:cBhvr>
                                        <p:cTn id="132" dur="400" fill="hold"/>
                                        <p:tgtEl>
                                          <p:spTgt spid="59"/>
                                        </p:tgtEl>
                                        <p:attrNameLst>
                                          <p:attrName>ppt_x</p:attrName>
                                        </p:attrNameLst>
                                      </p:cBhvr>
                                      <p:tavLst>
                                        <p:tav tm="0">
                                          <p:val>
                                            <p:strVal val="#ppt_x"/>
                                          </p:val>
                                        </p:tav>
                                        <p:tav tm="100000">
                                          <p:val>
                                            <p:strVal val="#ppt_x"/>
                                          </p:val>
                                        </p:tav>
                                      </p:tavLst>
                                    </p:anim>
                                    <p:anim calcmode="lin" valueType="num">
                                      <p:cBhvr>
                                        <p:cTn id="133" dur="400" fill="hold"/>
                                        <p:tgtEl>
                                          <p:spTgt spid="59"/>
                                        </p:tgtEl>
                                        <p:attrNameLst>
                                          <p:attrName>ppt_y</p:attrName>
                                        </p:attrNameLst>
                                      </p:cBhvr>
                                      <p:tavLst>
                                        <p:tav tm="0">
                                          <p:val>
                                            <p:strVal val="#ppt_y+.1"/>
                                          </p:val>
                                        </p:tav>
                                        <p:tav tm="100000">
                                          <p:val>
                                            <p:strVal val="#ppt_y"/>
                                          </p:val>
                                        </p:tav>
                                      </p:tavLst>
                                    </p:anim>
                                  </p:childTnLst>
                                </p:cTn>
                              </p:par>
                            </p:childTnLst>
                          </p:cTn>
                        </p:par>
                        <p:par>
                          <p:cTn id="134" fill="hold">
                            <p:stCondLst>
                              <p:cond delay="11500"/>
                            </p:stCondLst>
                            <p:childTnLst>
                              <p:par>
                                <p:cTn id="135" presetID="42" presetClass="entr" presetSubtype="0" fill="hold" nodeType="afterEffect">
                                  <p:stCondLst>
                                    <p:cond delay="0"/>
                                  </p:stCondLst>
                                  <p:childTnLst>
                                    <p:set>
                                      <p:cBhvr>
                                        <p:cTn id="136" dur="1" fill="hold">
                                          <p:stCondLst>
                                            <p:cond delay="0"/>
                                          </p:stCondLst>
                                        </p:cTn>
                                        <p:tgtEl>
                                          <p:spTgt spid="62"/>
                                        </p:tgtEl>
                                        <p:attrNameLst>
                                          <p:attrName>style.visibility</p:attrName>
                                        </p:attrNameLst>
                                      </p:cBhvr>
                                      <p:to>
                                        <p:strVal val="visible"/>
                                      </p:to>
                                    </p:set>
                                    <p:animEffect transition="in" filter="fade">
                                      <p:cBhvr>
                                        <p:cTn id="137" dur="400"/>
                                        <p:tgtEl>
                                          <p:spTgt spid="62"/>
                                        </p:tgtEl>
                                      </p:cBhvr>
                                    </p:animEffect>
                                    <p:anim calcmode="lin" valueType="num">
                                      <p:cBhvr>
                                        <p:cTn id="138" dur="400" fill="hold"/>
                                        <p:tgtEl>
                                          <p:spTgt spid="62"/>
                                        </p:tgtEl>
                                        <p:attrNameLst>
                                          <p:attrName>ppt_x</p:attrName>
                                        </p:attrNameLst>
                                      </p:cBhvr>
                                      <p:tavLst>
                                        <p:tav tm="0">
                                          <p:val>
                                            <p:strVal val="#ppt_x"/>
                                          </p:val>
                                        </p:tav>
                                        <p:tav tm="100000">
                                          <p:val>
                                            <p:strVal val="#ppt_x"/>
                                          </p:val>
                                        </p:tav>
                                      </p:tavLst>
                                    </p:anim>
                                    <p:anim calcmode="lin" valueType="num">
                                      <p:cBhvr>
                                        <p:cTn id="139" dur="400" fill="hold"/>
                                        <p:tgtEl>
                                          <p:spTgt spid="62"/>
                                        </p:tgtEl>
                                        <p:attrNameLst>
                                          <p:attrName>ppt_y</p:attrName>
                                        </p:attrNameLst>
                                      </p:cBhvr>
                                      <p:tavLst>
                                        <p:tav tm="0">
                                          <p:val>
                                            <p:strVal val="#ppt_y+.1"/>
                                          </p:val>
                                        </p:tav>
                                        <p:tav tm="100000">
                                          <p:val>
                                            <p:strVal val="#ppt_y"/>
                                          </p:val>
                                        </p:tav>
                                      </p:tavLst>
                                    </p:anim>
                                  </p:childTnLst>
                                </p:cTn>
                              </p:par>
                            </p:childTnLst>
                          </p:cTn>
                        </p:par>
                        <p:par>
                          <p:cTn id="140" fill="hold">
                            <p:stCondLst>
                              <p:cond delay="12000"/>
                            </p:stCondLst>
                            <p:childTnLst>
                              <p:par>
                                <p:cTn id="141" presetID="42" presetClass="entr" presetSubtype="0" fill="hold" nodeType="afterEffect">
                                  <p:stCondLst>
                                    <p:cond delay="0"/>
                                  </p:stCondLst>
                                  <p:childTnLst>
                                    <p:set>
                                      <p:cBhvr>
                                        <p:cTn id="142" dur="1" fill="hold">
                                          <p:stCondLst>
                                            <p:cond delay="0"/>
                                          </p:stCondLst>
                                        </p:cTn>
                                        <p:tgtEl>
                                          <p:spTgt spid="65"/>
                                        </p:tgtEl>
                                        <p:attrNameLst>
                                          <p:attrName>style.visibility</p:attrName>
                                        </p:attrNameLst>
                                      </p:cBhvr>
                                      <p:to>
                                        <p:strVal val="visible"/>
                                      </p:to>
                                    </p:set>
                                    <p:animEffect transition="in" filter="fade">
                                      <p:cBhvr>
                                        <p:cTn id="143" dur="400"/>
                                        <p:tgtEl>
                                          <p:spTgt spid="65"/>
                                        </p:tgtEl>
                                      </p:cBhvr>
                                    </p:animEffect>
                                    <p:anim calcmode="lin" valueType="num">
                                      <p:cBhvr>
                                        <p:cTn id="144" dur="400" fill="hold"/>
                                        <p:tgtEl>
                                          <p:spTgt spid="65"/>
                                        </p:tgtEl>
                                        <p:attrNameLst>
                                          <p:attrName>ppt_x</p:attrName>
                                        </p:attrNameLst>
                                      </p:cBhvr>
                                      <p:tavLst>
                                        <p:tav tm="0">
                                          <p:val>
                                            <p:strVal val="#ppt_x"/>
                                          </p:val>
                                        </p:tav>
                                        <p:tav tm="100000">
                                          <p:val>
                                            <p:strVal val="#ppt_x"/>
                                          </p:val>
                                        </p:tav>
                                      </p:tavLst>
                                    </p:anim>
                                    <p:anim calcmode="lin" valueType="num">
                                      <p:cBhvr>
                                        <p:cTn id="145" dur="400" fill="hold"/>
                                        <p:tgtEl>
                                          <p:spTgt spid="65"/>
                                        </p:tgtEl>
                                        <p:attrNameLst>
                                          <p:attrName>ppt_y</p:attrName>
                                        </p:attrNameLst>
                                      </p:cBhvr>
                                      <p:tavLst>
                                        <p:tav tm="0">
                                          <p:val>
                                            <p:strVal val="#ppt_y+.1"/>
                                          </p:val>
                                        </p:tav>
                                        <p:tav tm="100000">
                                          <p:val>
                                            <p:strVal val="#ppt_y"/>
                                          </p:val>
                                        </p:tav>
                                      </p:tavLst>
                                    </p:anim>
                                  </p:childTnLst>
                                </p:cTn>
                              </p:par>
                            </p:childTnLst>
                          </p:cTn>
                        </p:par>
                        <p:par>
                          <p:cTn id="146" fill="hold">
                            <p:stCondLst>
                              <p:cond delay="12500"/>
                            </p:stCondLst>
                            <p:childTnLst>
                              <p:par>
                                <p:cTn id="147" presetID="42" presetClass="entr" presetSubtype="0" fill="hold" nodeType="afterEffect">
                                  <p:stCondLst>
                                    <p:cond delay="0"/>
                                  </p:stCondLst>
                                  <p:childTnLst>
                                    <p:set>
                                      <p:cBhvr>
                                        <p:cTn id="148" dur="1" fill="hold">
                                          <p:stCondLst>
                                            <p:cond delay="0"/>
                                          </p:stCondLst>
                                        </p:cTn>
                                        <p:tgtEl>
                                          <p:spTgt spid="68"/>
                                        </p:tgtEl>
                                        <p:attrNameLst>
                                          <p:attrName>style.visibility</p:attrName>
                                        </p:attrNameLst>
                                      </p:cBhvr>
                                      <p:to>
                                        <p:strVal val="visible"/>
                                      </p:to>
                                    </p:set>
                                    <p:animEffect transition="in" filter="fade">
                                      <p:cBhvr>
                                        <p:cTn id="149" dur="400"/>
                                        <p:tgtEl>
                                          <p:spTgt spid="68"/>
                                        </p:tgtEl>
                                      </p:cBhvr>
                                    </p:animEffect>
                                    <p:anim calcmode="lin" valueType="num">
                                      <p:cBhvr>
                                        <p:cTn id="150" dur="400" fill="hold"/>
                                        <p:tgtEl>
                                          <p:spTgt spid="68"/>
                                        </p:tgtEl>
                                        <p:attrNameLst>
                                          <p:attrName>ppt_x</p:attrName>
                                        </p:attrNameLst>
                                      </p:cBhvr>
                                      <p:tavLst>
                                        <p:tav tm="0">
                                          <p:val>
                                            <p:strVal val="#ppt_x"/>
                                          </p:val>
                                        </p:tav>
                                        <p:tav tm="100000">
                                          <p:val>
                                            <p:strVal val="#ppt_x"/>
                                          </p:val>
                                        </p:tav>
                                      </p:tavLst>
                                    </p:anim>
                                    <p:anim calcmode="lin" valueType="num">
                                      <p:cBhvr>
                                        <p:cTn id="151" dur="400" fill="hold"/>
                                        <p:tgtEl>
                                          <p:spTgt spid="68"/>
                                        </p:tgtEl>
                                        <p:attrNameLst>
                                          <p:attrName>ppt_y</p:attrName>
                                        </p:attrNameLst>
                                      </p:cBhvr>
                                      <p:tavLst>
                                        <p:tav tm="0">
                                          <p:val>
                                            <p:strVal val="#ppt_y+.1"/>
                                          </p:val>
                                        </p:tav>
                                        <p:tav tm="100000">
                                          <p:val>
                                            <p:strVal val="#ppt_y"/>
                                          </p:val>
                                        </p:tav>
                                      </p:tavLst>
                                    </p:anim>
                                  </p:childTnLst>
                                </p:cTn>
                              </p:par>
                            </p:childTnLst>
                          </p:cTn>
                        </p:par>
                        <p:par>
                          <p:cTn id="152" fill="hold">
                            <p:stCondLst>
                              <p:cond delay="13000"/>
                            </p:stCondLst>
                            <p:childTnLst>
                              <p:par>
                                <p:cTn id="153" presetID="42" presetClass="entr" presetSubtype="0" fill="hold" nodeType="afterEffect">
                                  <p:stCondLst>
                                    <p:cond delay="0"/>
                                  </p:stCondLst>
                                  <p:childTnLst>
                                    <p:set>
                                      <p:cBhvr>
                                        <p:cTn id="154" dur="1" fill="hold">
                                          <p:stCondLst>
                                            <p:cond delay="0"/>
                                          </p:stCondLst>
                                        </p:cTn>
                                        <p:tgtEl>
                                          <p:spTgt spid="71"/>
                                        </p:tgtEl>
                                        <p:attrNameLst>
                                          <p:attrName>style.visibility</p:attrName>
                                        </p:attrNameLst>
                                      </p:cBhvr>
                                      <p:to>
                                        <p:strVal val="visible"/>
                                      </p:to>
                                    </p:set>
                                    <p:animEffect transition="in" filter="fade">
                                      <p:cBhvr>
                                        <p:cTn id="155" dur="400"/>
                                        <p:tgtEl>
                                          <p:spTgt spid="71"/>
                                        </p:tgtEl>
                                      </p:cBhvr>
                                    </p:animEffect>
                                    <p:anim calcmode="lin" valueType="num">
                                      <p:cBhvr>
                                        <p:cTn id="156" dur="400" fill="hold"/>
                                        <p:tgtEl>
                                          <p:spTgt spid="71"/>
                                        </p:tgtEl>
                                        <p:attrNameLst>
                                          <p:attrName>ppt_x</p:attrName>
                                        </p:attrNameLst>
                                      </p:cBhvr>
                                      <p:tavLst>
                                        <p:tav tm="0">
                                          <p:val>
                                            <p:strVal val="#ppt_x"/>
                                          </p:val>
                                        </p:tav>
                                        <p:tav tm="100000">
                                          <p:val>
                                            <p:strVal val="#ppt_x"/>
                                          </p:val>
                                        </p:tav>
                                      </p:tavLst>
                                    </p:anim>
                                    <p:anim calcmode="lin" valueType="num">
                                      <p:cBhvr>
                                        <p:cTn id="157" dur="400" fill="hold"/>
                                        <p:tgtEl>
                                          <p:spTgt spid="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5" grpId="0" animBg="1"/>
      <p:bldP spid="9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2055357" y="1445419"/>
            <a:ext cx="8172908" cy="532838"/>
          </a:xfrm>
          <a:prstGeom prst="rect">
            <a:avLst/>
          </a:prstGeom>
          <a:noFill/>
        </p:spPr>
        <p:txBody>
          <a:bodyPr wrap="square" lIns="0" tIns="0" rIns="0" bIns="0" rtlCol="0">
            <a:spAutoFit/>
          </a:bodyPr>
          <a:lstStyle/>
          <a:p>
            <a:pPr>
              <a:lnSpc>
                <a:spcPct val="130000"/>
              </a:lnSpc>
              <a:spcBef>
                <a:spcPct val="0"/>
              </a:spcBef>
            </a:pPr>
            <a:r>
              <a:rPr lang="zh-CN" altLang="en-US" sz="1400" dirty="0">
                <a:solidFill>
                  <a:schemeClr val="tx1">
                    <a:lumMod val="50000"/>
                    <a:lumOff val="50000"/>
                  </a:schemeClr>
                </a:solidFill>
                <a:latin typeface="+mj-ea"/>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a:t>
            </a:r>
          </a:p>
        </p:txBody>
      </p:sp>
      <p:sp>
        <p:nvSpPr>
          <p:cNvPr id="9" name="Freeform 31"/>
          <p:cNvSpPr/>
          <p:nvPr/>
        </p:nvSpPr>
        <p:spPr>
          <a:xfrm>
            <a:off x="2000200" y="2370615"/>
            <a:ext cx="1770228" cy="70809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5956" tIns="20955" rIns="354045" bIns="20955" numCol="1" spcCol="1270" anchor="ctr" anchorCtr="0">
            <a:noAutofit/>
          </a:bodyPr>
          <a:lstStyle/>
          <a:p>
            <a:pPr lvl="0" algn="ctr" defTabSz="1466850">
              <a:lnSpc>
                <a:spcPct val="90000"/>
              </a:lnSpc>
              <a:spcBef>
                <a:spcPct val="0"/>
              </a:spcBef>
              <a:spcAft>
                <a:spcPct val="35000"/>
              </a:spcAft>
            </a:pPr>
            <a:endParaRPr lang="en-US" sz="3300" kern="1200"/>
          </a:p>
        </p:txBody>
      </p:sp>
      <p:sp>
        <p:nvSpPr>
          <p:cNvPr id="10" name="Freeform 34"/>
          <p:cNvSpPr/>
          <p:nvPr/>
        </p:nvSpPr>
        <p:spPr>
          <a:xfrm>
            <a:off x="2000200" y="3177839"/>
            <a:ext cx="1770228" cy="70809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5956" tIns="20955" rIns="354045" bIns="20955" numCol="1" spcCol="1270" anchor="ctr" anchorCtr="0">
            <a:noAutofit/>
          </a:bodyPr>
          <a:lstStyle/>
          <a:p>
            <a:pPr lvl="0" algn="ctr" defTabSz="1466850">
              <a:lnSpc>
                <a:spcPct val="90000"/>
              </a:lnSpc>
              <a:spcBef>
                <a:spcPct val="0"/>
              </a:spcBef>
              <a:spcAft>
                <a:spcPct val="35000"/>
              </a:spcAft>
            </a:pPr>
            <a:endParaRPr lang="en-US" sz="3300" kern="1200"/>
          </a:p>
        </p:txBody>
      </p:sp>
      <p:sp>
        <p:nvSpPr>
          <p:cNvPr id="11" name="Freeform 38"/>
          <p:cNvSpPr/>
          <p:nvPr/>
        </p:nvSpPr>
        <p:spPr>
          <a:xfrm>
            <a:off x="2000200" y="3985064"/>
            <a:ext cx="1770228" cy="70809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tx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5956" tIns="20955" rIns="354045" bIns="20955" numCol="1" spcCol="1270" anchor="ctr" anchorCtr="0">
            <a:noAutofit/>
          </a:bodyPr>
          <a:lstStyle/>
          <a:p>
            <a:pPr lvl="0" algn="ctr" defTabSz="1466850">
              <a:lnSpc>
                <a:spcPct val="90000"/>
              </a:lnSpc>
              <a:spcBef>
                <a:spcPct val="0"/>
              </a:spcBef>
              <a:spcAft>
                <a:spcPct val="35000"/>
              </a:spcAft>
            </a:pPr>
            <a:endParaRPr lang="en-US" sz="3300" kern="1200"/>
          </a:p>
        </p:txBody>
      </p:sp>
      <p:sp>
        <p:nvSpPr>
          <p:cNvPr id="12" name="Freeform 41"/>
          <p:cNvSpPr/>
          <p:nvPr/>
        </p:nvSpPr>
        <p:spPr>
          <a:xfrm>
            <a:off x="2000200" y="4809141"/>
            <a:ext cx="1770228" cy="708091"/>
          </a:xfrm>
          <a:custGeom>
            <a:avLst/>
            <a:gdLst>
              <a:gd name="connsiteX0" fmla="*/ 0 w 1770228"/>
              <a:gd name="connsiteY0" fmla="*/ 0 h 708091"/>
              <a:gd name="connsiteX1" fmla="*/ 1416183 w 1770228"/>
              <a:gd name="connsiteY1" fmla="*/ 0 h 708091"/>
              <a:gd name="connsiteX2" fmla="*/ 1770228 w 1770228"/>
              <a:gd name="connsiteY2" fmla="*/ 354046 h 708091"/>
              <a:gd name="connsiteX3" fmla="*/ 1416183 w 1770228"/>
              <a:gd name="connsiteY3" fmla="*/ 708091 h 708091"/>
              <a:gd name="connsiteX4" fmla="*/ 0 w 1770228"/>
              <a:gd name="connsiteY4" fmla="*/ 708091 h 708091"/>
              <a:gd name="connsiteX5" fmla="*/ 354046 w 1770228"/>
              <a:gd name="connsiteY5" fmla="*/ 354046 h 708091"/>
              <a:gd name="connsiteX6" fmla="*/ 0 w 1770228"/>
              <a:gd name="connsiteY6" fmla="*/ 0 h 70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0228" h="708091">
                <a:moveTo>
                  <a:pt x="0" y="0"/>
                </a:moveTo>
                <a:lnTo>
                  <a:pt x="1416183" y="0"/>
                </a:lnTo>
                <a:lnTo>
                  <a:pt x="1770228" y="354046"/>
                </a:lnTo>
                <a:lnTo>
                  <a:pt x="1416183" y="708091"/>
                </a:lnTo>
                <a:lnTo>
                  <a:pt x="0" y="708091"/>
                </a:lnTo>
                <a:lnTo>
                  <a:pt x="354046" y="354046"/>
                </a:lnTo>
                <a:lnTo>
                  <a:pt x="0" y="0"/>
                </a:ln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5956" tIns="20955" rIns="354045" bIns="20955" numCol="1" spcCol="1270" anchor="ctr" anchorCtr="0">
            <a:noAutofit/>
          </a:bodyPr>
          <a:lstStyle/>
          <a:p>
            <a:pPr lvl="0" algn="ctr" defTabSz="1466850">
              <a:lnSpc>
                <a:spcPct val="90000"/>
              </a:lnSpc>
              <a:spcBef>
                <a:spcPct val="0"/>
              </a:spcBef>
              <a:spcAft>
                <a:spcPct val="35000"/>
              </a:spcAft>
            </a:pPr>
            <a:endParaRPr lang="en-US" sz="3300" kern="1200"/>
          </a:p>
        </p:txBody>
      </p:sp>
      <p:sp>
        <p:nvSpPr>
          <p:cNvPr id="13" name="Text Placeholder 3"/>
          <p:cNvSpPr txBox="1"/>
          <p:nvPr/>
        </p:nvSpPr>
        <p:spPr>
          <a:xfrm>
            <a:off x="5490549" y="2484179"/>
            <a:ext cx="4925137" cy="72019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lnSpc>
                <a:spcPct val="130000"/>
              </a:lnSpc>
              <a:spcBef>
                <a:spcPct val="0"/>
              </a:spcBef>
            </a:pPr>
            <a:r>
              <a:rPr lang="zh-CN" altLang="en-US" sz="1200" dirty="0">
                <a:solidFill>
                  <a:schemeClr val="tx1">
                    <a:lumMod val="50000"/>
                    <a:lumOff val="50000"/>
                  </a:schemeClr>
                </a:solidFill>
                <a:latin typeface="+mj-ea"/>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a:t>
            </a:r>
          </a:p>
        </p:txBody>
      </p:sp>
      <p:sp>
        <p:nvSpPr>
          <p:cNvPr id="14" name="Text Placeholder 3"/>
          <p:cNvSpPr txBox="1"/>
          <p:nvPr/>
        </p:nvSpPr>
        <p:spPr>
          <a:xfrm>
            <a:off x="5490550" y="3405423"/>
            <a:ext cx="4925136" cy="72019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lnSpc>
                <a:spcPct val="130000"/>
              </a:lnSpc>
              <a:spcBef>
                <a:spcPct val="0"/>
              </a:spcBef>
            </a:pPr>
            <a:r>
              <a:rPr lang="zh-CN" altLang="en-US" sz="1200" dirty="0">
                <a:solidFill>
                  <a:schemeClr val="tx1">
                    <a:lumMod val="50000"/>
                    <a:lumOff val="50000"/>
                  </a:schemeClr>
                </a:solidFill>
                <a:latin typeface="+mj-ea"/>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a:t>
            </a:r>
          </a:p>
        </p:txBody>
      </p:sp>
      <p:sp>
        <p:nvSpPr>
          <p:cNvPr id="15" name="Text Placeholder 3"/>
          <p:cNvSpPr txBox="1"/>
          <p:nvPr/>
        </p:nvSpPr>
        <p:spPr>
          <a:xfrm>
            <a:off x="5490550" y="4172619"/>
            <a:ext cx="4925136" cy="72019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lnSpc>
                <a:spcPct val="130000"/>
              </a:lnSpc>
              <a:spcBef>
                <a:spcPct val="0"/>
              </a:spcBef>
            </a:pPr>
            <a:r>
              <a:rPr lang="zh-CN" altLang="en-US" sz="1200" dirty="0">
                <a:solidFill>
                  <a:schemeClr val="tx1">
                    <a:lumMod val="50000"/>
                    <a:lumOff val="50000"/>
                  </a:schemeClr>
                </a:solidFill>
                <a:latin typeface="+mj-ea"/>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a:t>
            </a:r>
          </a:p>
        </p:txBody>
      </p:sp>
      <p:sp>
        <p:nvSpPr>
          <p:cNvPr id="16" name="Text Placeholder 3"/>
          <p:cNvSpPr txBox="1"/>
          <p:nvPr/>
        </p:nvSpPr>
        <p:spPr>
          <a:xfrm>
            <a:off x="5490550" y="4912961"/>
            <a:ext cx="4925136" cy="696794"/>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lnSpc>
                <a:spcPct val="130000"/>
              </a:lnSpc>
              <a:spcBef>
                <a:spcPct val="0"/>
              </a:spcBef>
            </a:pPr>
            <a:r>
              <a:rPr lang="zh-CN" altLang="en-US" sz="1200" dirty="0">
                <a:solidFill>
                  <a:schemeClr val="tx1">
                    <a:lumMod val="50000"/>
                    <a:lumOff val="50000"/>
                  </a:schemeClr>
                </a:solidFill>
                <a:latin typeface="+mj-ea"/>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a:t>
            </a:r>
          </a:p>
        </p:txBody>
      </p:sp>
      <p:sp>
        <p:nvSpPr>
          <p:cNvPr id="17" name="Freeform 45"/>
          <p:cNvSpPr>
            <a:spLocks noEditPoints="1"/>
          </p:cNvSpPr>
          <p:nvPr/>
        </p:nvSpPr>
        <p:spPr bwMode="auto">
          <a:xfrm>
            <a:off x="5096544" y="2603915"/>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ln>
        </p:spPr>
        <p:txBody>
          <a:bodyPr vert="horz" wrap="square" lIns="91440" tIns="45720" rIns="91440" bIns="45720" numCol="1" anchor="t" anchorCtr="0" compatLnSpc="1"/>
          <a:lstStyle/>
          <a:p>
            <a:endParaRPr lang="en-US"/>
          </a:p>
        </p:txBody>
      </p:sp>
      <p:sp>
        <p:nvSpPr>
          <p:cNvPr id="18" name="Freeform 45"/>
          <p:cNvSpPr>
            <a:spLocks noEditPoints="1"/>
          </p:cNvSpPr>
          <p:nvPr/>
        </p:nvSpPr>
        <p:spPr bwMode="auto">
          <a:xfrm>
            <a:off x="5096544" y="3428401"/>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ln>
        </p:spPr>
        <p:txBody>
          <a:bodyPr vert="horz" wrap="square" lIns="91440" tIns="45720" rIns="91440" bIns="45720" numCol="1" anchor="t" anchorCtr="0" compatLnSpc="1"/>
          <a:lstStyle/>
          <a:p>
            <a:endParaRPr lang="en-US"/>
          </a:p>
        </p:txBody>
      </p:sp>
      <p:sp>
        <p:nvSpPr>
          <p:cNvPr id="19" name="Freeform 45"/>
          <p:cNvSpPr>
            <a:spLocks noEditPoints="1"/>
          </p:cNvSpPr>
          <p:nvPr/>
        </p:nvSpPr>
        <p:spPr bwMode="auto">
          <a:xfrm>
            <a:off x="5096544" y="4195280"/>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tx2"/>
          </a:solidFill>
          <a:ln w="9525">
            <a:noFill/>
            <a:round/>
          </a:ln>
        </p:spPr>
        <p:txBody>
          <a:bodyPr vert="horz" wrap="square" lIns="91440" tIns="45720" rIns="91440" bIns="45720" numCol="1" anchor="t" anchorCtr="0" compatLnSpc="1"/>
          <a:lstStyle/>
          <a:p>
            <a:endParaRPr lang="en-US"/>
          </a:p>
        </p:txBody>
      </p:sp>
      <p:sp>
        <p:nvSpPr>
          <p:cNvPr id="20" name="Freeform 45"/>
          <p:cNvSpPr>
            <a:spLocks noEditPoints="1"/>
          </p:cNvSpPr>
          <p:nvPr/>
        </p:nvSpPr>
        <p:spPr bwMode="auto">
          <a:xfrm>
            <a:off x="5096544" y="5019766"/>
            <a:ext cx="310968" cy="31096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ln>
        </p:spPr>
        <p:txBody>
          <a:bodyPr vert="horz" wrap="square" lIns="91440" tIns="45720" rIns="91440" bIns="45720" numCol="1" anchor="t" anchorCtr="0" compatLnSpc="1"/>
          <a:lstStyle/>
          <a:p>
            <a:endParaRPr lang="en-US"/>
          </a:p>
        </p:txBody>
      </p:sp>
      <p:sp>
        <p:nvSpPr>
          <p:cNvPr id="21" name="Freeform 187"/>
          <p:cNvSpPr>
            <a:spLocks noEditPoints="1"/>
          </p:cNvSpPr>
          <p:nvPr/>
        </p:nvSpPr>
        <p:spPr bwMode="auto">
          <a:xfrm>
            <a:off x="2619603" y="2517226"/>
            <a:ext cx="531422" cy="343436"/>
          </a:xfrm>
          <a:custGeom>
            <a:avLst/>
            <a:gdLst/>
            <a:ahLst/>
            <a:cxnLst>
              <a:cxn ang="0">
                <a:pos x="68" y="25"/>
              </a:cxn>
              <a:cxn ang="0">
                <a:pos x="34" y="44"/>
              </a:cxn>
              <a:cxn ang="0">
                <a:pos x="1" y="25"/>
              </a:cxn>
              <a:cxn ang="0">
                <a:pos x="0" y="22"/>
              </a:cxn>
              <a:cxn ang="0">
                <a:pos x="1" y="20"/>
              </a:cxn>
              <a:cxn ang="0">
                <a:pos x="34" y="0"/>
              </a:cxn>
              <a:cxn ang="0">
                <a:pos x="68" y="20"/>
              </a:cxn>
              <a:cxn ang="0">
                <a:pos x="68" y="22"/>
              </a:cxn>
              <a:cxn ang="0">
                <a:pos x="68" y="25"/>
              </a:cxn>
              <a:cxn ang="0">
                <a:pos x="49" y="9"/>
              </a:cxn>
              <a:cxn ang="0">
                <a:pos x="51" y="17"/>
              </a:cxn>
              <a:cxn ang="0">
                <a:pos x="34" y="34"/>
              </a:cxn>
              <a:cxn ang="0">
                <a:pos x="17" y="17"/>
              </a:cxn>
              <a:cxn ang="0">
                <a:pos x="20" y="9"/>
              </a:cxn>
              <a:cxn ang="0">
                <a:pos x="5" y="22"/>
              </a:cxn>
              <a:cxn ang="0">
                <a:pos x="34" y="39"/>
              </a:cxn>
              <a:cxn ang="0">
                <a:pos x="64" y="22"/>
              </a:cxn>
              <a:cxn ang="0">
                <a:pos x="49" y="9"/>
              </a:cxn>
              <a:cxn ang="0">
                <a:pos x="34" y="6"/>
              </a:cxn>
              <a:cxn ang="0">
                <a:pos x="23" y="17"/>
              </a:cxn>
              <a:cxn ang="0">
                <a:pos x="25" y="19"/>
              </a:cxn>
              <a:cxn ang="0">
                <a:pos x="27" y="17"/>
              </a:cxn>
              <a:cxn ang="0">
                <a:pos x="34" y="9"/>
              </a:cxn>
              <a:cxn ang="0">
                <a:pos x="36" y="8"/>
              </a:cxn>
              <a:cxn ang="0">
                <a:pos x="34" y="6"/>
              </a:cxn>
            </a:cxnLst>
            <a:rect l="0" t="0" r="r" b="b"/>
            <a:pathLst>
              <a:path w="68" h="44">
                <a:moveTo>
                  <a:pt x="68" y="25"/>
                </a:moveTo>
                <a:cubicBezTo>
                  <a:pt x="61" y="36"/>
                  <a:pt x="48" y="44"/>
                  <a:pt x="34" y="44"/>
                </a:cubicBezTo>
                <a:cubicBezTo>
                  <a:pt x="21" y="44"/>
                  <a:pt x="8" y="36"/>
                  <a:pt x="1" y="25"/>
                </a:cubicBezTo>
                <a:cubicBezTo>
                  <a:pt x="1" y="24"/>
                  <a:pt x="0" y="23"/>
                  <a:pt x="0" y="22"/>
                </a:cubicBezTo>
                <a:cubicBezTo>
                  <a:pt x="0" y="21"/>
                  <a:pt x="1" y="20"/>
                  <a:pt x="1" y="20"/>
                </a:cubicBezTo>
                <a:cubicBezTo>
                  <a:pt x="8" y="8"/>
                  <a:pt x="21" y="0"/>
                  <a:pt x="34" y="0"/>
                </a:cubicBezTo>
                <a:cubicBezTo>
                  <a:pt x="48" y="0"/>
                  <a:pt x="61" y="8"/>
                  <a:pt x="68" y="20"/>
                </a:cubicBezTo>
                <a:cubicBezTo>
                  <a:pt x="68" y="20"/>
                  <a:pt x="68" y="21"/>
                  <a:pt x="68" y="22"/>
                </a:cubicBezTo>
                <a:cubicBezTo>
                  <a:pt x="68" y="23"/>
                  <a:pt x="68" y="24"/>
                  <a:pt x="68" y="25"/>
                </a:cubicBezTo>
                <a:close/>
                <a:moveTo>
                  <a:pt x="49" y="9"/>
                </a:moveTo>
                <a:cubicBezTo>
                  <a:pt x="51" y="11"/>
                  <a:pt x="51" y="14"/>
                  <a:pt x="51" y="17"/>
                </a:cubicBezTo>
                <a:cubicBezTo>
                  <a:pt x="51" y="27"/>
                  <a:pt x="44" y="34"/>
                  <a:pt x="34" y="34"/>
                </a:cubicBezTo>
                <a:cubicBezTo>
                  <a:pt x="25" y="34"/>
                  <a:pt x="17" y="27"/>
                  <a:pt x="17" y="17"/>
                </a:cubicBezTo>
                <a:cubicBezTo>
                  <a:pt x="17" y="14"/>
                  <a:pt x="18" y="11"/>
                  <a:pt x="20" y="9"/>
                </a:cubicBezTo>
                <a:cubicBezTo>
                  <a:pt x="14" y="12"/>
                  <a:pt x="9" y="17"/>
                  <a:pt x="5" y="22"/>
                </a:cubicBezTo>
                <a:cubicBezTo>
                  <a:pt x="12" y="32"/>
                  <a:pt x="22" y="39"/>
                  <a:pt x="34" y="39"/>
                </a:cubicBezTo>
                <a:cubicBezTo>
                  <a:pt x="47" y="39"/>
                  <a:pt x="57" y="32"/>
                  <a:pt x="64" y="22"/>
                </a:cubicBezTo>
                <a:cubicBezTo>
                  <a:pt x="60" y="17"/>
                  <a:pt x="55" y="12"/>
                  <a:pt x="49" y="9"/>
                </a:cubicBezTo>
                <a:close/>
                <a:moveTo>
                  <a:pt x="34" y="6"/>
                </a:moveTo>
                <a:cubicBezTo>
                  <a:pt x="28" y="6"/>
                  <a:pt x="23" y="11"/>
                  <a:pt x="23" y="17"/>
                </a:cubicBezTo>
                <a:cubicBezTo>
                  <a:pt x="23" y="18"/>
                  <a:pt x="24" y="19"/>
                  <a:pt x="25" y="19"/>
                </a:cubicBezTo>
                <a:cubicBezTo>
                  <a:pt x="26" y="19"/>
                  <a:pt x="27" y="18"/>
                  <a:pt x="27" y="17"/>
                </a:cubicBezTo>
                <a:cubicBezTo>
                  <a:pt x="27" y="13"/>
                  <a:pt x="30" y="9"/>
                  <a:pt x="34" y="9"/>
                </a:cubicBezTo>
                <a:cubicBezTo>
                  <a:pt x="35" y="9"/>
                  <a:pt x="36" y="9"/>
                  <a:pt x="36" y="8"/>
                </a:cubicBezTo>
                <a:cubicBezTo>
                  <a:pt x="36" y="7"/>
                  <a:pt x="35" y="6"/>
                  <a:pt x="34" y="6"/>
                </a:cubicBezTo>
                <a:close/>
              </a:path>
            </a:pathLst>
          </a:custGeom>
          <a:solidFill>
            <a:schemeClr val="bg1"/>
          </a:solidFill>
          <a:ln w="9525">
            <a:noFill/>
            <a:round/>
          </a:ln>
        </p:spPr>
        <p:txBody>
          <a:bodyPr vert="horz" wrap="square" lIns="91440" tIns="45720" rIns="91440" bIns="45720" numCol="1" anchor="t" anchorCtr="0" compatLnSpc="1"/>
          <a:lstStyle/>
          <a:p>
            <a:endParaRPr lang="en-US"/>
          </a:p>
        </p:txBody>
      </p:sp>
      <p:sp>
        <p:nvSpPr>
          <p:cNvPr id="22" name="Freeform 52"/>
          <p:cNvSpPr>
            <a:spLocks noEditPoints="1"/>
          </p:cNvSpPr>
          <p:nvPr/>
        </p:nvSpPr>
        <p:spPr bwMode="auto">
          <a:xfrm>
            <a:off x="2643155" y="3291825"/>
            <a:ext cx="484318" cy="484318"/>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bg1"/>
          </a:solidFill>
          <a:ln w="9525">
            <a:noFill/>
            <a:round/>
          </a:ln>
        </p:spPr>
        <p:txBody>
          <a:bodyPr vert="horz" wrap="square" lIns="91440" tIns="45720" rIns="91440" bIns="45720" numCol="1" anchor="t" anchorCtr="0" compatLnSpc="1"/>
          <a:lstStyle/>
          <a:p>
            <a:endParaRPr lang="en-US"/>
          </a:p>
        </p:txBody>
      </p:sp>
      <p:sp>
        <p:nvSpPr>
          <p:cNvPr id="23" name="Freeform 56"/>
          <p:cNvSpPr>
            <a:spLocks noEditPoints="1"/>
          </p:cNvSpPr>
          <p:nvPr/>
        </p:nvSpPr>
        <p:spPr bwMode="auto">
          <a:xfrm>
            <a:off x="2653430" y="4134664"/>
            <a:ext cx="463769" cy="463769"/>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ln>
        </p:spPr>
        <p:txBody>
          <a:bodyPr vert="horz" wrap="square" lIns="91440" tIns="45720" rIns="91440" bIns="45720" numCol="1" anchor="t" anchorCtr="0" compatLnSpc="1"/>
          <a:lstStyle/>
          <a:p>
            <a:endParaRPr lang="en-US"/>
          </a:p>
        </p:txBody>
      </p:sp>
      <p:sp>
        <p:nvSpPr>
          <p:cNvPr id="24" name="Freeform 152"/>
          <p:cNvSpPr>
            <a:spLocks noEditPoints="1"/>
          </p:cNvSpPr>
          <p:nvPr/>
        </p:nvSpPr>
        <p:spPr bwMode="auto">
          <a:xfrm>
            <a:off x="2658964" y="4941162"/>
            <a:ext cx="452701" cy="418357"/>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ln>
        </p:spPr>
        <p:txBody>
          <a:bodyPr vert="horz" wrap="square" lIns="91440" tIns="45720" rIns="91440" bIns="45720" numCol="1" anchor="t" anchorCtr="0" compatLnSpc="1"/>
          <a:lstStyle/>
          <a:p>
            <a:endParaRPr lang="en-US"/>
          </a:p>
        </p:txBody>
      </p:sp>
      <p:grpSp>
        <p:nvGrpSpPr>
          <p:cNvPr id="25" name="Group 63"/>
          <p:cNvGrpSpPr/>
          <p:nvPr/>
        </p:nvGrpSpPr>
        <p:grpSpPr>
          <a:xfrm>
            <a:off x="3540299" y="2430803"/>
            <a:ext cx="1469290" cy="587716"/>
            <a:chOff x="2310038" y="1386352"/>
            <a:chExt cx="1469290" cy="587716"/>
          </a:xfrm>
        </p:grpSpPr>
        <p:sp>
          <p:nvSpPr>
            <p:cNvPr id="26" name="Freeform 32"/>
            <p:cNvSpPr/>
            <p:nvPr/>
          </p:nvSpPr>
          <p:spPr>
            <a:xfrm>
              <a:off x="2310038" y="1386352"/>
              <a:ext cx="1469290" cy="587716"/>
            </a:xfrm>
            <a:custGeom>
              <a:avLst/>
              <a:gdLst>
                <a:gd name="connsiteX0" fmla="*/ 0 w 1469290"/>
                <a:gd name="connsiteY0" fmla="*/ 0 h 587716"/>
                <a:gd name="connsiteX1" fmla="*/ 1175432 w 1469290"/>
                <a:gd name="connsiteY1" fmla="*/ 0 h 587716"/>
                <a:gd name="connsiteX2" fmla="*/ 1469290 w 1469290"/>
                <a:gd name="connsiteY2" fmla="*/ 293858 h 587716"/>
                <a:gd name="connsiteX3" fmla="*/ 1175432 w 1469290"/>
                <a:gd name="connsiteY3" fmla="*/ 587716 h 587716"/>
                <a:gd name="connsiteX4" fmla="*/ 0 w 1469290"/>
                <a:gd name="connsiteY4" fmla="*/ 587716 h 587716"/>
                <a:gd name="connsiteX5" fmla="*/ 293858 w 1469290"/>
                <a:gd name="connsiteY5" fmla="*/ 293858 h 587716"/>
                <a:gd name="connsiteX6" fmla="*/ 0 w 1469290"/>
                <a:gd name="connsiteY6" fmla="*/ 0 h 58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9290" h="587716">
                  <a:moveTo>
                    <a:pt x="0" y="0"/>
                  </a:moveTo>
                  <a:lnTo>
                    <a:pt x="1175432" y="0"/>
                  </a:lnTo>
                  <a:lnTo>
                    <a:pt x="1469290" y="293858"/>
                  </a:lnTo>
                  <a:lnTo>
                    <a:pt x="1175432" y="587716"/>
                  </a:lnTo>
                  <a:lnTo>
                    <a:pt x="0" y="587716"/>
                  </a:lnTo>
                  <a:lnTo>
                    <a:pt x="293858" y="293858"/>
                  </a:lnTo>
                  <a:lnTo>
                    <a:pt x="0" y="0"/>
                  </a:lnTo>
                  <a:close/>
                </a:path>
              </a:pathLst>
            </a:custGeom>
            <a:solidFill>
              <a:schemeClr val="bg1">
                <a:lumMod val="85000"/>
                <a:alpha val="90000"/>
              </a:schemeClr>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328148" tIns="17145" rIns="293858" bIns="17145" numCol="1" spcCol="1270" anchor="ctr" anchorCtr="0">
              <a:noAutofit/>
            </a:bodyPr>
            <a:lstStyle/>
            <a:p>
              <a:pPr lvl="0" algn="ctr" defTabSz="1200150">
                <a:lnSpc>
                  <a:spcPct val="90000"/>
                </a:lnSpc>
                <a:spcBef>
                  <a:spcPct val="0"/>
                </a:spcBef>
                <a:spcAft>
                  <a:spcPct val="35000"/>
                </a:spcAft>
              </a:pPr>
              <a:endParaRPr lang="en-US" sz="3200" kern="1200">
                <a:latin typeface="方正兰亭黑简体" panose="02000000000000000000" pitchFamily="2" charset="-122"/>
                <a:ea typeface="方正兰亭黑简体" panose="02000000000000000000" pitchFamily="2" charset="-122"/>
              </a:endParaRPr>
            </a:p>
          </p:txBody>
        </p:sp>
        <p:sp>
          <p:nvSpPr>
            <p:cNvPr id="27" name="Text Placeholder 3"/>
            <p:cNvSpPr txBox="1"/>
            <p:nvPr/>
          </p:nvSpPr>
          <p:spPr>
            <a:xfrm>
              <a:off x="2674567" y="1557100"/>
              <a:ext cx="665247"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US" sz="1600" b="1" i="0" u="none" strike="noStrike" kern="1200" cap="none" spc="0" normalizeH="0" baseline="0" noProof="0" dirty="0">
                  <a:ln>
                    <a:noFill/>
                  </a:ln>
                  <a:solidFill>
                    <a:schemeClr val="bg1">
                      <a:lumMod val="50000"/>
                    </a:schemeClr>
                  </a:solidFill>
                  <a:effectLst/>
                  <a:uLnTx/>
                  <a:uFillTx/>
                  <a:latin typeface="方正兰亭黑简体" panose="02000000000000000000" pitchFamily="2" charset="-122"/>
                  <a:ea typeface="方正兰亭黑简体" panose="02000000000000000000" pitchFamily="2" charset="-122"/>
                </a:rPr>
                <a:t>Part </a:t>
              </a:r>
              <a:r>
                <a:rPr kumimoji="0" lang="en-US" sz="1600" b="1" i="0" u="none" strike="noStrike" kern="1200" cap="none" spc="0" normalizeH="0" baseline="0" noProof="0" dirty="0">
                  <a:ln>
                    <a:noFill/>
                  </a:ln>
                  <a:solidFill>
                    <a:schemeClr val="bg1">
                      <a:lumMod val="50000"/>
                    </a:schemeClr>
                  </a:solidFill>
                  <a:effectLst/>
                  <a:uLnTx/>
                  <a:uFillTx/>
                  <a:latin typeface="Impact MT Std" pitchFamily="34" charset="0"/>
                  <a:ea typeface="方正兰亭黑简体" panose="02000000000000000000" pitchFamily="2" charset="-122"/>
                </a:rPr>
                <a:t>01</a:t>
              </a:r>
            </a:p>
          </p:txBody>
        </p:sp>
      </p:grpSp>
      <p:grpSp>
        <p:nvGrpSpPr>
          <p:cNvPr id="28" name="Group 64"/>
          <p:cNvGrpSpPr/>
          <p:nvPr/>
        </p:nvGrpSpPr>
        <p:grpSpPr>
          <a:xfrm>
            <a:off x="3540299" y="3238027"/>
            <a:ext cx="1469290" cy="587716"/>
            <a:chOff x="2310038" y="2193576"/>
            <a:chExt cx="1469290" cy="587716"/>
          </a:xfrm>
        </p:grpSpPr>
        <p:sp>
          <p:nvSpPr>
            <p:cNvPr id="29" name="Freeform 35"/>
            <p:cNvSpPr/>
            <p:nvPr/>
          </p:nvSpPr>
          <p:spPr>
            <a:xfrm>
              <a:off x="2310038" y="2193576"/>
              <a:ext cx="1469290" cy="587716"/>
            </a:xfrm>
            <a:custGeom>
              <a:avLst/>
              <a:gdLst>
                <a:gd name="connsiteX0" fmla="*/ 0 w 1469290"/>
                <a:gd name="connsiteY0" fmla="*/ 0 h 587716"/>
                <a:gd name="connsiteX1" fmla="*/ 1175432 w 1469290"/>
                <a:gd name="connsiteY1" fmla="*/ 0 h 587716"/>
                <a:gd name="connsiteX2" fmla="*/ 1469290 w 1469290"/>
                <a:gd name="connsiteY2" fmla="*/ 293858 h 587716"/>
                <a:gd name="connsiteX3" fmla="*/ 1175432 w 1469290"/>
                <a:gd name="connsiteY3" fmla="*/ 587716 h 587716"/>
                <a:gd name="connsiteX4" fmla="*/ 0 w 1469290"/>
                <a:gd name="connsiteY4" fmla="*/ 587716 h 587716"/>
                <a:gd name="connsiteX5" fmla="*/ 293858 w 1469290"/>
                <a:gd name="connsiteY5" fmla="*/ 293858 h 587716"/>
                <a:gd name="connsiteX6" fmla="*/ 0 w 1469290"/>
                <a:gd name="connsiteY6" fmla="*/ 0 h 58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9290" h="587716">
                  <a:moveTo>
                    <a:pt x="0" y="0"/>
                  </a:moveTo>
                  <a:lnTo>
                    <a:pt x="1175432" y="0"/>
                  </a:lnTo>
                  <a:lnTo>
                    <a:pt x="1469290" y="293858"/>
                  </a:lnTo>
                  <a:lnTo>
                    <a:pt x="1175432" y="587716"/>
                  </a:lnTo>
                  <a:lnTo>
                    <a:pt x="0" y="587716"/>
                  </a:lnTo>
                  <a:lnTo>
                    <a:pt x="293858" y="293858"/>
                  </a:lnTo>
                  <a:lnTo>
                    <a:pt x="0" y="0"/>
                  </a:lnTo>
                  <a:close/>
                </a:path>
              </a:pathLst>
            </a:custGeom>
            <a:solidFill>
              <a:schemeClr val="bg1">
                <a:lumMod val="85000"/>
                <a:alpha val="90000"/>
              </a:schemeClr>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328148" tIns="17145" rIns="293858" bIns="17145" numCol="1" spcCol="1270" anchor="ctr" anchorCtr="0">
              <a:noAutofit/>
            </a:bodyPr>
            <a:lstStyle/>
            <a:p>
              <a:pPr lvl="0" algn="ctr" defTabSz="1200150">
                <a:lnSpc>
                  <a:spcPct val="90000"/>
                </a:lnSpc>
                <a:spcBef>
                  <a:spcPct val="0"/>
                </a:spcBef>
                <a:spcAft>
                  <a:spcPct val="35000"/>
                </a:spcAft>
              </a:pPr>
              <a:endParaRPr lang="en-US" sz="3200" kern="1200">
                <a:latin typeface="方正兰亭黑简体" panose="02000000000000000000" pitchFamily="2" charset="-122"/>
                <a:ea typeface="方正兰亭黑简体" panose="02000000000000000000" pitchFamily="2" charset="-122"/>
              </a:endParaRPr>
            </a:p>
          </p:txBody>
        </p:sp>
        <p:sp>
          <p:nvSpPr>
            <p:cNvPr id="30" name="Text Placeholder 3"/>
            <p:cNvSpPr txBox="1"/>
            <p:nvPr/>
          </p:nvSpPr>
          <p:spPr>
            <a:xfrm>
              <a:off x="2667496" y="2364324"/>
              <a:ext cx="689291"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spcBef>
                  <a:spcPct val="20000"/>
                </a:spcBef>
                <a:defRPr/>
              </a:pPr>
              <a:r>
                <a:rPr lang="en-US" altLang="zh-CN" sz="1600" b="1" dirty="0">
                  <a:solidFill>
                    <a:schemeClr val="bg1">
                      <a:lumMod val="50000"/>
                    </a:schemeClr>
                  </a:solidFill>
                  <a:latin typeface="方正兰亭黑简体" panose="02000000000000000000" pitchFamily="2" charset="-122"/>
                  <a:ea typeface="方正兰亭黑简体" panose="02000000000000000000" pitchFamily="2" charset="-122"/>
                </a:rPr>
                <a:t>Part </a:t>
              </a:r>
              <a:r>
                <a:rPr lang="en-US" altLang="zh-CN" sz="1600" b="1" dirty="0">
                  <a:solidFill>
                    <a:schemeClr val="bg1">
                      <a:lumMod val="50000"/>
                    </a:schemeClr>
                  </a:solidFill>
                  <a:latin typeface="Impact MT Std" pitchFamily="34" charset="0"/>
                  <a:ea typeface="方正兰亭黑简体" panose="02000000000000000000" pitchFamily="2" charset="-122"/>
                </a:rPr>
                <a:t>02</a:t>
              </a:r>
              <a:endParaRPr kumimoji="0" lang="en-US" sz="1600" b="1" i="0" u="none" strike="noStrike" kern="1200" cap="none" spc="0" normalizeH="0" baseline="0" noProof="0" dirty="0">
                <a:ln>
                  <a:noFill/>
                </a:ln>
                <a:solidFill>
                  <a:schemeClr val="bg1">
                    <a:lumMod val="50000"/>
                  </a:schemeClr>
                </a:solidFill>
                <a:effectLst/>
                <a:uLnTx/>
                <a:uFillTx/>
                <a:latin typeface="Impact MT Std" pitchFamily="34" charset="0"/>
                <a:ea typeface="方正兰亭黑简体" panose="02000000000000000000" pitchFamily="2" charset="-122"/>
              </a:endParaRPr>
            </a:p>
          </p:txBody>
        </p:sp>
      </p:grpSp>
      <p:grpSp>
        <p:nvGrpSpPr>
          <p:cNvPr id="31" name="Group 65"/>
          <p:cNvGrpSpPr/>
          <p:nvPr/>
        </p:nvGrpSpPr>
        <p:grpSpPr>
          <a:xfrm>
            <a:off x="3540299" y="4045251"/>
            <a:ext cx="1469290" cy="587716"/>
            <a:chOff x="2310038" y="3000800"/>
            <a:chExt cx="1469290" cy="587716"/>
          </a:xfrm>
        </p:grpSpPr>
        <p:sp>
          <p:nvSpPr>
            <p:cNvPr id="32" name="Freeform 39"/>
            <p:cNvSpPr/>
            <p:nvPr/>
          </p:nvSpPr>
          <p:spPr>
            <a:xfrm>
              <a:off x="2310038" y="3000800"/>
              <a:ext cx="1469290" cy="587716"/>
            </a:xfrm>
            <a:custGeom>
              <a:avLst/>
              <a:gdLst>
                <a:gd name="connsiteX0" fmla="*/ 0 w 1469290"/>
                <a:gd name="connsiteY0" fmla="*/ 0 h 587716"/>
                <a:gd name="connsiteX1" fmla="*/ 1175432 w 1469290"/>
                <a:gd name="connsiteY1" fmla="*/ 0 h 587716"/>
                <a:gd name="connsiteX2" fmla="*/ 1469290 w 1469290"/>
                <a:gd name="connsiteY2" fmla="*/ 293858 h 587716"/>
                <a:gd name="connsiteX3" fmla="*/ 1175432 w 1469290"/>
                <a:gd name="connsiteY3" fmla="*/ 587716 h 587716"/>
                <a:gd name="connsiteX4" fmla="*/ 0 w 1469290"/>
                <a:gd name="connsiteY4" fmla="*/ 587716 h 587716"/>
                <a:gd name="connsiteX5" fmla="*/ 293858 w 1469290"/>
                <a:gd name="connsiteY5" fmla="*/ 293858 h 587716"/>
                <a:gd name="connsiteX6" fmla="*/ 0 w 1469290"/>
                <a:gd name="connsiteY6" fmla="*/ 0 h 58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9290" h="587716">
                  <a:moveTo>
                    <a:pt x="0" y="0"/>
                  </a:moveTo>
                  <a:lnTo>
                    <a:pt x="1175432" y="0"/>
                  </a:lnTo>
                  <a:lnTo>
                    <a:pt x="1469290" y="293858"/>
                  </a:lnTo>
                  <a:lnTo>
                    <a:pt x="1175432" y="587716"/>
                  </a:lnTo>
                  <a:lnTo>
                    <a:pt x="0" y="587716"/>
                  </a:lnTo>
                  <a:lnTo>
                    <a:pt x="293858" y="293858"/>
                  </a:lnTo>
                  <a:lnTo>
                    <a:pt x="0" y="0"/>
                  </a:lnTo>
                  <a:close/>
                </a:path>
              </a:pathLst>
            </a:custGeom>
            <a:solidFill>
              <a:schemeClr val="bg1">
                <a:lumMod val="85000"/>
                <a:alpha val="90000"/>
              </a:schemeClr>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328148" tIns="17145" rIns="293858" bIns="17145" numCol="1" spcCol="1270" anchor="ctr" anchorCtr="0">
              <a:noAutofit/>
            </a:bodyPr>
            <a:lstStyle/>
            <a:p>
              <a:pPr lvl="0" algn="ctr" defTabSz="1200150">
                <a:lnSpc>
                  <a:spcPct val="90000"/>
                </a:lnSpc>
                <a:spcBef>
                  <a:spcPct val="0"/>
                </a:spcBef>
                <a:spcAft>
                  <a:spcPct val="35000"/>
                </a:spcAft>
              </a:pPr>
              <a:endParaRPr lang="en-US" sz="3200" kern="1200">
                <a:latin typeface="方正兰亭黑简体" panose="02000000000000000000" pitchFamily="2" charset="-122"/>
                <a:ea typeface="方正兰亭黑简体" panose="02000000000000000000" pitchFamily="2" charset="-122"/>
              </a:endParaRPr>
            </a:p>
          </p:txBody>
        </p:sp>
        <p:sp>
          <p:nvSpPr>
            <p:cNvPr id="33" name="Text Placeholder 3"/>
            <p:cNvSpPr txBox="1"/>
            <p:nvPr/>
          </p:nvSpPr>
          <p:spPr>
            <a:xfrm>
              <a:off x="2632889" y="3171548"/>
              <a:ext cx="695703"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spcBef>
                  <a:spcPct val="20000"/>
                </a:spcBef>
                <a:defRPr/>
              </a:pPr>
              <a:r>
                <a:rPr lang="en-US" altLang="zh-CN" sz="1600" b="1" dirty="0">
                  <a:solidFill>
                    <a:schemeClr val="bg1">
                      <a:lumMod val="50000"/>
                    </a:schemeClr>
                  </a:solidFill>
                  <a:latin typeface="方正兰亭黑简体" panose="02000000000000000000" pitchFamily="2" charset="-122"/>
                  <a:ea typeface="方正兰亭黑简体" panose="02000000000000000000" pitchFamily="2" charset="-122"/>
                </a:rPr>
                <a:t>Part </a:t>
              </a:r>
              <a:r>
                <a:rPr lang="en-US" altLang="zh-CN" sz="1600" b="1" dirty="0">
                  <a:solidFill>
                    <a:schemeClr val="bg1">
                      <a:lumMod val="50000"/>
                    </a:schemeClr>
                  </a:solidFill>
                  <a:latin typeface="Impact MT Std" pitchFamily="34" charset="0"/>
                  <a:ea typeface="方正兰亭黑简体" panose="02000000000000000000" pitchFamily="2" charset="-122"/>
                </a:rPr>
                <a:t>03</a:t>
              </a:r>
              <a:endParaRPr kumimoji="0" lang="en-US" sz="1600" b="1" i="0" u="none" strike="noStrike" kern="1200" cap="none" spc="0" normalizeH="0" baseline="0" noProof="0" dirty="0">
                <a:ln>
                  <a:noFill/>
                </a:ln>
                <a:solidFill>
                  <a:schemeClr val="bg1">
                    <a:lumMod val="50000"/>
                  </a:schemeClr>
                </a:solidFill>
                <a:effectLst/>
                <a:uLnTx/>
                <a:uFillTx/>
                <a:latin typeface="Impact MT Std" pitchFamily="34" charset="0"/>
                <a:ea typeface="方正兰亭黑简体" panose="02000000000000000000" pitchFamily="2" charset="-122"/>
              </a:endParaRPr>
            </a:p>
          </p:txBody>
        </p:sp>
      </p:grpSp>
      <p:grpSp>
        <p:nvGrpSpPr>
          <p:cNvPr id="34" name="Group 67"/>
          <p:cNvGrpSpPr/>
          <p:nvPr/>
        </p:nvGrpSpPr>
        <p:grpSpPr>
          <a:xfrm>
            <a:off x="3540299" y="4869328"/>
            <a:ext cx="1469290" cy="587716"/>
            <a:chOff x="2310038" y="3824877"/>
            <a:chExt cx="1469290" cy="587716"/>
          </a:xfrm>
        </p:grpSpPr>
        <p:sp>
          <p:nvSpPr>
            <p:cNvPr id="35" name="Freeform 42"/>
            <p:cNvSpPr/>
            <p:nvPr/>
          </p:nvSpPr>
          <p:spPr>
            <a:xfrm>
              <a:off x="2310038" y="3824877"/>
              <a:ext cx="1469290" cy="587716"/>
            </a:xfrm>
            <a:custGeom>
              <a:avLst/>
              <a:gdLst>
                <a:gd name="connsiteX0" fmla="*/ 0 w 1469290"/>
                <a:gd name="connsiteY0" fmla="*/ 0 h 587716"/>
                <a:gd name="connsiteX1" fmla="*/ 1175432 w 1469290"/>
                <a:gd name="connsiteY1" fmla="*/ 0 h 587716"/>
                <a:gd name="connsiteX2" fmla="*/ 1469290 w 1469290"/>
                <a:gd name="connsiteY2" fmla="*/ 293858 h 587716"/>
                <a:gd name="connsiteX3" fmla="*/ 1175432 w 1469290"/>
                <a:gd name="connsiteY3" fmla="*/ 587716 h 587716"/>
                <a:gd name="connsiteX4" fmla="*/ 0 w 1469290"/>
                <a:gd name="connsiteY4" fmla="*/ 587716 h 587716"/>
                <a:gd name="connsiteX5" fmla="*/ 293858 w 1469290"/>
                <a:gd name="connsiteY5" fmla="*/ 293858 h 587716"/>
                <a:gd name="connsiteX6" fmla="*/ 0 w 1469290"/>
                <a:gd name="connsiteY6" fmla="*/ 0 h 58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9290" h="587716">
                  <a:moveTo>
                    <a:pt x="0" y="0"/>
                  </a:moveTo>
                  <a:lnTo>
                    <a:pt x="1175432" y="0"/>
                  </a:lnTo>
                  <a:lnTo>
                    <a:pt x="1469290" y="293858"/>
                  </a:lnTo>
                  <a:lnTo>
                    <a:pt x="1175432" y="587716"/>
                  </a:lnTo>
                  <a:lnTo>
                    <a:pt x="0" y="587716"/>
                  </a:lnTo>
                  <a:lnTo>
                    <a:pt x="293858" y="293858"/>
                  </a:lnTo>
                  <a:lnTo>
                    <a:pt x="0" y="0"/>
                  </a:lnTo>
                  <a:close/>
                </a:path>
              </a:pathLst>
            </a:custGeom>
            <a:solidFill>
              <a:schemeClr val="bg1">
                <a:lumMod val="85000"/>
                <a:alpha val="90000"/>
              </a:schemeClr>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328148" tIns="17145" rIns="293858" bIns="17145" numCol="1" spcCol="1270" anchor="ctr" anchorCtr="0">
              <a:noAutofit/>
            </a:bodyPr>
            <a:lstStyle/>
            <a:p>
              <a:pPr lvl="0" algn="ctr" defTabSz="1200150">
                <a:lnSpc>
                  <a:spcPct val="90000"/>
                </a:lnSpc>
                <a:spcBef>
                  <a:spcPct val="0"/>
                </a:spcBef>
                <a:spcAft>
                  <a:spcPct val="35000"/>
                </a:spcAft>
              </a:pPr>
              <a:endParaRPr lang="en-US" sz="3200" kern="1200">
                <a:latin typeface="方正兰亭黑简体" panose="02000000000000000000" pitchFamily="2" charset="-122"/>
                <a:ea typeface="方正兰亭黑简体" panose="02000000000000000000" pitchFamily="2" charset="-122"/>
              </a:endParaRPr>
            </a:p>
          </p:txBody>
        </p:sp>
        <p:sp>
          <p:nvSpPr>
            <p:cNvPr id="36" name="Text Placeholder 3"/>
            <p:cNvSpPr txBox="1"/>
            <p:nvPr/>
          </p:nvSpPr>
          <p:spPr>
            <a:xfrm>
              <a:off x="2645701" y="3995625"/>
              <a:ext cx="689291"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spcBef>
                  <a:spcPct val="20000"/>
                </a:spcBef>
                <a:defRPr/>
              </a:pPr>
              <a:r>
                <a:rPr lang="en-US" altLang="zh-CN" sz="1600" b="1" dirty="0">
                  <a:solidFill>
                    <a:schemeClr val="bg1">
                      <a:lumMod val="50000"/>
                    </a:schemeClr>
                  </a:solidFill>
                  <a:latin typeface="方正兰亭黑简体" panose="02000000000000000000" pitchFamily="2" charset="-122"/>
                  <a:ea typeface="方正兰亭黑简体" panose="02000000000000000000" pitchFamily="2" charset="-122"/>
                </a:rPr>
                <a:t>Part </a:t>
              </a:r>
              <a:r>
                <a:rPr lang="en-US" altLang="zh-CN" sz="1600" b="1" dirty="0">
                  <a:solidFill>
                    <a:schemeClr val="bg1">
                      <a:lumMod val="50000"/>
                    </a:schemeClr>
                  </a:solidFill>
                  <a:latin typeface="Impact MT Std" pitchFamily="34" charset="0"/>
                  <a:ea typeface="方正兰亭黑简体" panose="02000000000000000000" pitchFamily="2" charset="-122"/>
                </a:rPr>
                <a:t>04</a:t>
              </a:r>
              <a:endParaRPr kumimoji="0" lang="en-US" sz="1600" b="1" i="0" u="none" strike="noStrike" kern="1200" cap="none" spc="0" normalizeH="0" baseline="0" noProof="0" dirty="0">
                <a:ln>
                  <a:noFill/>
                </a:ln>
                <a:solidFill>
                  <a:schemeClr val="bg1">
                    <a:lumMod val="50000"/>
                  </a:schemeClr>
                </a:solidFill>
                <a:effectLst/>
                <a:uLnTx/>
                <a:uFillTx/>
                <a:latin typeface="Impact MT Std" pitchFamily="34" charset="0"/>
                <a:ea typeface="方正兰亭黑简体" panose="02000000000000000000" pitchFamily="2" charset="-122"/>
              </a:endParaRP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300" fill="hold"/>
                                        <p:tgtEl>
                                          <p:spTgt spid="8"/>
                                        </p:tgtEl>
                                        <p:attrNameLst>
                                          <p:attrName>ppt_x</p:attrName>
                                        </p:attrNameLst>
                                      </p:cBhvr>
                                      <p:tavLst>
                                        <p:tav tm="0">
                                          <p:val>
                                            <p:strVal val="1+#ppt_w/2"/>
                                          </p:val>
                                        </p:tav>
                                        <p:tav tm="100000">
                                          <p:val>
                                            <p:strVal val="#ppt_x"/>
                                          </p:val>
                                        </p:tav>
                                      </p:tavLst>
                                    </p:anim>
                                    <p:anim calcmode="lin" valueType="num">
                                      <p:cBhvr additive="base">
                                        <p:cTn id="8" dur="3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accel="50000" decel="5000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0-#ppt_w/2"/>
                                          </p:val>
                                        </p:tav>
                                        <p:tav tm="100000">
                                          <p:val>
                                            <p:strVal val="#ppt_x"/>
                                          </p:val>
                                        </p:tav>
                                      </p:tavLst>
                                    </p:anim>
                                    <p:anim calcmode="lin" valueType="num">
                                      <p:cBhvr additive="base">
                                        <p:cTn id="13" dur="500" fill="hold"/>
                                        <p:tgtEl>
                                          <p:spTgt spid="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p:cTn id="17" dur="500" fill="hold"/>
                                        <p:tgtEl>
                                          <p:spTgt spid="21"/>
                                        </p:tgtEl>
                                        <p:attrNameLst>
                                          <p:attrName>ppt_w</p:attrName>
                                        </p:attrNameLst>
                                      </p:cBhvr>
                                      <p:tavLst>
                                        <p:tav tm="0">
                                          <p:val>
                                            <p:fltVal val="0"/>
                                          </p:val>
                                        </p:tav>
                                        <p:tav tm="100000">
                                          <p:val>
                                            <p:strVal val="#ppt_w"/>
                                          </p:val>
                                        </p:tav>
                                      </p:tavLst>
                                    </p:anim>
                                    <p:anim calcmode="lin" valueType="num">
                                      <p:cBhvr>
                                        <p:cTn id="18" dur="500" fill="hold"/>
                                        <p:tgtEl>
                                          <p:spTgt spid="21"/>
                                        </p:tgtEl>
                                        <p:attrNameLst>
                                          <p:attrName>ppt_h</p:attrName>
                                        </p:attrNameLst>
                                      </p:cBhvr>
                                      <p:tavLst>
                                        <p:tav tm="0">
                                          <p:val>
                                            <p:fltVal val="0"/>
                                          </p:val>
                                        </p:tav>
                                        <p:tav tm="100000">
                                          <p:val>
                                            <p:strVal val="#ppt_h"/>
                                          </p:val>
                                        </p:tav>
                                      </p:tavLst>
                                    </p:anim>
                                    <p:animEffect transition="in" filter="fade">
                                      <p:cBhvr>
                                        <p:cTn id="19" dur="500"/>
                                        <p:tgtEl>
                                          <p:spTgt spid="21"/>
                                        </p:tgtEl>
                                      </p:cBhvr>
                                    </p:animEffect>
                                  </p:childTnLst>
                                </p:cTn>
                              </p:par>
                              <p:par>
                                <p:cTn id="20" presetID="2" presetClass="entr" presetSubtype="2" accel="50000" decel="50000" fill="hold" nodeType="with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500" fill="hold"/>
                                        <p:tgtEl>
                                          <p:spTgt spid="25"/>
                                        </p:tgtEl>
                                        <p:attrNameLst>
                                          <p:attrName>ppt_x</p:attrName>
                                        </p:attrNameLst>
                                      </p:cBhvr>
                                      <p:tavLst>
                                        <p:tav tm="0">
                                          <p:val>
                                            <p:strVal val="1+#ppt_w/2"/>
                                          </p:val>
                                        </p:tav>
                                        <p:tav tm="100000">
                                          <p:val>
                                            <p:strVal val="#ppt_x"/>
                                          </p:val>
                                        </p:tav>
                                      </p:tavLst>
                                    </p:anim>
                                    <p:anim calcmode="lin" valueType="num">
                                      <p:cBhvr additive="base">
                                        <p:cTn id="23" dur="500" fill="hold"/>
                                        <p:tgtEl>
                                          <p:spTgt spid="25"/>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p:cTn id="27" dur="500" fill="hold"/>
                                        <p:tgtEl>
                                          <p:spTgt spid="17"/>
                                        </p:tgtEl>
                                        <p:attrNameLst>
                                          <p:attrName>ppt_w</p:attrName>
                                        </p:attrNameLst>
                                      </p:cBhvr>
                                      <p:tavLst>
                                        <p:tav tm="0">
                                          <p:val>
                                            <p:fltVal val="0"/>
                                          </p:val>
                                        </p:tav>
                                        <p:tav tm="100000">
                                          <p:val>
                                            <p:strVal val="#ppt_w"/>
                                          </p:val>
                                        </p:tav>
                                      </p:tavLst>
                                    </p:anim>
                                    <p:anim calcmode="lin" valueType="num">
                                      <p:cBhvr>
                                        <p:cTn id="28" dur="500" fill="hold"/>
                                        <p:tgtEl>
                                          <p:spTgt spid="17"/>
                                        </p:tgtEl>
                                        <p:attrNameLst>
                                          <p:attrName>ppt_h</p:attrName>
                                        </p:attrNameLst>
                                      </p:cBhvr>
                                      <p:tavLst>
                                        <p:tav tm="0">
                                          <p:val>
                                            <p:fltVal val="0"/>
                                          </p:val>
                                        </p:tav>
                                        <p:tav tm="100000">
                                          <p:val>
                                            <p:strVal val="#ppt_h"/>
                                          </p:val>
                                        </p:tav>
                                      </p:tavLst>
                                    </p:anim>
                                    <p:animEffect transition="in" filter="fade">
                                      <p:cBhvr>
                                        <p:cTn id="29" dur="500"/>
                                        <p:tgtEl>
                                          <p:spTgt spid="17"/>
                                        </p:tgtEl>
                                      </p:cBhvr>
                                    </p:animEffect>
                                  </p:childTnLst>
                                </p:cTn>
                              </p:par>
                              <p:par>
                                <p:cTn id="30" presetID="2" presetClass="entr" presetSubtype="2" accel="50000" decel="5000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500" fill="hold"/>
                                        <p:tgtEl>
                                          <p:spTgt spid="13"/>
                                        </p:tgtEl>
                                        <p:attrNameLst>
                                          <p:attrName>ppt_x</p:attrName>
                                        </p:attrNameLst>
                                      </p:cBhvr>
                                      <p:tavLst>
                                        <p:tav tm="0">
                                          <p:val>
                                            <p:strVal val="1+#ppt_w/2"/>
                                          </p:val>
                                        </p:tav>
                                        <p:tav tm="100000">
                                          <p:val>
                                            <p:strVal val="#ppt_x"/>
                                          </p:val>
                                        </p:tav>
                                      </p:tavLst>
                                    </p:anim>
                                    <p:anim calcmode="lin" valueType="num">
                                      <p:cBhvr additive="base">
                                        <p:cTn id="33" dur="500" fill="hold"/>
                                        <p:tgtEl>
                                          <p:spTgt spid="13"/>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2" presetClass="entr" presetSubtype="8" accel="50000" decel="5000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fill="hold"/>
                                        <p:tgtEl>
                                          <p:spTgt spid="10"/>
                                        </p:tgtEl>
                                        <p:attrNameLst>
                                          <p:attrName>ppt_x</p:attrName>
                                        </p:attrNameLst>
                                      </p:cBhvr>
                                      <p:tavLst>
                                        <p:tav tm="0">
                                          <p:val>
                                            <p:strVal val="0-#ppt_w/2"/>
                                          </p:val>
                                        </p:tav>
                                        <p:tav tm="100000">
                                          <p:val>
                                            <p:strVal val="#ppt_x"/>
                                          </p:val>
                                        </p:tav>
                                      </p:tavLst>
                                    </p:anim>
                                    <p:anim calcmode="lin" valueType="num">
                                      <p:cBhvr additive="base">
                                        <p:cTn id="38" dur="500" fill="hold"/>
                                        <p:tgtEl>
                                          <p:spTgt spid="10"/>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53" presetClass="entr" presetSubtype="16" fill="hold" grpId="0" nodeType="after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p:cTn id="42" dur="500" fill="hold"/>
                                        <p:tgtEl>
                                          <p:spTgt spid="22"/>
                                        </p:tgtEl>
                                        <p:attrNameLst>
                                          <p:attrName>ppt_w</p:attrName>
                                        </p:attrNameLst>
                                      </p:cBhvr>
                                      <p:tavLst>
                                        <p:tav tm="0">
                                          <p:val>
                                            <p:fltVal val="0"/>
                                          </p:val>
                                        </p:tav>
                                        <p:tav tm="100000">
                                          <p:val>
                                            <p:strVal val="#ppt_w"/>
                                          </p:val>
                                        </p:tav>
                                      </p:tavLst>
                                    </p:anim>
                                    <p:anim calcmode="lin" valueType="num">
                                      <p:cBhvr>
                                        <p:cTn id="43" dur="500" fill="hold"/>
                                        <p:tgtEl>
                                          <p:spTgt spid="22"/>
                                        </p:tgtEl>
                                        <p:attrNameLst>
                                          <p:attrName>ppt_h</p:attrName>
                                        </p:attrNameLst>
                                      </p:cBhvr>
                                      <p:tavLst>
                                        <p:tav tm="0">
                                          <p:val>
                                            <p:fltVal val="0"/>
                                          </p:val>
                                        </p:tav>
                                        <p:tav tm="100000">
                                          <p:val>
                                            <p:strVal val="#ppt_h"/>
                                          </p:val>
                                        </p:tav>
                                      </p:tavLst>
                                    </p:anim>
                                    <p:animEffect transition="in" filter="fade">
                                      <p:cBhvr>
                                        <p:cTn id="44" dur="500"/>
                                        <p:tgtEl>
                                          <p:spTgt spid="22"/>
                                        </p:tgtEl>
                                      </p:cBhvr>
                                    </p:animEffect>
                                  </p:childTnLst>
                                </p:cTn>
                              </p:par>
                              <p:par>
                                <p:cTn id="45" presetID="2" presetClass="entr" presetSubtype="2" accel="50000" decel="50000" fill="hold"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1+#ppt_w/2"/>
                                          </p:val>
                                        </p:tav>
                                        <p:tav tm="100000">
                                          <p:val>
                                            <p:strVal val="#ppt_x"/>
                                          </p:val>
                                        </p:tav>
                                      </p:tavLst>
                                    </p:anim>
                                    <p:anim calcmode="lin" valueType="num">
                                      <p:cBhvr additive="base">
                                        <p:cTn id="48" dur="500" fill="hold"/>
                                        <p:tgtEl>
                                          <p:spTgt spid="28"/>
                                        </p:tgtEl>
                                        <p:attrNameLst>
                                          <p:attrName>ppt_y</p:attrName>
                                        </p:attrNameLst>
                                      </p:cBhvr>
                                      <p:tavLst>
                                        <p:tav tm="0">
                                          <p:val>
                                            <p:strVal val="#ppt_y"/>
                                          </p:val>
                                        </p:tav>
                                        <p:tav tm="100000">
                                          <p:val>
                                            <p:strVal val="#ppt_y"/>
                                          </p:val>
                                        </p:tav>
                                      </p:tavLst>
                                    </p:anim>
                                  </p:childTnLst>
                                </p:cTn>
                              </p:par>
                            </p:childTnLst>
                          </p:cTn>
                        </p:par>
                        <p:par>
                          <p:cTn id="49" fill="hold">
                            <p:stCondLst>
                              <p:cond delay="3000"/>
                            </p:stCondLst>
                            <p:childTnLst>
                              <p:par>
                                <p:cTn id="50" presetID="53" presetClass="entr" presetSubtype="16" fill="hold" grpId="0" nodeType="after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p:cTn id="52" dur="500" fill="hold"/>
                                        <p:tgtEl>
                                          <p:spTgt spid="18"/>
                                        </p:tgtEl>
                                        <p:attrNameLst>
                                          <p:attrName>ppt_w</p:attrName>
                                        </p:attrNameLst>
                                      </p:cBhvr>
                                      <p:tavLst>
                                        <p:tav tm="0">
                                          <p:val>
                                            <p:fltVal val="0"/>
                                          </p:val>
                                        </p:tav>
                                        <p:tav tm="100000">
                                          <p:val>
                                            <p:strVal val="#ppt_w"/>
                                          </p:val>
                                        </p:tav>
                                      </p:tavLst>
                                    </p:anim>
                                    <p:anim calcmode="lin" valueType="num">
                                      <p:cBhvr>
                                        <p:cTn id="53" dur="500" fill="hold"/>
                                        <p:tgtEl>
                                          <p:spTgt spid="18"/>
                                        </p:tgtEl>
                                        <p:attrNameLst>
                                          <p:attrName>ppt_h</p:attrName>
                                        </p:attrNameLst>
                                      </p:cBhvr>
                                      <p:tavLst>
                                        <p:tav tm="0">
                                          <p:val>
                                            <p:fltVal val="0"/>
                                          </p:val>
                                        </p:tav>
                                        <p:tav tm="100000">
                                          <p:val>
                                            <p:strVal val="#ppt_h"/>
                                          </p:val>
                                        </p:tav>
                                      </p:tavLst>
                                    </p:anim>
                                    <p:animEffect transition="in" filter="fade">
                                      <p:cBhvr>
                                        <p:cTn id="54" dur="500"/>
                                        <p:tgtEl>
                                          <p:spTgt spid="18"/>
                                        </p:tgtEl>
                                      </p:cBhvr>
                                    </p:animEffect>
                                  </p:childTnLst>
                                </p:cTn>
                              </p:par>
                              <p:par>
                                <p:cTn id="55" presetID="2" presetClass="entr" presetSubtype="2" accel="50000" decel="50000" fill="hold" grpId="0" nodeType="withEffect">
                                  <p:stCondLst>
                                    <p:cond delay="0"/>
                                  </p:stCondLst>
                                  <p:childTnLst>
                                    <p:set>
                                      <p:cBhvr>
                                        <p:cTn id="56" dur="1" fill="hold">
                                          <p:stCondLst>
                                            <p:cond delay="0"/>
                                          </p:stCondLst>
                                        </p:cTn>
                                        <p:tgtEl>
                                          <p:spTgt spid="14"/>
                                        </p:tgtEl>
                                        <p:attrNameLst>
                                          <p:attrName>style.visibility</p:attrName>
                                        </p:attrNameLst>
                                      </p:cBhvr>
                                      <p:to>
                                        <p:strVal val="visible"/>
                                      </p:to>
                                    </p:set>
                                    <p:anim calcmode="lin" valueType="num">
                                      <p:cBhvr additive="base">
                                        <p:cTn id="57" dur="500" fill="hold"/>
                                        <p:tgtEl>
                                          <p:spTgt spid="14"/>
                                        </p:tgtEl>
                                        <p:attrNameLst>
                                          <p:attrName>ppt_x</p:attrName>
                                        </p:attrNameLst>
                                      </p:cBhvr>
                                      <p:tavLst>
                                        <p:tav tm="0">
                                          <p:val>
                                            <p:strVal val="1+#ppt_w/2"/>
                                          </p:val>
                                        </p:tav>
                                        <p:tav tm="100000">
                                          <p:val>
                                            <p:strVal val="#ppt_x"/>
                                          </p:val>
                                        </p:tav>
                                      </p:tavLst>
                                    </p:anim>
                                    <p:anim calcmode="lin" valueType="num">
                                      <p:cBhvr additive="base">
                                        <p:cTn id="58" dur="500" fill="hold"/>
                                        <p:tgtEl>
                                          <p:spTgt spid="14"/>
                                        </p:tgtEl>
                                        <p:attrNameLst>
                                          <p:attrName>ppt_y</p:attrName>
                                        </p:attrNameLst>
                                      </p:cBhvr>
                                      <p:tavLst>
                                        <p:tav tm="0">
                                          <p:val>
                                            <p:strVal val="#ppt_y"/>
                                          </p:val>
                                        </p:tav>
                                        <p:tav tm="100000">
                                          <p:val>
                                            <p:strVal val="#ppt_y"/>
                                          </p:val>
                                        </p:tav>
                                      </p:tavLst>
                                    </p:anim>
                                  </p:childTnLst>
                                </p:cTn>
                              </p:par>
                            </p:childTnLst>
                          </p:cTn>
                        </p:par>
                        <p:par>
                          <p:cTn id="59" fill="hold">
                            <p:stCondLst>
                              <p:cond delay="3500"/>
                            </p:stCondLst>
                            <p:childTnLst>
                              <p:par>
                                <p:cTn id="60" presetID="2" presetClass="entr" presetSubtype="8" accel="50000" decel="50000" fill="hold" grpId="0" nodeType="afterEffect">
                                  <p:stCondLst>
                                    <p:cond delay="0"/>
                                  </p:stCondLst>
                                  <p:childTnLst>
                                    <p:set>
                                      <p:cBhvr>
                                        <p:cTn id="61" dur="1" fill="hold">
                                          <p:stCondLst>
                                            <p:cond delay="0"/>
                                          </p:stCondLst>
                                        </p:cTn>
                                        <p:tgtEl>
                                          <p:spTgt spid="11"/>
                                        </p:tgtEl>
                                        <p:attrNameLst>
                                          <p:attrName>style.visibility</p:attrName>
                                        </p:attrNameLst>
                                      </p:cBhvr>
                                      <p:to>
                                        <p:strVal val="visible"/>
                                      </p:to>
                                    </p:set>
                                    <p:anim calcmode="lin" valueType="num">
                                      <p:cBhvr additive="base">
                                        <p:cTn id="62" dur="500" fill="hold"/>
                                        <p:tgtEl>
                                          <p:spTgt spid="11"/>
                                        </p:tgtEl>
                                        <p:attrNameLst>
                                          <p:attrName>ppt_x</p:attrName>
                                        </p:attrNameLst>
                                      </p:cBhvr>
                                      <p:tavLst>
                                        <p:tav tm="0">
                                          <p:val>
                                            <p:strVal val="0-#ppt_w/2"/>
                                          </p:val>
                                        </p:tav>
                                        <p:tav tm="100000">
                                          <p:val>
                                            <p:strVal val="#ppt_x"/>
                                          </p:val>
                                        </p:tav>
                                      </p:tavLst>
                                    </p:anim>
                                    <p:anim calcmode="lin" valueType="num">
                                      <p:cBhvr additive="base">
                                        <p:cTn id="63" dur="500" fill="hold"/>
                                        <p:tgtEl>
                                          <p:spTgt spid="11"/>
                                        </p:tgtEl>
                                        <p:attrNameLst>
                                          <p:attrName>ppt_y</p:attrName>
                                        </p:attrNameLst>
                                      </p:cBhvr>
                                      <p:tavLst>
                                        <p:tav tm="0">
                                          <p:val>
                                            <p:strVal val="#ppt_y"/>
                                          </p:val>
                                        </p:tav>
                                        <p:tav tm="100000">
                                          <p:val>
                                            <p:strVal val="#ppt_y"/>
                                          </p:val>
                                        </p:tav>
                                      </p:tavLst>
                                    </p:anim>
                                  </p:childTnLst>
                                </p:cTn>
                              </p:par>
                            </p:childTnLst>
                          </p:cTn>
                        </p:par>
                        <p:par>
                          <p:cTn id="64" fill="hold">
                            <p:stCondLst>
                              <p:cond delay="4000"/>
                            </p:stCondLst>
                            <p:childTnLst>
                              <p:par>
                                <p:cTn id="65" presetID="53" presetClass="entr" presetSubtype="16" fill="hold" grpId="0" nodeType="after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p:cTn id="67" dur="500" fill="hold"/>
                                        <p:tgtEl>
                                          <p:spTgt spid="23"/>
                                        </p:tgtEl>
                                        <p:attrNameLst>
                                          <p:attrName>ppt_w</p:attrName>
                                        </p:attrNameLst>
                                      </p:cBhvr>
                                      <p:tavLst>
                                        <p:tav tm="0">
                                          <p:val>
                                            <p:fltVal val="0"/>
                                          </p:val>
                                        </p:tav>
                                        <p:tav tm="100000">
                                          <p:val>
                                            <p:strVal val="#ppt_w"/>
                                          </p:val>
                                        </p:tav>
                                      </p:tavLst>
                                    </p:anim>
                                    <p:anim calcmode="lin" valueType="num">
                                      <p:cBhvr>
                                        <p:cTn id="68" dur="500" fill="hold"/>
                                        <p:tgtEl>
                                          <p:spTgt spid="23"/>
                                        </p:tgtEl>
                                        <p:attrNameLst>
                                          <p:attrName>ppt_h</p:attrName>
                                        </p:attrNameLst>
                                      </p:cBhvr>
                                      <p:tavLst>
                                        <p:tav tm="0">
                                          <p:val>
                                            <p:fltVal val="0"/>
                                          </p:val>
                                        </p:tav>
                                        <p:tav tm="100000">
                                          <p:val>
                                            <p:strVal val="#ppt_h"/>
                                          </p:val>
                                        </p:tav>
                                      </p:tavLst>
                                    </p:anim>
                                    <p:animEffect transition="in" filter="fade">
                                      <p:cBhvr>
                                        <p:cTn id="69" dur="500"/>
                                        <p:tgtEl>
                                          <p:spTgt spid="23"/>
                                        </p:tgtEl>
                                      </p:cBhvr>
                                    </p:animEffect>
                                  </p:childTnLst>
                                </p:cTn>
                              </p:par>
                              <p:par>
                                <p:cTn id="70" presetID="2" presetClass="entr" presetSubtype="2" accel="50000" decel="50000" fill="hold" nodeType="withEffect">
                                  <p:stCondLst>
                                    <p:cond delay="0"/>
                                  </p:stCondLst>
                                  <p:childTnLst>
                                    <p:set>
                                      <p:cBhvr>
                                        <p:cTn id="71" dur="1" fill="hold">
                                          <p:stCondLst>
                                            <p:cond delay="0"/>
                                          </p:stCondLst>
                                        </p:cTn>
                                        <p:tgtEl>
                                          <p:spTgt spid="31"/>
                                        </p:tgtEl>
                                        <p:attrNameLst>
                                          <p:attrName>style.visibility</p:attrName>
                                        </p:attrNameLst>
                                      </p:cBhvr>
                                      <p:to>
                                        <p:strVal val="visible"/>
                                      </p:to>
                                    </p:set>
                                    <p:anim calcmode="lin" valueType="num">
                                      <p:cBhvr additive="base">
                                        <p:cTn id="72" dur="500" fill="hold"/>
                                        <p:tgtEl>
                                          <p:spTgt spid="31"/>
                                        </p:tgtEl>
                                        <p:attrNameLst>
                                          <p:attrName>ppt_x</p:attrName>
                                        </p:attrNameLst>
                                      </p:cBhvr>
                                      <p:tavLst>
                                        <p:tav tm="0">
                                          <p:val>
                                            <p:strVal val="1+#ppt_w/2"/>
                                          </p:val>
                                        </p:tav>
                                        <p:tav tm="100000">
                                          <p:val>
                                            <p:strVal val="#ppt_x"/>
                                          </p:val>
                                        </p:tav>
                                      </p:tavLst>
                                    </p:anim>
                                    <p:anim calcmode="lin" valueType="num">
                                      <p:cBhvr additive="base">
                                        <p:cTn id="73" dur="500" fill="hold"/>
                                        <p:tgtEl>
                                          <p:spTgt spid="31"/>
                                        </p:tgtEl>
                                        <p:attrNameLst>
                                          <p:attrName>ppt_y</p:attrName>
                                        </p:attrNameLst>
                                      </p:cBhvr>
                                      <p:tavLst>
                                        <p:tav tm="0">
                                          <p:val>
                                            <p:strVal val="#ppt_y"/>
                                          </p:val>
                                        </p:tav>
                                        <p:tav tm="100000">
                                          <p:val>
                                            <p:strVal val="#ppt_y"/>
                                          </p:val>
                                        </p:tav>
                                      </p:tavLst>
                                    </p:anim>
                                  </p:childTnLst>
                                </p:cTn>
                              </p:par>
                            </p:childTnLst>
                          </p:cTn>
                        </p:par>
                        <p:par>
                          <p:cTn id="74" fill="hold">
                            <p:stCondLst>
                              <p:cond delay="4500"/>
                            </p:stCondLst>
                            <p:childTnLst>
                              <p:par>
                                <p:cTn id="75" presetID="53" presetClass="entr" presetSubtype="16" fill="hold" grpId="0" nodeType="afterEffect">
                                  <p:stCondLst>
                                    <p:cond delay="0"/>
                                  </p:stCondLst>
                                  <p:childTnLst>
                                    <p:set>
                                      <p:cBhvr>
                                        <p:cTn id="76" dur="1" fill="hold">
                                          <p:stCondLst>
                                            <p:cond delay="0"/>
                                          </p:stCondLst>
                                        </p:cTn>
                                        <p:tgtEl>
                                          <p:spTgt spid="19"/>
                                        </p:tgtEl>
                                        <p:attrNameLst>
                                          <p:attrName>style.visibility</p:attrName>
                                        </p:attrNameLst>
                                      </p:cBhvr>
                                      <p:to>
                                        <p:strVal val="visible"/>
                                      </p:to>
                                    </p:set>
                                    <p:anim calcmode="lin" valueType="num">
                                      <p:cBhvr>
                                        <p:cTn id="77" dur="500" fill="hold"/>
                                        <p:tgtEl>
                                          <p:spTgt spid="19"/>
                                        </p:tgtEl>
                                        <p:attrNameLst>
                                          <p:attrName>ppt_w</p:attrName>
                                        </p:attrNameLst>
                                      </p:cBhvr>
                                      <p:tavLst>
                                        <p:tav tm="0">
                                          <p:val>
                                            <p:fltVal val="0"/>
                                          </p:val>
                                        </p:tav>
                                        <p:tav tm="100000">
                                          <p:val>
                                            <p:strVal val="#ppt_w"/>
                                          </p:val>
                                        </p:tav>
                                      </p:tavLst>
                                    </p:anim>
                                    <p:anim calcmode="lin" valueType="num">
                                      <p:cBhvr>
                                        <p:cTn id="78" dur="500" fill="hold"/>
                                        <p:tgtEl>
                                          <p:spTgt spid="19"/>
                                        </p:tgtEl>
                                        <p:attrNameLst>
                                          <p:attrName>ppt_h</p:attrName>
                                        </p:attrNameLst>
                                      </p:cBhvr>
                                      <p:tavLst>
                                        <p:tav tm="0">
                                          <p:val>
                                            <p:fltVal val="0"/>
                                          </p:val>
                                        </p:tav>
                                        <p:tav tm="100000">
                                          <p:val>
                                            <p:strVal val="#ppt_h"/>
                                          </p:val>
                                        </p:tav>
                                      </p:tavLst>
                                    </p:anim>
                                    <p:animEffect transition="in" filter="fade">
                                      <p:cBhvr>
                                        <p:cTn id="79" dur="500"/>
                                        <p:tgtEl>
                                          <p:spTgt spid="19"/>
                                        </p:tgtEl>
                                      </p:cBhvr>
                                    </p:animEffect>
                                  </p:childTnLst>
                                </p:cTn>
                              </p:par>
                              <p:par>
                                <p:cTn id="80" presetID="2" presetClass="entr" presetSubtype="2" accel="50000" decel="50000" fill="hold" grpId="0" nodeType="withEffect">
                                  <p:stCondLst>
                                    <p:cond delay="0"/>
                                  </p:stCondLst>
                                  <p:childTnLst>
                                    <p:set>
                                      <p:cBhvr>
                                        <p:cTn id="81" dur="1" fill="hold">
                                          <p:stCondLst>
                                            <p:cond delay="0"/>
                                          </p:stCondLst>
                                        </p:cTn>
                                        <p:tgtEl>
                                          <p:spTgt spid="15"/>
                                        </p:tgtEl>
                                        <p:attrNameLst>
                                          <p:attrName>style.visibility</p:attrName>
                                        </p:attrNameLst>
                                      </p:cBhvr>
                                      <p:to>
                                        <p:strVal val="visible"/>
                                      </p:to>
                                    </p:set>
                                    <p:anim calcmode="lin" valueType="num">
                                      <p:cBhvr additive="base">
                                        <p:cTn id="82" dur="500" fill="hold"/>
                                        <p:tgtEl>
                                          <p:spTgt spid="15"/>
                                        </p:tgtEl>
                                        <p:attrNameLst>
                                          <p:attrName>ppt_x</p:attrName>
                                        </p:attrNameLst>
                                      </p:cBhvr>
                                      <p:tavLst>
                                        <p:tav tm="0">
                                          <p:val>
                                            <p:strVal val="1+#ppt_w/2"/>
                                          </p:val>
                                        </p:tav>
                                        <p:tav tm="100000">
                                          <p:val>
                                            <p:strVal val="#ppt_x"/>
                                          </p:val>
                                        </p:tav>
                                      </p:tavLst>
                                    </p:anim>
                                    <p:anim calcmode="lin" valueType="num">
                                      <p:cBhvr additive="base">
                                        <p:cTn id="83" dur="500" fill="hold"/>
                                        <p:tgtEl>
                                          <p:spTgt spid="15"/>
                                        </p:tgtEl>
                                        <p:attrNameLst>
                                          <p:attrName>ppt_y</p:attrName>
                                        </p:attrNameLst>
                                      </p:cBhvr>
                                      <p:tavLst>
                                        <p:tav tm="0">
                                          <p:val>
                                            <p:strVal val="#ppt_y"/>
                                          </p:val>
                                        </p:tav>
                                        <p:tav tm="100000">
                                          <p:val>
                                            <p:strVal val="#ppt_y"/>
                                          </p:val>
                                        </p:tav>
                                      </p:tavLst>
                                    </p:anim>
                                  </p:childTnLst>
                                </p:cTn>
                              </p:par>
                            </p:childTnLst>
                          </p:cTn>
                        </p:par>
                        <p:par>
                          <p:cTn id="84" fill="hold">
                            <p:stCondLst>
                              <p:cond delay="5000"/>
                            </p:stCondLst>
                            <p:childTnLst>
                              <p:par>
                                <p:cTn id="85" presetID="2" presetClass="entr" presetSubtype="8" accel="50000" decel="50000" fill="hold" grpId="0" nodeType="afterEffect">
                                  <p:stCondLst>
                                    <p:cond delay="0"/>
                                  </p:stCondLst>
                                  <p:childTnLst>
                                    <p:set>
                                      <p:cBhvr>
                                        <p:cTn id="86" dur="1" fill="hold">
                                          <p:stCondLst>
                                            <p:cond delay="0"/>
                                          </p:stCondLst>
                                        </p:cTn>
                                        <p:tgtEl>
                                          <p:spTgt spid="12"/>
                                        </p:tgtEl>
                                        <p:attrNameLst>
                                          <p:attrName>style.visibility</p:attrName>
                                        </p:attrNameLst>
                                      </p:cBhvr>
                                      <p:to>
                                        <p:strVal val="visible"/>
                                      </p:to>
                                    </p:set>
                                    <p:anim calcmode="lin" valueType="num">
                                      <p:cBhvr additive="base">
                                        <p:cTn id="87" dur="500" fill="hold"/>
                                        <p:tgtEl>
                                          <p:spTgt spid="12"/>
                                        </p:tgtEl>
                                        <p:attrNameLst>
                                          <p:attrName>ppt_x</p:attrName>
                                        </p:attrNameLst>
                                      </p:cBhvr>
                                      <p:tavLst>
                                        <p:tav tm="0">
                                          <p:val>
                                            <p:strVal val="0-#ppt_w/2"/>
                                          </p:val>
                                        </p:tav>
                                        <p:tav tm="100000">
                                          <p:val>
                                            <p:strVal val="#ppt_x"/>
                                          </p:val>
                                        </p:tav>
                                      </p:tavLst>
                                    </p:anim>
                                    <p:anim calcmode="lin" valueType="num">
                                      <p:cBhvr additive="base">
                                        <p:cTn id="88" dur="500" fill="hold"/>
                                        <p:tgtEl>
                                          <p:spTgt spid="12"/>
                                        </p:tgtEl>
                                        <p:attrNameLst>
                                          <p:attrName>ppt_y</p:attrName>
                                        </p:attrNameLst>
                                      </p:cBhvr>
                                      <p:tavLst>
                                        <p:tav tm="0">
                                          <p:val>
                                            <p:strVal val="#ppt_y"/>
                                          </p:val>
                                        </p:tav>
                                        <p:tav tm="100000">
                                          <p:val>
                                            <p:strVal val="#ppt_y"/>
                                          </p:val>
                                        </p:tav>
                                      </p:tavLst>
                                    </p:anim>
                                  </p:childTnLst>
                                </p:cTn>
                              </p:par>
                            </p:childTnLst>
                          </p:cTn>
                        </p:par>
                        <p:par>
                          <p:cTn id="89" fill="hold">
                            <p:stCondLst>
                              <p:cond delay="5500"/>
                            </p:stCondLst>
                            <p:childTnLst>
                              <p:par>
                                <p:cTn id="90" presetID="53" presetClass="entr" presetSubtype="16" fill="hold" grpId="0" nodeType="afterEffect">
                                  <p:stCondLst>
                                    <p:cond delay="0"/>
                                  </p:stCondLst>
                                  <p:childTnLst>
                                    <p:set>
                                      <p:cBhvr>
                                        <p:cTn id="91" dur="1" fill="hold">
                                          <p:stCondLst>
                                            <p:cond delay="0"/>
                                          </p:stCondLst>
                                        </p:cTn>
                                        <p:tgtEl>
                                          <p:spTgt spid="24"/>
                                        </p:tgtEl>
                                        <p:attrNameLst>
                                          <p:attrName>style.visibility</p:attrName>
                                        </p:attrNameLst>
                                      </p:cBhvr>
                                      <p:to>
                                        <p:strVal val="visible"/>
                                      </p:to>
                                    </p:set>
                                    <p:anim calcmode="lin" valueType="num">
                                      <p:cBhvr>
                                        <p:cTn id="92" dur="500" fill="hold"/>
                                        <p:tgtEl>
                                          <p:spTgt spid="24"/>
                                        </p:tgtEl>
                                        <p:attrNameLst>
                                          <p:attrName>ppt_w</p:attrName>
                                        </p:attrNameLst>
                                      </p:cBhvr>
                                      <p:tavLst>
                                        <p:tav tm="0">
                                          <p:val>
                                            <p:fltVal val="0"/>
                                          </p:val>
                                        </p:tav>
                                        <p:tav tm="100000">
                                          <p:val>
                                            <p:strVal val="#ppt_w"/>
                                          </p:val>
                                        </p:tav>
                                      </p:tavLst>
                                    </p:anim>
                                    <p:anim calcmode="lin" valueType="num">
                                      <p:cBhvr>
                                        <p:cTn id="93" dur="500" fill="hold"/>
                                        <p:tgtEl>
                                          <p:spTgt spid="24"/>
                                        </p:tgtEl>
                                        <p:attrNameLst>
                                          <p:attrName>ppt_h</p:attrName>
                                        </p:attrNameLst>
                                      </p:cBhvr>
                                      <p:tavLst>
                                        <p:tav tm="0">
                                          <p:val>
                                            <p:fltVal val="0"/>
                                          </p:val>
                                        </p:tav>
                                        <p:tav tm="100000">
                                          <p:val>
                                            <p:strVal val="#ppt_h"/>
                                          </p:val>
                                        </p:tav>
                                      </p:tavLst>
                                    </p:anim>
                                    <p:animEffect transition="in" filter="fade">
                                      <p:cBhvr>
                                        <p:cTn id="94" dur="500"/>
                                        <p:tgtEl>
                                          <p:spTgt spid="24"/>
                                        </p:tgtEl>
                                      </p:cBhvr>
                                    </p:animEffect>
                                  </p:childTnLst>
                                </p:cTn>
                              </p:par>
                              <p:par>
                                <p:cTn id="95" presetID="2" presetClass="entr" presetSubtype="2" accel="50000" decel="50000" fill="hold" nodeType="withEffect">
                                  <p:stCondLst>
                                    <p:cond delay="0"/>
                                  </p:stCondLst>
                                  <p:childTnLst>
                                    <p:set>
                                      <p:cBhvr>
                                        <p:cTn id="96" dur="1" fill="hold">
                                          <p:stCondLst>
                                            <p:cond delay="0"/>
                                          </p:stCondLst>
                                        </p:cTn>
                                        <p:tgtEl>
                                          <p:spTgt spid="34"/>
                                        </p:tgtEl>
                                        <p:attrNameLst>
                                          <p:attrName>style.visibility</p:attrName>
                                        </p:attrNameLst>
                                      </p:cBhvr>
                                      <p:to>
                                        <p:strVal val="visible"/>
                                      </p:to>
                                    </p:set>
                                    <p:anim calcmode="lin" valueType="num">
                                      <p:cBhvr additive="base">
                                        <p:cTn id="97" dur="500" fill="hold"/>
                                        <p:tgtEl>
                                          <p:spTgt spid="34"/>
                                        </p:tgtEl>
                                        <p:attrNameLst>
                                          <p:attrName>ppt_x</p:attrName>
                                        </p:attrNameLst>
                                      </p:cBhvr>
                                      <p:tavLst>
                                        <p:tav tm="0">
                                          <p:val>
                                            <p:strVal val="1+#ppt_w/2"/>
                                          </p:val>
                                        </p:tav>
                                        <p:tav tm="100000">
                                          <p:val>
                                            <p:strVal val="#ppt_x"/>
                                          </p:val>
                                        </p:tav>
                                      </p:tavLst>
                                    </p:anim>
                                    <p:anim calcmode="lin" valueType="num">
                                      <p:cBhvr additive="base">
                                        <p:cTn id="98" dur="500" fill="hold"/>
                                        <p:tgtEl>
                                          <p:spTgt spid="34"/>
                                        </p:tgtEl>
                                        <p:attrNameLst>
                                          <p:attrName>ppt_y</p:attrName>
                                        </p:attrNameLst>
                                      </p:cBhvr>
                                      <p:tavLst>
                                        <p:tav tm="0">
                                          <p:val>
                                            <p:strVal val="#ppt_y"/>
                                          </p:val>
                                        </p:tav>
                                        <p:tav tm="100000">
                                          <p:val>
                                            <p:strVal val="#ppt_y"/>
                                          </p:val>
                                        </p:tav>
                                      </p:tavLst>
                                    </p:anim>
                                  </p:childTnLst>
                                </p:cTn>
                              </p:par>
                            </p:childTnLst>
                          </p:cTn>
                        </p:par>
                        <p:par>
                          <p:cTn id="99" fill="hold">
                            <p:stCondLst>
                              <p:cond delay="6000"/>
                            </p:stCondLst>
                            <p:childTnLst>
                              <p:par>
                                <p:cTn id="100" presetID="53" presetClass="entr" presetSubtype="16" fill="hold" grpId="0" nodeType="afterEffect">
                                  <p:stCondLst>
                                    <p:cond delay="0"/>
                                  </p:stCondLst>
                                  <p:childTnLst>
                                    <p:set>
                                      <p:cBhvr>
                                        <p:cTn id="101" dur="1" fill="hold">
                                          <p:stCondLst>
                                            <p:cond delay="0"/>
                                          </p:stCondLst>
                                        </p:cTn>
                                        <p:tgtEl>
                                          <p:spTgt spid="20"/>
                                        </p:tgtEl>
                                        <p:attrNameLst>
                                          <p:attrName>style.visibility</p:attrName>
                                        </p:attrNameLst>
                                      </p:cBhvr>
                                      <p:to>
                                        <p:strVal val="visible"/>
                                      </p:to>
                                    </p:set>
                                    <p:anim calcmode="lin" valueType="num">
                                      <p:cBhvr>
                                        <p:cTn id="102" dur="500" fill="hold"/>
                                        <p:tgtEl>
                                          <p:spTgt spid="20"/>
                                        </p:tgtEl>
                                        <p:attrNameLst>
                                          <p:attrName>ppt_w</p:attrName>
                                        </p:attrNameLst>
                                      </p:cBhvr>
                                      <p:tavLst>
                                        <p:tav tm="0">
                                          <p:val>
                                            <p:fltVal val="0"/>
                                          </p:val>
                                        </p:tav>
                                        <p:tav tm="100000">
                                          <p:val>
                                            <p:strVal val="#ppt_w"/>
                                          </p:val>
                                        </p:tav>
                                      </p:tavLst>
                                    </p:anim>
                                    <p:anim calcmode="lin" valueType="num">
                                      <p:cBhvr>
                                        <p:cTn id="103" dur="500" fill="hold"/>
                                        <p:tgtEl>
                                          <p:spTgt spid="20"/>
                                        </p:tgtEl>
                                        <p:attrNameLst>
                                          <p:attrName>ppt_h</p:attrName>
                                        </p:attrNameLst>
                                      </p:cBhvr>
                                      <p:tavLst>
                                        <p:tav tm="0">
                                          <p:val>
                                            <p:fltVal val="0"/>
                                          </p:val>
                                        </p:tav>
                                        <p:tav tm="100000">
                                          <p:val>
                                            <p:strVal val="#ppt_h"/>
                                          </p:val>
                                        </p:tav>
                                      </p:tavLst>
                                    </p:anim>
                                    <p:animEffect transition="in" filter="fade">
                                      <p:cBhvr>
                                        <p:cTn id="104" dur="500"/>
                                        <p:tgtEl>
                                          <p:spTgt spid="20"/>
                                        </p:tgtEl>
                                      </p:cBhvr>
                                    </p:animEffect>
                                  </p:childTnLst>
                                </p:cTn>
                              </p:par>
                              <p:par>
                                <p:cTn id="105" presetID="2" presetClass="entr" presetSubtype="2" accel="50000" decel="50000" fill="hold" grpId="0" nodeType="withEffect">
                                  <p:stCondLst>
                                    <p:cond delay="0"/>
                                  </p:stCondLst>
                                  <p:childTnLst>
                                    <p:set>
                                      <p:cBhvr>
                                        <p:cTn id="106" dur="1" fill="hold">
                                          <p:stCondLst>
                                            <p:cond delay="0"/>
                                          </p:stCondLst>
                                        </p:cTn>
                                        <p:tgtEl>
                                          <p:spTgt spid="16"/>
                                        </p:tgtEl>
                                        <p:attrNameLst>
                                          <p:attrName>style.visibility</p:attrName>
                                        </p:attrNameLst>
                                      </p:cBhvr>
                                      <p:to>
                                        <p:strVal val="visible"/>
                                      </p:to>
                                    </p:set>
                                    <p:anim calcmode="lin" valueType="num">
                                      <p:cBhvr additive="base">
                                        <p:cTn id="107" dur="500" fill="hold"/>
                                        <p:tgtEl>
                                          <p:spTgt spid="16"/>
                                        </p:tgtEl>
                                        <p:attrNameLst>
                                          <p:attrName>ppt_x</p:attrName>
                                        </p:attrNameLst>
                                      </p:cBhvr>
                                      <p:tavLst>
                                        <p:tav tm="0">
                                          <p:val>
                                            <p:strVal val="1+#ppt_w/2"/>
                                          </p:val>
                                        </p:tav>
                                        <p:tav tm="100000">
                                          <p:val>
                                            <p:strVal val="#ppt_x"/>
                                          </p:val>
                                        </p:tav>
                                      </p:tavLst>
                                    </p:anim>
                                    <p:anim calcmode="lin" valueType="num">
                                      <p:cBhvr additive="base">
                                        <p:cTn id="108"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animBg="1"/>
      <p:bldP spid="11" grpId="0" animBg="1"/>
      <p:bldP spid="12" grpId="0" animBg="1"/>
      <p:bldP spid="13" grpId="0"/>
      <p:bldP spid="14" grpId="0"/>
      <p:bldP spid="15" grpId="0"/>
      <p:bldP spid="16" grpId="0"/>
      <p:bldP spid="17" grpId="0" animBg="1"/>
      <p:bldP spid="18" grpId="0" animBg="1"/>
      <p:bldP spid="19" grpId="0" animBg="1"/>
      <p:bldP spid="20" grpId="0" animBg="1"/>
      <p:bldP spid="21" grpId="0" animBg="1"/>
      <p:bldP spid="22" grpId="0" animBg="1"/>
      <p:bldP spid="23" grpId="0" animBg="1"/>
      <p:bldP spid="2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7" name="文本框 5"/>
          <p:cNvSpPr txBox="1">
            <a:spLocks noChangeArrowheads="1"/>
          </p:cNvSpPr>
          <p:nvPr/>
        </p:nvSpPr>
        <p:spPr bwMode="auto">
          <a:xfrm>
            <a:off x="6781575" y="2292039"/>
            <a:ext cx="433965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sz="5400" b="1"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微软雅黑" panose="020B0503020204020204" charset="-122"/>
              </a:rPr>
              <a:t>工作存在不足</a:t>
            </a:r>
          </a:p>
        </p:txBody>
      </p:sp>
      <p:grpSp>
        <p:nvGrpSpPr>
          <p:cNvPr id="8" name="组合 7"/>
          <p:cNvGrpSpPr/>
          <p:nvPr/>
        </p:nvGrpSpPr>
        <p:grpSpPr bwMode="auto">
          <a:xfrm>
            <a:off x="9244293" y="3242950"/>
            <a:ext cx="1963481" cy="368300"/>
            <a:chOff x="7777461" y="3514044"/>
            <a:chExt cx="1963372" cy="369332"/>
          </a:xfrm>
        </p:grpSpPr>
        <p:sp>
          <p:nvSpPr>
            <p:cNvPr id="9" name="Oval 14@|1FFC:3382090|FBC:16777215|LFC:16777215|LBC:16777215"/>
            <p:cNvSpPr/>
            <p:nvPr/>
          </p:nvSpPr>
          <p:spPr>
            <a:xfrm>
              <a:off x="7777461" y="3625480"/>
              <a:ext cx="163482" cy="16397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0" name="TextBox 15@|17FFC:16777215|FBC:16777215|LFC:16777215|LBC:16777215"/>
            <p:cNvSpPr txBox="1">
              <a:spLocks noChangeArrowheads="1"/>
            </p:cNvSpPr>
            <p:nvPr/>
          </p:nvSpPr>
          <p:spPr bwMode="auto">
            <a:xfrm>
              <a:off x="7940340" y="3514044"/>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grpSp>
        <p:nvGrpSpPr>
          <p:cNvPr id="11" name="组合 10"/>
          <p:cNvGrpSpPr/>
          <p:nvPr/>
        </p:nvGrpSpPr>
        <p:grpSpPr bwMode="auto">
          <a:xfrm>
            <a:off x="6872753" y="3273114"/>
            <a:ext cx="1963482" cy="369887"/>
            <a:chOff x="4829865" y="3545540"/>
            <a:chExt cx="1963372" cy="369332"/>
          </a:xfrm>
        </p:grpSpPr>
        <p:sp>
          <p:nvSpPr>
            <p:cNvPr id="12" name="TextBox 11@|17FFC:16777215|FBC:16777215|LFC:16777215|LBC:16777215"/>
            <p:cNvSpPr txBox="1">
              <a:spLocks noChangeArrowheads="1"/>
            </p:cNvSpPr>
            <p:nvPr/>
          </p:nvSpPr>
          <p:spPr bwMode="auto">
            <a:xfrm>
              <a:off x="4992744" y="3545540"/>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dirty="0">
                  <a:solidFill>
                    <a:schemeClr val="tx1">
                      <a:lumMod val="75000"/>
                      <a:lumOff val="25000"/>
                    </a:schemeClr>
                  </a:solidFill>
                  <a:latin typeface="微软雅黑" panose="020B0503020204020204" charset="-122"/>
                </a:rPr>
                <a:t>请输入小节标题</a:t>
              </a:r>
            </a:p>
          </p:txBody>
        </p:sp>
        <p:sp>
          <p:nvSpPr>
            <p:cNvPr id="13" name="Oval 16@|1FFC:3382090|FBC:16777215|LFC:16777215|LBC:16777215"/>
            <p:cNvSpPr/>
            <p:nvPr/>
          </p:nvSpPr>
          <p:spPr>
            <a:xfrm>
              <a:off x="4829865" y="3626381"/>
              <a:ext cx="163483"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4" name="组合 13"/>
          <p:cNvGrpSpPr/>
          <p:nvPr/>
        </p:nvGrpSpPr>
        <p:grpSpPr bwMode="auto">
          <a:xfrm>
            <a:off x="6872753" y="3701738"/>
            <a:ext cx="1963482" cy="368300"/>
            <a:chOff x="4829865" y="3972976"/>
            <a:chExt cx="1963372" cy="369332"/>
          </a:xfrm>
        </p:grpSpPr>
        <p:sp>
          <p:nvSpPr>
            <p:cNvPr id="15" name="TextBox 13@|17FFC:16777215|FBC:16777215|LFC:16777215|LBC:16777215"/>
            <p:cNvSpPr txBox="1">
              <a:spLocks noChangeArrowheads="1"/>
            </p:cNvSpPr>
            <p:nvPr/>
          </p:nvSpPr>
          <p:spPr bwMode="auto">
            <a:xfrm>
              <a:off x="4992744" y="3972976"/>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sp>
          <p:nvSpPr>
            <p:cNvPr id="16" name="Oval 17@|1FFC:3382090|FBC:16777215|LFC:16777215|LBC:16777215"/>
            <p:cNvSpPr/>
            <p:nvPr/>
          </p:nvSpPr>
          <p:spPr>
            <a:xfrm>
              <a:off x="4829865" y="4084412"/>
              <a:ext cx="163483" cy="16237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7" name="组合 16"/>
          <p:cNvGrpSpPr/>
          <p:nvPr/>
        </p:nvGrpSpPr>
        <p:grpSpPr bwMode="auto">
          <a:xfrm>
            <a:off x="9244293" y="3695389"/>
            <a:ext cx="1963481" cy="369887"/>
            <a:chOff x="7777461" y="3967041"/>
            <a:chExt cx="1963372" cy="369332"/>
          </a:xfrm>
        </p:grpSpPr>
        <p:sp>
          <p:nvSpPr>
            <p:cNvPr id="18" name="Oval 20@|1FFC:3382090|FBC:16777215|LFC:16777215|LBC:16777215"/>
            <p:cNvSpPr/>
            <p:nvPr/>
          </p:nvSpPr>
          <p:spPr>
            <a:xfrm>
              <a:off x="7777461" y="4079584"/>
              <a:ext cx="163482"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9" name="TextBox 21@|17FFC:16777215|FBC:16777215|LFC:16777215|LBC:16777215"/>
            <p:cNvSpPr txBox="1">
              <a:spLocks noChangeArrowheads="1"/>
            </p:cNvSpPr>
            <p:nvPr/>
          </p:nvSpPr>
          <p:spPr bwMode="auto">
            <a:xfrm>
              <a:off x="7940340" y="3967041"/>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sp>
        <p:nvSpPr>
          <p:cNvPr id="20" name="椭圆 19"/>
          <p:cNvSpPr/>
          <p:nvPr/>
        </p:nvSpPr>
        <p:spPr>
          <a:xfrm>
            <a:off x="4799062" y="2358124"/>
            <a:ext cx="1797968" cy="1797968"/>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4@|17FFC:16777215|FBC:16777215|LFC:16777215|LBC:16777215"/>
          <p:cNvSpPr txBox="1">
            <a:spLocks noChangeArrowheads="1"/>
          </p:cNvSpPr>
          <p:nvPr/>
        </p:nvSpPr>
        <p:spPr bwMode="auto">
          <a:xfrm>
            <a:off x="5164086" y="2149113"/>
            <a:ext cx="1067921"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algn="ctr" eaLnBrk="1" hangingPunct="1"/>
            <a:r>
              <a:rPr lang="en-US" altLang="zh-CN" sz="13800" dirty="0">
                <a:solidFill>
                  <a:srgbClr val="FFFFFF"/>
                </a:solidFill>
                <a:latin typeface="Impact" panose="020B0806030902050204" pitchFamily="34" charset="0"/>
              </a:rPr>
              <a:t>4</a:t>
            </a:r>
            <a:endParaRPr lang="zh-CN" altLang="en-US" sz="13800" dirty="0">
              <a:solidFill>
                <a:srgbClr val="FFFFFF"/>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down)">
                                      <p:cBhvr>
                                        <p:cTn id="13" dur="500"/>
                                        <p:tgtEl>
                                          <p:spTgt spid="2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anim calcmode="lin" valueType="num">
                                      <p:cBhvr>
                                        <p:cTn id="22" dur="500" fill="hold"/>
                                        <p:tgtEl>
                                          <p:spTgt spid="11"/>
                                        </p:tgtEl>
                                        <p:attrNameLst>
                                          <p:attrName>ppt_x</p:attrName>
                                        </p:attrNameLst>
                                      </p:cBhvr>
                                      <p:tavLst>
                                        <p:tav tm="0">
                                          <p:val>
                                            <p:strVal val="#ppt_x"/>
                                          </p:val>
                                        </p:tav>
                                        <p:tav tm="100000">
                                          <p:val>
                                            <p:strVal val="#ppt_x"/>
                                          </p:val>
                                        </p:tav>
                                      </p:tavLst>
                                    </p:anim>
                                    <p:anim calcmode="lin" valueType="num">
                                      <p:cBhvr>
                                        <p:cTn id="23" dur="500" fill="hold"/>
                                        <p:tgtEl>
                                          <p:spTgt spid="11"/>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anim calcmode="lin" valueType="num">
                                      <p:cBhvr>
                                        <p:cTn id="28" dur="500" fill="hold"/>
                                        <p:tgtEl>
                                          <p:spTgt spid="8"/>
                                        </p:tgtEl>
                                        <p:attrNameLst>
                                          <p:attrName>ppt_x</p:attrName>
                                        </p:attrNameLst>
                                      </p:cBhvr>
                                      <p:tavLst>
                                        <p:tav tm="0">
                                          <p:val>
                                            <p:strVal val="#ppt_x"/>
                                          </p:val>
                                        </p:tav>
                                        <p:tav tm="100000">
                                          <p:val>
                                            <p:strVal val="#ppt_x"/>
                                          </p:val>
                                        </p:tav>
                                      </p:tavLst>
                                    </p:anim>
                                    <p:anim calcmode="lin" valueType="num">
                                      <p:cBhvr>
                                        <p:cTn id="29" dur="5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2500"/>
                            </p:stCondLst>
                            <p:childTnLst>
                              <p:par>
                                <p:cTn id="31" presetID="42" presetClass="entr" presetSubtype="0" fill="hold"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anim calcmode="lin" valueType="num">
                                      <p:cBhvr>
                                        <p:cTn id="34" dur="500" fill="hold"/>
                                        <p:tgtEl>
                                          <p:spTgt spid="14"/>
                                        </p:tgtEl>
                                        <p:attrNameLst>
                                          <p:attrName>ppt_x</p:attrName>
                                        </p:attrNameLst>
                                      </p:cBhvr>
                                      <p:tavLst>
                                        <p:tav tm="0">
                                          <p:val>
                                            <p:strVal val="#ppt_x"/>
                                          </p:val>
                                        </p:tav>
                                        <p:tav tm="100000">
                                          <p:val>
                                            <p:strVal val="#ppt_x"/>
                                          </p:val>
                                        </p:tav>
                                      </p:tavLst>
                                    </p:anim>
                                    <p:anim calcmode="lin" valueType="num">
                                      <p:cBhvr>
                                        <p:cTn id="35" dur="500" fill="hold"/>
                                        <p:tgtEl>
                                          <p:spTgt spid="14"/>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42" presetClass="entr" presetSubtype="0"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anim calcmode="lin" valueType="num">
                                      <p:cBhvr>
                                        <p:cTn id="40" dur="500" fill="hold"/>
                                        <p:tgtEl>
                                          <p:spTgt spid="17"/>
                                        </p:tgtEl>
                                        <p:attrNameLst>
                                          <p:attrName>ppt_x</p:attrName>
                                        </p:attrNameLst>
                                      </p:cBhvr>
                                      <p:tavLst>
                                        <p:tav tm="0">
                                          <p:val>
                                            <p:strVal val="#ppt_x"/>
                                          </p:val>
                                        </p:tav>
                                        <p:tav tm="100000">
                                          <p:val>
                                            <p:strVal val="#ppt_x"/>
                                          </p:val>
                                        </p:tav>
                                      </p:tavLst>
                                    </p:anim>
                                    <p:anim calcmode="lin" valueType="num">
                                      <p:cBhvr>
                                        <p:cTn id="41"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0" grpId="0" animBg="1"/>
      <p:bldP spid="2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15"/>
          <p:cNvSpPr/>
          <p:nvPr/>
        </p:nvSpPr>
        <p:spPr bwMode="auto">
          <a:xfrm>
            <a:off x="4612429" y="1827160"/>
            <a:ext cx="1502816" cy="2011240"/>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tx2"/>
          </a:solidFill>
          <a:ln>
            <a:noFill/>
          </a:ln>
        </p:spPr>
        <p:txBody>
          <a:bodyPr vert="horz" wrap="square" lIns="91440" tIns="45720" rIns="91440" bIns="45720" numCol="1" anchor="t" anchorCtr="0" compatLnSpc="1"/>
          <a:lstStyle/>
          <a:p>
            <a:endParaRPr lang="zh-CN" altLang="en-US">
              <a:effectLst>
                <a:outerShdw blurRad="50800" dist="38100" dir="2700000" algn="tl" rotWithShape="0">
                  <a:prstClr val="black">
                    <a:alpha val="40000"/>
                  </a:prstClr>
                </a:outerShdw>
              </a:effectLst>
            </a:endParaRPr>
          </a:p>
        </p:txBody>
      </p:sp>
      <p:pic>
        <p:nvPicPr>
          <p:cNvPr id="7" name="Picture 57"/>
          <p:cNvPicPr>
            <a:picLocks noChangeAspect="1" noChangeArrowheads="1"/>
          </p:cNvPicPr>
          <p:nvPr/>
        </p:nvPicPr>
        <p:blipFill>
          <a:blip r:embed="rId3">
            <a:lum bright="24000"/>
            <a:extLst>
              <a:ext uri="{28A0092B-C50C-407E-A947-70E740481C1C}">
                <a14:useLocalDpi xmlns:a14="http://schemas.microsoft.com/office/drawing/2010/main" val="0"/>
              </a:ext>
            </a:extLst>
          </a:blip>
          <a:srcRect t="50449" r="-420"/>
          <a:stretch>
            <a:fillRect/>
          </a:stretch>
        </p:blipFill>
        <p:spPr bwMode="auto">
          <a:xfrm rot="16200000" flipH="1">
            <a:off x="1836118" y="3684352"/>
            <a:ext cx="5822204" cy="2918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7"/>
          <p:cNvPicPr>
            <a:picLocks noChangeAspect="1" noChangeArrowheads="1"/>
          </p:cNvPicPr>
          <p:nvPr/>
        </p:nvPicPr>
        <p:blipFill>
          <a:blip r:embed="rId3">
            <a:lum bright="24000"/>
            <a:extLst>
              <a:ext uri="{28A0092B-C50C-407E-A947-70E740481C1C}">
                <a14:useLocalDpi xmlns:a14="http://schemas.microsoft.com/office/drawing/2010/main" val="0"/>
              </a:ext>
            </a:extLst>
          </a:blip>
          <a:srcRect t="50449" r="-420"/>
          <a:stretch>
            <a:fillRect/>
          </a:stretch>
        </p:blipFill>
        <p:spPr bwMode="auto">
          <a:xfrm rot="5400000">
            <a:off x="4817689" y="3685219"/>
            <a:ext cx="5822201" cy="290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Freeform 15"/>
          <p:cNvSpPr/>
          <p:nvPr/>
        </p:nvSpPr>
        <p:spPr bwMode="auto">
          <a:xfrm>
            <a:off x="4612429" y="4011560"/>
            <a:ext cx="1502816" cy="2011240"/>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accent2"/>
          </a:solidFill>
          <a:ln>
            <a:noFill/>
          </a:ln>
        </p:spPr>
        <p:txBody>
          <a:bodyPr vert="horz" wrap="square" lIns="91440" tIns="45720" rIns="91440" bIns="45720" numCol="1" anchor="t" anchorCtr="0" compatLnSpc="1"/>
          <a:lstStyle/>
          <a:p>
            <a:endParaRPr lang="zh-CN" altLang="en-US">
              <a:effectLst>
                <a:outerShdw blurRad="50800" dist="38100" dir="2700000" algn="tl" rotWithShape="0">
                  <a:prstClr val="black">
                    <a:alpha val="40000"/>
                  </a:prstClr>
                </a:outerShdw>
              </a:effectLst>
            </a:endParaRPr>
          </a:p>
        </p:txBody>
      </p:sp>
      <p:sp>
        <p:nvSpPr>
          <p:cNvPr id="10" name="Freeform 15"/>
          <p:cNvSpPr/>
          <p:nvPr/>
        </p:nvSpPr>
        <p:spPr bwMode="auto">
          <a:xfrm flipH="1">
            <a:off x="6371018" y="1827160"/>
            <a:ext cx="1502816" cy="2011240"/>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accent1"/>
          </a:solidFill>
          <a:ln>
            <a:noFill/>
          </a:ln>
        </p:spPr>
        <p:txBody>
          <a:bodyPr vert="horz" wrap="square" lIns="91440" tIns="45720" rIns="91440" bIns="45720" numCol="1" anchor="t" anchorCtr="0" compatLnSpc="1"/>
          <a:lstStyle/>
          <a:p>
            <a:endParaRPr lang="zh-CN" altLang="en-US">
              <a:effectLst>
                <a:outerShdw blurRad="50800" dist="38100" dir="2700000" algn="tl" rotWithShape="0">
                  <a:prstClr val="black">
                    <a:alpha val="40000"/>
                  </a:prstClr>
                </a:outerShdw>
              </a:effectLst>
            </a:endParaRPr>
          </a:p>
        </p:txBody>
      </p:sp>
      <p:sp>
        <p:nvSpPr>
          <p:cNvPr id="11" name="Freeform 15"/>
          <p:cNvSpPr/>
          <p:nvPr/>
        </p:nvSpPr>
        <p:spPr bwMode="auto">
          <a:xfrm flipH="1">
            <a:off x="6371018" y="4011560"/>
            <a:ext cx="1502816" cy="2011240"/>
          </a:xfrm>
          <a:custGeom>
            <a:avLst/>
            <a:gdLst>
              <a:gd name="T0" fmla="*/ 0 w 4668"/>
              <a:gd name="T1" fmla="*/ 1562 h 6244"/>
              <a:gd name="T2" fmla="*/ 1684 w 4668"/>
              <a:gd name="T3" fmla="*/ 1567 h 6244"/>
              <a:gd name="T4" fmla="*/ 1908 w 4668"/>
              <a:gd name="T5" fmla="*/ 1603 h 6244"/>
              <a:gd name="T6" fmla="*/ 2121 w 4668"/>
              <a:gd name="T7" fmla="*/ 1670 h 6244"/>
              <a:gd name="T8" fmla="*/ 2321 w 4668"/>
              <a:gd name="T9" fmla="*/ 1766 h 6244"/>
              <a:gd name="T10" fmla="*/ 2503 w 4668"/>
              <a:gd name="T11" fmla="*/ 1887 h 6244"/>
              <a:gd name="T12" fmla="*/ 2667 w 4668"/>
              <a:gd name="T13" fmla="*/ 2034 h 6244"/>
              <a:gd name="T14" fmla="*/ 2808 w 4668"/>
              <a:gd name="T15" fmla="*/ 2202 h 6244"/>
              <a:gd name="T16" fmla="*/ 2925 w 4668"/>
              <a:gd name="T17" fmla="*/ 2390 h 6244"/>
              <a:gd name="T18" fmla="*/ 3016 w 4668"/>
              <a:gd name="T19" fmla="*/ 2594 h 6244"/>
              <a:gd name="T20" fmla="*/ 3077 w 4668"/>
              <a:gd name="T21" fmla="*/ 2813 h 6244"/>
              <a:gd name="T22" fmla="*/ 3106 w 4668"/>
              <a:gd name="T23" fmla="*/ 3044 h 6244"/>
              <a:gd name="T24" fmla="*/ 3100 w 4668"/>
              <a:gd name="T25" fmla="*/ 3282 h 6244"/>
              <a:gd name="T26" fmla="*/ 3059 w 4668"/>
              <a:gd name="T27" fmla="*/ 3510 h 6244"/>
              <a:gd name="T28" fmla="*/ 2986 w 4668"/>
              <a:gd name="T29" fmla="*/ 3727 h 6244"/>
              <a:gd name="T30" fmla="*/ 2883 w 4668"/>
              <a:gd name="T31" fmla="*/ 3929 h 6244"/>
              <a:gd name="T32" fmla="*/ 2754 w 4668"/>
              <a:gd name="T33" fmla="*/ 4112 h 6244"/>
              <a:gd name="T34" fmla="*/ 2600 w 4668"/>
              <a:gd name="T35" fmla="*/ 4275 h 6244"/>
              <a:gd name="T36" fmla="*/ 2422 w 4668"/>
              <a:gd name="T37" fmla="*/ 4415 h 6244"/>
              <a:gd name="T38" fmla="*/ 2226 w 4668"/>
              <a:gd name="T39" fmla="*/ 4528 h 6244"/>
              <a:gd name="T40" fmla="*/ 2013 w 4668"/>
              <a:gd name="T41" fmla="*/ 4612 h 6244"/>
              <a:gd name="T42" fmla="*/ 1785 w 4668"/>
              <a:gd name="T43" fmla="*/ 4665 h 6244"/>
              <a:gd name="T44" fmla="*/ 1601 w 4668"/>
              <a:gd name="T45" fmla="*/ 4682 h 6244"/>
              <a:gd name="T46" fmla="*/ 1529 w 4668"/>
              <a:gd name="T47" fmla="*/ 4682 h 6244"/>
              <a:gd name="T48" fmla="*/ 1529 w 4668"/>
              <a:gd name="T49" fmla="*/ 6244 h 6244"/>
              <a:gd name="T50" fmla="*/ 1594 w 4668"/>
              <a:gd name="T51" fmla="*/ 6244 h 6244"/>
              <a:gd name="T52" fmla="*/ 1660 w 4668"/>
              <a:gd name="T53" fmla="*/ 6242 h 6244"/>
              <a:gd name="T54" fmla="*/ 1864 w 4668"/>
              <a:gd name="T55" fmla="*/ 6228 h 6244"/>
              <a:gd name="T56" fmla="*/ 2330 w 4668"/>
              <a:gd name="T57" fmla="*/ 6145 h 6244"/>
              <a:gd name="T58" fmla="*/ 2766 w 4668"/>
              <a:gd name="T59" fmla="*/ 5997 h 6244"/>
              <a:gd name="T60" fmla="*/ 3171 w 4668"/>
              <a:gd name="T61" fmla="*/ 5789 h 6244"/>
              <a:gd name="T62" fmla="*/ 3538 w 4668"/>
              <a:gd name="T63" fmla="*/ 5526 h 6244"/>
              <a:gd name="T64" fmla="*/ 3862 w 4668"/>
              <a:gd name="T65" fmla="*/ 5216 h 6244"/>
              <a:gd name="T66" fmla="*/ 4138 w 4668"/>
              <a:gd name="T67" fmla="*/ 4862 h 6244"/>
              <a:gd name="T68" fmla="*/ 4363 w 4668"/>
              <a:gd name="T69" fmla="*/ 4470 h 6244"/>
              <a:gd name="T70" fmla="*/ 4529 w 4668"/>
              <a:gd name="T71" fmla="*/ 4046 h 6244"/>
              <a:gd name="T72" fmla="*/ 4633 w 4668"/>
              <a:gd name="T73" fmla="*/ 3596 h 6244"/>
              <a:gd name="T74" fmla="*/ 4668 w 4668"/>
              <a:gd name="T75" fmla="*/ 3125 h 6244"/>
              <a:gd name="T76" fmla="*/ 4634 w 4668"/>
              <a:gd name="T77" fmla="*/ 2655 h 6244"/>
              <a:gd name="T78" fmla="*/ 4533 w 4668"/>
              <a:gd name="T79" fmla="*/ 2210 h 6244"/>
              <a:gd name="T80" fmla="*/ 4373 w 4668"/>
              <a:gd name="T81" fmla="*/ 1794 h 6244"/>
              <a:gd name="T82" fmla="*/ 4156 w 4668"/>
              <a:gd name="T83" fmla="*/ 1408 h 6244"/>
              <a:gd name="T84" fmla="*/ 3891 w 4668"/>
              <a:gd name="T85" fmla="*/ 1059 h 6244"/>
              <a:gd name="T86" fmla="*/ 3579 w 4668"/>
              <a:gd name="T87" fmla="*/ 752 h 6244"/>
              <a:gd name="T88" fmla="*/ 3228 w 4668"/>
              <a:gd name="T89" fmla="*/ 491 h 6244"/>
              <a:gd name="T90" fmla="*/ 2843 w 4668"/>
              <a:gd name="T91" fmla="*/ 281 h 6244"/>
              <a:gd name="T92" fmla="*/ 2428 w 4668"/>
              <a:gd name="T93" fmla="*/ 126 h 6244"/>
              <a:gd name="T94" fmla="*/ 1988 w 4668"/>
              <a:gd name="T95" fmla="*/ 30 h 6244"/>
              <a:gd name="T96" fmla="*/ 1529 w 4668"/>
              <a:gd name="T97" fmla="*/ 0 h 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68" h="6244">
                <a:moveTo>
                  <a:pt x="1529" y="0"/>
                </a:moveTo>
                <a:lnTo>
                  <a:pt x="0" y="0"/>
                </a:lnTo>
                <a:lnTo>
                  <a:pt x="0" y="1562"/>
                </a:lnTo>
                <a:lnTo>
                  <a:pt x="1529" y="1562"/>
                </a:lnTo>
                <a:lnTo>
                  <a:pt x="1607" y="1562"/>
                </a:lnTo>
                <a:lnTo>
                  <a:pt x="1684" y="1567"/>
                </a:lnTo>
                <a:lnTo>
                  <a:pt x="1760" y="1575"/>
                </a:lnTo>
                <a:lnTo>
                  <a:pt x="1834" y="1587"/>
                </a:lnTo>
                <a:lnTo>
                  <a:pt x="1908" y="1603"/>
                </a:lnTo>
                <a:lnTo>
                  <a:pt x="1980" y="1622"/>
                </a:lnTo>
                <a:lnTo>
                  <a:pt x="2052" y="1644"/>
                </a:lnTo>
                <a:lnTo>
                  <a:pt x="2121" y="1670"/>
                </a:lnTo>
                <a:lnTo>
                  <a:pt x="2189" y="1699"/>
                </a:lnTo>
                <a:lnTo>
                  <a:pt x="2256" y="1731"/>
                </a:lnTo>
                <a:lnTo>
                  <a:pt x="2321" y="1766"/>
                </a:lnTo>
                <a:lnTo>
                  <a:pt x="2383" y="1804"/>
                </a:lnTo>
                <a:lnTo>
                  <a:pt x="2445" y="1844"/>
                </a:lnTo>
                <a:lnTo>
                  <a:pt x="2503" y="1887"/>
                </a:lnTo>
                <a:lnTo>
                  <a:pt x="2560" y="1934"/>
                </a:lnTo>
                <a:lnTo>
                  <a:pt x="2614" y="1983"/>
                </a:lnTo>
                <a:lnTo>
                  <a:pt x="2667" y="2034"/>
                </a:lnTo>
                <a:lnTo>
                  <a:pt x="2716" y="2088"/>
                </a:lnTo>
                <a:lnTo>
                  <a:pt x="2764" y="2144"/>
                </a:lnTo>
                <a:lnTo>
                  <a:pt x="2808" y="2202"/>
                </a:lnTo>
                <a:lnTo>
                  <a:pt x="2850" y="2263"/>
                </a:lnTo>
                <a:lnTo>
                  <a:pt x="2890" y="2325"/>
                </a:lnTo>
                <a:lnTo>
                  <a:pt x="2925" y="2390"/>
                </a:lnTo>
                <a:lnTo>
                  <a:pt x="2959" y="2456"/>
                </a:lnTo>
                <a:lnTo>
                  <a:pt x="2989" y="2524"/>
                </a:lnTo>
                <a:lnTo>
                  <a:pt x="3016" y="2594"/>
                </a:lnTo>
                <a:lnTo>
                  <a:pt x="3039" y="2664"/>
                </a:lnTo>
                <a:lnTo>
                  <a:pt x="3061" y="2738"/>
                </a:lnTo>
                <a:lnTo>
                  <a:pt x="3077" y="2813"/>
                </a:lnTo>
                <a:lnTo>
                  <a:pt x="3091" y="2888"/>
                </a:lnTo>
                <a:lnTo>
                  <a:pt x="3100" y="2966"/>
                </a:lnTo>
                <a:lnTo>
                  <a:pt x="3106" y="3044"/>
                </a:lnTo>
                <a:lnTo>
                  <a:pt x="3107" y="3124"/>
                </a:lnTo>
                <a:lnTo>
                  <a:pt x="3106" y="3203"/>
                </a:lnTo>
                <a:lnTo>
                  <a:pt x="3100" y="3282"/>
                </a:lnTo>
                <a:lnTo>
                  <a:pt x="3090" y="3360"/>
                </a:lnTo>
                <a:lnTo>
                  <a:pt x="3076" y="3436"/>
                </a:lnTo>
                <a:lnTo>
                  <a:pt x="3059" y="3510"/>
                </a:lnTo>
                <a:lnTo>
                  <a:pt x="3038" y="3584"/>
                </a:lnTo>
                <a:lnTo>
                  <a:pt x="3014" y="3657"/>
                </a:lnTo>
                <a:lnTo>
                  <a:pt x="2986" y="3727"/>
                </a:lnTo>
                <a:lnTo>
                  <a:pt x="2955" y="3796"/>
                </a:lnTo>
                <a:lnTo>
                  <a:pt x="2921" y="3863"/>
                </a:lnTo>
                <a:lnTo>
                  <a:pt x="2883" y="3929"/>
                </a:lnTo>
                <a:lnTo>
                  <a:pt x="2843" y="3992"/>
                </a:lnTo>
                <a:lnTo>
                  <a:pt x="2799" y="4053"/>
                </a:lnTo>
                <a:lnTo>
                  <a:pt x="2754" y="4112"/>
                </a:lnTo>
                <a:lnTo>
                  <a:pt x="2705" y="4169"/>
                </a:lnTo>
                <a:lnTo>
                  <a:pt x="2653" y="4224"/>
                </a:lnTo>
                <a:lnTo>
                  <a:pt x="2600" y="4275"/>
                </a:lnTo>
                <a:lnTo>
                  <a:pt x="2543" y="4324"/>
                </a:lnTo>
                <a:lnTo>
                  <a:pt x="2484" y="4371"/>
                </a:lnTo>
                <a:lnTo>
                  <a:pt x="2422" y="4415"/>
                </a:lnTo>
                <a:lnTo>
                  <a:pt x="2359" y="4456"/>
                </a:lnTo>
                <a:lnTo>
                  <a:pt x="2294" y="4494"/>
                </a:lnTo>
                <a:lnTo>
                  <a:pt x="2226" y="4528"/>
                </a:lnTo>
                <a:lnTo>
                  <a:pt x="2157" y="4560"/>
                </a:lnTo>
                <a:lnTo>
                  <a:pt x="2085" y="4588"/>
                </a:lnTo>
                <a:lnTo>
                  <a:pt x="2013" y="4612"/>
                </a:lnTo>
                <a:lnTo>
                  <a:pt x="1938" y="4633"/>
                </a:lnTo>
                <a:lnTo>
                  <a:pt x="1862" y="4651"/>
                </a:lnTo>
                <a:lnTo>
                  <a:pt x="1785" y="4665"/>
                </a:lnTo>
                <a:lnTo>
                  <a:pt x="1706" y="4675"/>
                </a:lnTo>
                <a:lnTo>
                  <a:pt x="1626" y="4681"/>
                </a:lnTo>
                <a:lnTo>
                  <a:pt x="1601" y="4682"/>
                </a:lnTo>
                <a:lnTo>
                  <a:pt x="1577" y="4682"/>
                </a:lnTo>
                <a:lnTo>
                  <a:pt x="1553" y="4682"/>
                </a:lnTo>
                <a:lnTo>
                  <a:pt x="1529" y="4682"/>
                </a:lnTo>
                <a:lnTo>
                  <a:pt x="0" y="4682"/>
                </a:lnTo>
                <a:lnTo>
                  <a:pt x="0" y="6244"/>
                </a:lnTo>
                <a:lnTo>
                  <a:pt x="1529" y="6244"/>
                </a:lnTo>
                <a:lnTo>
                  <a:pt x="1551" y="6244"/>
                </a:lnTo>
                <a:lnTo>
                  <a:pt x="1572" y="6244"/>
                </a:lnTo>
                <a:lnTo>
                  <a:pt x="1594" y="6244"/>
                </a:lnTo>
                <a:lnTo>
                  <a:pt x="1617" y="6243"/>
                </a:lnTo>
                <a:lnTo>
                  <a:pt x="1638" y="6243"/>
                </a:lnTo>
                <a:lnTo>
                  <a:pt x="1660" y="6242"/>
                </a:lnTo>
                <a:lnTo>
                  <a:pt x="1683" y="6241"/>
                </a:lnTo>
                <a:lnTo>
                  <a:pt x="1704" y="6241"/>
                </a:lnTo>
                <a:lnTo>
                  <a:pt x="1864" y="6228"/>
                </a:lnTo>
                <a:lnTo>
                  <a:pt x="2022" y="6208"/>
                </a:lnTo>
                <a:lnTo>
                  <a:pt x="2177" y="6180"/>
                </a:lnTo>
                <a:lnTo>
                  <a:pt x="2330" y="6145"/>
                </a:lnTo>
                <a:lnTo>
                  <a:pt x="2478" y="6102"/>
                </a:lnTo>
                <a:lnTo>
                  <a:pt x="2624" y="6053"/>
                </a:lnTo>
                <a:lnTo>
                  <a:pt x="2766" y="5997"/>
                </a:lnTo>
                <a:lnTo>
                  <a:pt x="2905" y="5934"/>
                </a:lnTo>
                <a:lnTo>
                  <a:pt x="3040" y="5864"/>
                </a:lnTo>
                <a:lnTo>
                  <a:pt x="3171" y="5789"/>
                </a:lnTo>
                <a:lnTo>
                  <a:pt x="3297" y="5707"/>
                </a:lnTo>
                <a:lnTo>
                  <a:pt x="3420" y="5620"/>
                </a:lnTo>
                <a:lnTo>
                  <a:pt x="3538" y="5526"/>
                </a:lnTo>
                <a:lnTo>
                  <a:pt x="3651" y="5428"/>
                </a:lnTo>
                <a:lnTo>
                  <a:pt x="3759" y="5324"/>
                </a:lnTo>
                <a:lnTo>
                  <a:pt x="3862" y="5216"/>
                </a:lnTo>
                <a:lnTo>
                  <a:pt x="3960" y="5102"/>
                </a:lnTo>
                <a:lnTo>
                  <a:pt x="4052" y="4984"/>
                </a:lnTo>
                <a:lnTo>
                  <a:pt x="4138" y="4862"/>
                </a:lnTo>
                <a:lnTo>
                  <a:pt x="4220" y="4735"/>
                </a:lnTo>
                <a:lnTo>
                  <a:pt x="4295" y="4604"/>
                </a:lnTo>
                <a:lnTo>
                  <a:pt x="4363" y="4470"/>
                </a:lnTo>
                <a:lnTo>
                  <a:pt x="4425" y="4332"/>
                </a:lnTo>
                <a:lnTo>
                  <a:pt x="4480" y="4191"/>
                </a:lnTo>
                <a:lnTo>
                  <a:pt x="4529" y="4046"/>
                </a:lnTo>
                <a:lnTo>
                  <a:pt x="4570" y="3899"/>
                </a:lnTo>
                <a:lnTo>
                  <a:pt x="4605" y="3749"/>
                </a:lnTo>
                <a:lnTo>
                  <a:pt x="4633" y="3596"/>
                </a:lnTo>
                <a:lnTo>
                  <a:pt x="4652" y="3441"/>
                </a:lnTo>
                <a:lnTo>
                  <a:pt x="4664" y="3285"/>
                </a:lnTo>
                <a:lnTo>
                  <a:pt x="4668" y="3125"/>
                </a:lnTo>
                <a:lnTo>
                  <a:pt x="4664" y="2965"/>
                </a:lnTo>
                <a:lnTo>
                  <a:pt x="4653" y="2809"/>
                </a:lnTo>
                <a:lnTo>
                  <a:pt x="4634" y="2655"/>
                </a:lnTo>
                <a:lnTo>
                  <a:pt x="4607" y="2505"/>
                </a:lnTo>
                <a:lnTo>
                  <a:pt x="4573" y="2356"/>
                </a:lnTo>
                <a:lnTo>
                  <a:pt x="4533" y="2210"/>
                </a:lnTo>
                <a:lnTo>
                  <a:pt x="4485" y="2068"/>
                </a:lnTo>
                <a:lnTo>
                  <a:pt x="4432" y="1929"/>
                </a:lnTo>
                <a:lnTo>
                  <a:pt x="4373" y="1794"/>
                </a:lnTo>
                <a:lnTo>
                  <a:pt x="4306" y="1661"/>
                </a:lnTo>
                <a:lnTo>
                  <a:pt x="4234" y="1533"/>
                </a:lnTo>
                <a:lnTo>
                  <a:pt x="4156" y="1408"/>
                </a:lnTo>
                <a:lnTo>
                  <a:pt x="4072" y="1288"/>
                </a:lnTo>
                <a:lnTo>
                  <a:pt x="3984" y="1171"/>
                </a:lnTo>
                <a:lnTo>
                  <a:pt x="3891" y="1059"/>
                </a:lnTo>
                <a:lnTo>
                  <a:pt x="3791" y="952"/>
                </a:lnTo>
                <a:lnTo>
                  <a:pt x="3688" y="849"/>
                </a:lnTo>
                <a:lnTo>
                  <a:pt x="3579" y="752"/>
                </a:lnTo>
                <a:lnTo>
                  <a:pt x="3467" y="660"/>
                </a:lnTo>
                <a:lnTo>
                  <a:pt x="3349" y="573"/>
                </a:lnTo>
                <a:lnTo>
                  <a:pt x="3228" y="491"/>
                </a:lnTo>
                <a:lnTo>
                  <a:pt x="3103" y="415"/>
                </a:lnTo>
                <a:lnTo>
                  <a:pt x="2975" y="345"/>
                </a:lnTo>
                <a:lnTo>
                  <a:pt x="2843" y="281"/>
                </a:lnTo>
                <a:lnTo>
                  <a:pt x="2707" y="223"/>
                </a:lnTo>
                <a:lnTo>
                  <a:pt x="2568" y="171"/>
                </a:lnTo>
                <a:lnTo>
                  <a:pt x="2428" y="126"/>
                </a:lnTo>
                <a:lnTo>
                  <a:pt x="2283" y="87"/>
                </a:lnTo>
                <a:lnTo>
                  <a:pt x="2137" y="56"/>
                </a:lnTo>
                <a:lnTo>
                  <a:pt x="1988" y="30"/>
                </a:lnTo>
                <a:lnTo>
                  <a:pt x="1837" y="13"/>
                </a:lnTo>
                <a:lnTo>
                  <a:pt x="1684" y="2"/>
                </a:lnTo>
                <a:lnTo>
                  <a:pt x="1529" y="0"/>
                </a:lnTo>
                <a:close/>
              </a:path>
            </a:pathLst>
          </a:custGeom>
          <a:solidFill>
            <a:schemeClr val="accent3"/>
          </a:solidFill>
          <a:ln>
            <a:noFill/>
          </a:ln>
        </p:spPr>
        <p:txBody>
          <a:bodyPr vert="horz" wrap="square" lIns="91440" tIns="45720" rIns="91440" bIns="45720" numCol="1" anchor="t" anchorCtr="0" compatLnSpc="1"/>
          <a:lstStyle/>
          <a:p>
            <a:endParaRPr lang="zh-CN" altLang="en-US">
              <a:effectLst>
                <a:outerShdw blurRad="50800" dist="38100" dir="2700000" algn="tl" rotWithShape="0">
                  <a:prstClr val="black">
                    <a:alpha val="40000"/>
                  </a:prstClr>
                </a:outerShdw>
              </a:effectLst>
            </a:endParaRPr>
          </a:p>
        </p:txBody>
      </p:sp>
      <p:sp>
        <p:nvSpPr>
          <p:cNvPr id="12" name="TextBox 11"/>
          <p:cNvSpPr txBox="1"/>
          <p:nvPr/>
        </p:nvSpPr>
        <p:spPr>
          <a:xfrm>
            <a:off x="2562431" y="1923615"/>
            <a:ext cx="1799556" cy="369332"/>
          </a:xfrm>
          <a:prstGeom prst="rect">
            <a:avLst/>
          </a:prstGeom>
          <a:noFill/>
        </p:spPr>
        <p:txBody>
          <a:bodyPr wrap="none" rtlCol="0">
            <a:spAutoFit/>
          </a:bodyPr>
          <a:lstStyle/>
          <a:p>
            <a:r>
              <a:rPr lang="zh-CN" altLang="en-US" b="1" dirty="0">
                <a:solidFill>
                  <a:schemeClr val="tx2"/>
                </a:solidFill>
                <a:latin typeface="+mj-ea"/>
                <a:ea typeface="+mj-ea"/>
              </a:rPr>
              <a:t>请输入您的标题</a:t>
            </a:r>
          </a:p>
        </p:txBody>
      </p:sp>
      <p:sp>
        <p:nvSpPr>
          <p:cNvPr id="13" name="TextBox 12"/>
          <p:cNvSpPr txBox="1"/>
          <p:nvPr/>
        </p:nvSpPr>
        <p:spPr>
          <a:xfrm>
            <a:off x="2562431" y="2253580"/>
            <a:ext cx="2038875" cy="1077218"/>
          </a:xfrm>
          <a:prstGeom prst="rect">
            <a:avLst/>
          </a:prstGeom>
          <a:noFill/>
        </p:spPr>
        <p:txBody>
          <a:bodyPr wrap="square" rtlCol="0">
            <a:spAutoFit/>
          </a:bodyPr>
          <a:lstStyle/>
          <a:p>
            <a:r>
              <a:rPr lang="zh-CN" altLang="en-US" sz="16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600" dirty="0">
              <a:solidFill>
                <a:schemeClr val="tx2"/>
              </a:solidFill>
              <a:latin typeface="+mn-ea"/>
              <a:ea typeface="+mn-ea"/>
            </a:endParaRPr>
          </a:p>
        </p:txBody>
      </p:sp>
      <p:sp>
        <p:nvSpPr>
          <p:cNvPr id="14" name="TextBox 13"/>
          <p:cNvSpPr txBox="1"/>
          <p:nvPr/>
        </p:nvSpPr>
        <p:spPr>
          <a:xfrm>
            <a:off x="4747220" y="2509615"/>
            <a:ext cx="754942" cy="646331"/>
          </a:xfrm>
          <a:prstGeom prst="rect">
            <a:avLst/>
          </a:prstGeom>
          <a:noFill/>
        </p:spPr>
        <p:txBody>
          <a:bodyPr wrap="none" rtlCol="0">
            <a:spAutoFit/>
          </a:bodyPr>
          <a:lstStyle/>
          <a:p>
            <a:r>
              <a:rPr lang="en-US" altLang="zh-CN" sz="3600" b="1" dirty="0">
                <a:solidFill>
                  <a:schemeClr val="tx2"/>
                </a:solidFill>
                <a:latin typeface="+mj-ea"/>
                <a:ea typeface="+mj-ea"/>
              </a:rPr>
              <a:t>01</a:t>
            </a:r>
            <a:endParaRPr lang="zh-CN" altLang="en-US" sz="3600" b="1" dirty="0">
              <a:solidFill>
                <a:schemeClr val="tx2"/>
              </a:solidFill>
              <a:latin typeface="+mj-ea"/>
              <a:ea typeface="+mj-ea"/>
            </a:endParaRPr>
          </a:p>
        </p:txBody>
      </p:sp>
      <p:sp>
        <p:nvSpPr>
          <p:cNvPr id="15" name="TextBox 14"/>
          <p:cNvSpPr txBox="1"/>
          <p:nvPr/>
        </p:nvSpPr>
        <p:spPr>
          <a:xfrm>
            <a:off x="7032030" y="2509615"/>
            <a:ext cx="754942" cy="646331"/>
          </a:xfrm>
          <a:prstGeom prst="rect">
            <a:avLst/>
          </a:prstGeom>
          <a:noFill/>
        </p:spPr>
        <p:txBody>
          <a:bodyPr wrap="none" rtlCol="0">
            <a:spAutoFit/>
          </a:bodyPr>
          <a:lstStyle/>
          <a:p>
            <a:r>
              <a:rPr lang="en-US" altLang="zh-CN" sz="3600" b="1" dirty="0">
                <a:solidFill>
                  <a:schemeClr val="accent1"/>
                </a:solidFill>
                <a:latin typeface="+mj-ea"/>
                <a:ea typeface="+mj-ea"/>
              </a:rPr>
              <a:t>02</a:t>
            </a:r>
            <a:endParaRPr lang="zh-CN" altLang="en-US" sz="3600" b="1" dirty="0">
              <a:solidFill>
                <a:schemeClr val="accent1"/>
              </a:solidFill>
              <a:latin typeface="+mj-ea"/>
              <a:ea typeface="+mj-ea"/>
            </a:endParaRPr>
          </a:p>
        </p:txBody>
      </p:sp>
      <p:sp>
        <p:nvSpPr>
          <p:cNvPr id="16" name="TextBox 15"/>
          <p:cNvSpPr txBox="1"/>
          <p:nvPr/>
        </p:nvSpPr>
        <p:spPr>
          <a:xfrm>
            <a:off x="4747220" y="4719415"/>
            <a:ext cx="754942" cy="646331"/>
          </a:xfrm>
          <a:prstGeom prst="rect">
            <a:avLst/>
          </a:prstGeom>
          <a:noFill/>
        </p:spPr>
        <p:txBody>
          <a:bodyPr wrap="none" rtlCol="0">
            <a:spAutoFit/>
          </a:bodyPr>
          <a:lstStyle/>
          <a:p>
            <a:r>
              <a:rPr lang="en-US" altLang="zh-CN" sz="3600" b="1" dirty="0">
                <a:solidFill>
                  <a:schemeClr val="accent2"/>
                </a:solidFill>
                <a:latin typeface="+mj-ea"/>
                <a:ea typeface="+mj-ea"/>
              </a:rPr>
              <a:t>03</a:t>
            </a:r>
            <a:endParaRPr lang="zh-CN" altLang="en-US" sz="3600" b="1" dirty="0">
              <a:solidFill>
                <a:schemeClr val="accent2"/>
              </a:solidFill>
              <a:latin typeface="+mj-ea"/>
              <a:ea typeface="+mj-ea"/>
            </a:endParaRPr>
          </a:p>
        </p:txBody>
      </p:sp>
      <p:sp>
        <p:nvSpPr>
          <p:cNvPr id="17" name="TextBox 16"/>
          <p:cNvSpPr txBox="1"/>
          <p:nvPr/>
        </p:nvSpPr>
        <p:spPr>
          <a:xfrm>
            <a:off x="7032030" y="4719415"/>
            <a:ext cx="754942" cy="646331"/>
          </a:xfrm>
          <a:prstGeom prst="rect">
            <a:avLst/>
          </a:prstGeom>
          <a:noFill/>
        </p:spPr>
        <p:txBody>
          <a:bodyPr wrap="none" rtlCol="0">
            <a:spAutoFit/>
          </a:bodyPr>
          <a:lstStyle/>
          <a:p>
            <a:r>
              <a:rPr lang="en-US" altLang="zh-CN" sz="3600" b="1" dirty="0">
                <a:solidFill>
                  <a:schemeClr val="accent3"/>
                </a:solidFill>
                <a:latin typeface="+mj-ea"/>
                <a:ea typeface="+mj-ea"/>
              </a:rPr>
              <a:t>04</a:t>
            </a:r>
            <a:endParaRPr lang="zh-CN" altLang="en-US" sz="3600" b="1" dirty="0">
              <a:solidFill>
                <a:schemeClr val="accent3"/>
              </a:solidFill>
              <a:latin typeface="+mj-ea"/>
              <a:ea typeface="+mj-ea"/>
            </a:endParaRPr>
          </a:p>
        </p:txBody>
      </p:sp>
      <p:sp>
        <p:nvSpPr>
          <p:cNvPr id="18" name="TextBox 17"/>
          <p:cNvSpPr txBox="1"/>
          <p:nvPr/>
        </p:nvSpPr>
        <p:spPr>
          <a:xfrm>
            <a:off x="8016771" y="1923615"/>
            <a:ext cx="1799556" cy="369332"/>
          </a:xfrm>
          <a:prstGeom prst="rect">
            <a:avLst/>
          </a:prstGeom>
          <a:noFill/>
        </p:spPr>
        <p:txBody>
          <a:bodyPr wrap="none" rtlCol="0">
            <a:spAutoFit/>
          </a:bodyPr>
          <a:lstStyle/>
          <a:p>
            <a:r>
              <a:rPr lang="zh-CN" altLang="en-US" b="1" dirty="0">
                <a:solidFill>
                  <a:schemeClr val="accent1"/>
                </a:solidFill>
                <a:latin typeface="+mj-ea"/>
                <a:ea typeface="+mj-ea"/>
              </a:rPr>
              <a:t>请输入您的标题</a:t>
            </a:r>
          </a:p>
        </p:txBody>
      </p:sp>
      <p:sp>
        <p:nvSpPr>
          <p:cNvPr id="19" name="TextBox 18"/>
          <p:cNvSpPr txBox="1"/>
          <p:nvPr/>
        </p:nvSpPr>
        <p:spPr>
          <a:xfrm>
            <a:off x="8016771" y="2253580"/>
            <a:ext cx="2038875" cy="1077218"/>
          </a:xfrm>
          <a:prstGeom prst="rect">
            <a:avLst/>
          </a:prstGeom>
          <a:noFill/>
        </p:spPr>
        <p:txBody>
          <a:bodyPr wrap="square" rtlCol="0">
            <a:spAutoFit/>
          </a:bodyPr>
          <a:lstStyle/>
          <a:p>
            <a:r>
              <a:rPr lang="zh-CN" altLang="en-US" sz="16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600" dirty="0">
              <a:solidFill>
                <a:schemeClr val="tx2"/>
              </a:solidFill>
              <a:latin typeface="+mn-ea"/>
              <a:ea typeface="+mn-ea"/>
            </a:endParaRPr>
          </a:p>
        </p:txBody>
      </p:sp>
      <p:sp>
        <p:nvSpPr>
          <p:cNvPr id="20" name="TextBox 19"/>
          <p:cNvSpPr txBox="1"/>
          <p:nvPr/>
        </p:nvSpPr>
        <p:spPr>
          <a:xfrm>
            <a:off x="2493019" y="4196915"/>
            <a:ext cx="1799556" cy="369332"/>
          </a:xfrm>
          <a:prstGeom prst="rect">
            <a:avLst/>
          </a:prstGeom>
          <a:noFill/>
        </p:spPr>
        <p:txBody>
          <a:bodyPr wrap="none" rtlCol="0">
            <a:spAutoFit/>
          </a:bodyPr>
          <a:lstStyle/>
          <a:p>
            <a:r>
              <a:rPr lang="zh-CN" altLang="en-US" b="1" dirty="0">
                <a:solidFill>
                  <a:schemeClr val="accent2"/>
                </a:solidFill>
                <a:latin typeface="+mj-ea"/>
                <a:ea typeface="+mj-ea"/>
              </a:rPr>
              <a:t>请输入您的标题</a:t>
            </a:r>
          </a:p>
        </p:txBody>
      </p:sp>
      <p:sp>
        <p:nvSpPr>
          <p:cNvPr id="21" name="TextBox 20"/>
          <p:cNvSpPr txBox="1"/>
          <p:nvPr/>
        </p:nvSpPr>
        <p:spPr>
          <a:xfrm>
            <a:off x="2493019" y="4526880"/>
            <a:ext cx="2038875" cy="1077218"/>
          </a:xfrm>
          <a:prstGeom prst="rect">
            <a:avLst/>
          </a:prstGeom>
          <a:noFill/>
        </p:spPr>
        <p:txBody>
          <a:bodyPr wrap="square" rtlCol="0">
            <a:spAutoFit/>
          </a:bodyPr>
          <a:lstStyle/>
          <a:p>
            <a:r>
              <a:rPr lang="zh-CN" altLang="en-US" sz="16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600" dirty="0">
              <a:solidFill>
                <a:schemeClr val="tx2"/>
              </a:solidFill>
              <a:latin typeface="+mn-ea"/>
              <a:ea typeface="+mn-ea"/>
            </a:endParaRPr>
          </a:p>
        </p:txBody>
      </p:sp>
      <p:sp>
        <p:nvSpPr>
          <p:cNvPr id="22" name="TextBox 21"/>
          <p:cNvSpPr txBox="1"/>
          <p:nvPr/>
        </p:nvSpPr>
        <p:spPr>
          <a:xfrm>
            <a:off x="8016771" y="4196915"/>
            <a:ext cx="1799556" cy="369332"/>
          </a:xfrm>
          <a:prstGeom prst="rect">
            <a:avLst/>
          </a:prstGeom>
          <a:noFill/>
        </p:spPr>
        <p:txBody>
          <a:bodyPr wrap="none" rtlCol="0">
            <a:spAutoFit/>
          </a:bodyPr>
          <a:lstStyle/>
          <a:p>
            <a:r>
              <a:rPr lang="zh-CN" altLang="en-US" b="1" dirty="0">
                <a:solidFill>
                  <a:schemeClr val="accent3"/>
                </a:solidFill>
                <a:latin typeface="+mj-ea"/>
                <a:ea typeface="+mj-ea"/>
              </a:rPr>
              <a:t>请输入您的标题</a:t>
            </a:r>
          </a:p>
        </p:txBody>
      </p:sp>
      <p:sp>
        <p:nvSpPr>
          <p:cNvPr id="23" name="TextBox 22"/>
          <p:cNvSpPr txBox="1"/>
          <p:nvPr/>
        </p:nvSpPr>
        <p:spPr>
          <a:xfrm>
            <a:off x="8016771" y="4526880"/>
            <a:ext cx="2038875" cy="1077218"/>
          </a:xfrm>
          <a:prstGeom prst="rect">
            <a:avLst/>
          </a:prstGeom>
          <a:noFill/>
        </p:spPr>
        <p:txBody>
          <a:bodyPr wrap="square" rtlCol="0">
            <a:spAutoFit/>
          </a:bodyPr>
          <a:lstStyle/>
          <a:p>
            <a:r>
              <a:rPr lang="zh-CN" altLang="en-US" sz="16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600" dirty="0">
              <a:solidFill>
                <a:schemeClr val="tx2"/>
              </a:solidFill>
              <a:latin typeface="+mn-ea"/>
              <a:ea typeface="+mn-ea"/>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700"/>
                                            <p:tgtEl>
                                              <p:spTgt spid="7"/>
                                            </p:tgtEl>
                                          </p:cBhvr>
                                        </p:animEffect>
                                      </p:childTnLst>
                                    </p:cTn>
                                  </p:par>
                                  <p:par>
                                    <p:cTn id="8" presetID="22" presetClass="entr" presetSubtype="4"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700"/>
                                            <p:tgtEl>
                                              <p:spTgt spid="8"/>
                                            </p:tgtEl>
                                          </p:cBhvr>
                                        </p:animEffect>
                                      </p:childTnLst>
                                    </p:cTn>
                                  </p:par>
                                </p:childTnLst>
                              </p:cTn>
                            </p:par>
                            <p:par>
                              <p:cTn id="11" fill="hold">
                                <p:stCondLst>
                                  <p:cond delay="1000"/>
                                </p:stCondLst>
                                <p:childTnLst>
                                  <p:par>
                                    <p:cTn id="12" presetID="2" presetClass="entr" presetSubtype="4" fill="hold" grpId="0" nodeType="afterEffect" p14:presetBounceEnd="40000">
                                      <p:stCondLst>
                                        <p:cond delay="300"/>
                                      </p:stCondLst>
                                      <p:childTnLst>
                                        <p:set>
                                          <p:cBhvr>
                                            <p:cTn id="13" dur="1" fill="hold">
                                              <p:stCondLst>
                                                <p:cond delay="0"/>
                                              </p:stCondLst>
                                            </p:cTn>
                                            <p:tgtEl>
                                              <p:spTgt spid="6"/>
                                            </p:tgtEl>
                                            <p:attrNameLst>
                                              <p:attrName>style.visibility</p:attrName>
                                            </p:attrNameLst>
                                          </p:cBhvr>
                                          <p:to>
                                            <p:strVal val="visible"/>
                                          </p:to>
                                        </p:set>
                                        <p:anim calcmode="lin" valueType="num" p14:bounceEnd="40000">
                                          <p:cBhvr additive="base">
                                            <p:cTn id="14" dur="500" fill="hold"/>
                                            <p:tgtEl>
                                              <p:spTgt spid="6"/>
                                            </p:tgtEl>
                                            <p:attrNameLst>
                                              <p:attrName>ppt_x</p:attrName>
                                            </p:attrNameLst>
                                          </p:cBhvr>
                                          <p:tavLst>
                                            <p:tav tm="0">
                                              <p:val>
                                                <p:strVal val="#ppt_x"/>
                                              </p:val>
                                            </p:tav>
                                            <p:tav tm="100000">
                                              <p:val>
                                                <p:strVal val="#ppt_x"/>
                                              </p:val>
                                            </p:tav>
                                          </p:tavLst>
                                        </p:anim>
                                        <p:anim calcmode="lin" valueType="num" p14:bounceEnd="40000">
                                          <p:cBhvr additive="base">
                                            <p:cTn id="15" dur="500" fill="hold"/>
                                            <p:tgtEl>
                                              <p:spTgt spid="6"/>
                                            </p:tgtEl>
                                            <p:attrNameLst>
                                              <p:attrName>ppt_y</p:attrName>
                                            </p:attrNameLst>
                                          </p:cBhvr>
                                          <p:tavLst>
                                            <p:tav tm="0">
                                              <p:val>
                                                <p:strVal val="1+#ppt_h/2"/>
                                              </p:val>
                                            </p:tav>
                                            <p:tav tm="100000">
                                              <p:val>
                                                <p:strVal val="#ppt_y"/>
                                              </p:val>
                                            </p:tav>
                                          </p:tavLst>
                                        </p:anim>
                                      </p:childTnLst>
                                    </p:cTn>
                                  </p:par>
                                </p:childTnLst>
                              </p:cTn>
                            </p:par>
                            <p:par>
                              <p:cTn id="16" fill="hold">
                                <p:stCondLst>
                                  <p:cond delay="1800"/>
                                </p:stCondLst>
                                <p:childTnLst>
                                  <p:par>
                                    <p:cTn id="17" presetID="31"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p:cTn id="19" dur="400" fill="hold"/>
                                            <p:tgtEl>
                                              <p:spTgt spid="14"/>
                                            </p:tgtEl>
                                            <p:attrNameLst>
                                              <p:attrName>ppt_w</p:attrName>
                                            </p:attrNameLst>
                                          </p:cBhvr>
                                          <p:tavLst>
                                            <p:tav tm="0">
                                              <p:val>
                                                <p:fltVal val="0"/>
                                              </p:val>
                                            </p:tav>
                                            <p:tav tm="100000">
                                              <p:val>
                                                <p:strVal val="#ppt_w"/>
                                              </p:val>
                                            </p:tav>
                                          </p:tavLst>
                                        </p:anim>
                                        <p:anim calcmode="lin" valueType="num">
                                          <p:cBhvr>
                                            <p:cTn id="20" dur="400" fill="hold"/>
                                            <p:tgtEl>
                                              <p:spTgt spid="14"/>
                                            </p:tgtEl>
                                            <p:attrNameLst>
                                              <p:attrName>ppt_h</p:attrName>
                                            </p:attrNameLst>
                                          </p:cBhvr>
                                          <p:tavLst>
                                            <p:tav tm="0">
                                              <p:val>
                                                <p:fltVal val="0"/>
                                              </p:val>
                                            </p:tav>
                                            <p:tav tm="100000">
                                              <p:val>
                                                <p:strVal val="#ppt_h"/>
                                              </p:val>
                                            </p:tav>
                                          </p:tavLst>
                                        </p:anim>
                                        <p:anim calcmode="lin" valueType="num">
                                          <p:cBhvr>
                                            <p:cTn id="21" dur="400" fill="hold"/>
                                            <p:tgtEl>
                                              <p:spTgt spid="14"/>
                                            </p:tgtEl>
                                            <p:attrNameLst>
                                              <p:attrName>style.rotation</p:attrName>
                                            </p:attrNameLst>
                                          </p:cBhvr>
                                          <p:tavLst>
                                            <p:tav tm="0">
                                              <p:val>
                                                <p:fltVal val="90"/>
                                              </p:val>
                                            </p:tav>
                                            <p:tav tm="100000">
                                              <p:val>
                                                <p:fltVal val="0"/>
                                              </p:val>
                                            </p:tav>
                                          </p:tavLst>
                                        </p:anim>
                                        <p:animEffect transition="in" filter="fade">
                                          <p:cBhvr>
                                            <p:cTn id="22" dur="400"/>
                                            <p:tgtEl>
                                              <p:spTgt spid="14"/>
                                            </p:tgtEl>
                                          </p:cBhvr>
                                        </p:animEffect>
                                      </p:childTnLst>
                                    </p:cTn>
                                  </p:par>
                                </p:childTnLst>
                              </p:cTn>
                            </p:par>
                            <p:par>
                              <p:cTn id="23" fill="hold">
                                <p:stCondLst>
                                  <p:cond delay="2300"/>
                                </p:stCondLst>
                                <p:childTnLst>
                                  <p:par>
                                    <p:cTn id="24" presetID="22" presetClass="entr" presetSubtype="2"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wipe(right)">
                                          <p:cBhvr>
                                            <p:cTn id="26" dur="500"/>
                                            <p:tgtEl>
                                              <p:spTgt spid="12"/>
                                            </p:tgtEl>
                                          </p:cBhvr>
                                        </p:animEffect>
                                      </p:childTnLst>
                                    </p:cTn>
                                  </p:par>
                                  <p:par>
                                    <p:cTn id="27" presetID="22" presetClass="entr" presetSubtype="2"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wipe(right)">
                                          <p:cBhvr>
                                            <p:cTn id="29" dur="500"/>
                                            <p:tgtEl>
                                              <p:spTgt spid="13"/>
                                            </p:tgtEl>
                                          </p:cBhvr>
                                        </p:animEffect>
                                      </p:childTnLst>
                                    </p:cTn>
                                  </p:par>
                                </p:childTnLst>
                              </p:cTn>
                            </p:par>
                            <p:par>
                              <p:cTn id="30" fill="hold">
                                <p:stCondLst>
                                  <p:cond delay="2800"/>
                                </p:stCondLst>
                                <p:childTnLst>
                                  <p:par>
                                    <p:cTn id="31" presetID="2" presetClass="entr" presetSubtype="4" fill="hold" grpId="0" nodeType="afterEffect" p14:presetBounceEnd="40000">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14:bounceEnd="40000">
                                          <p:cBhvr additive="base">
                                            <p:cTn id="33" dur="500" fill="hold"/>
                                            <p:tgtEl>
                                              <p:spTgt spid="9"/>
                                            </p:tgtEl>
                                            <p:attrNameLst>
                                              <p:attrName>ppt_x</p:attrName>
                                            </p:attrNameLst>
                                          </p:cBhvr>
                                          <p:tavLst>
                                            <p:tav tm="0">
                                              <p:val>
                                                <p:strVal val="#ppt_x"/>
                                              </p:val>
                                            </p:tav>
                                            <p:tav tm="100000">
                                              <p:val>
                                                <p:strVal val="#ppt_x"/>
                                              </p:val>
                                            </p:tav>
                                          </p:tavLst>
                                        </p:anim>
                                        <p:anim calcmode="lin" valueType="num" p14:bounceEnd="40000">
                                          <p:cBhvr additive="base">
                                            <p:cTn id="34" dur="500" fill="hold"/>
                                            <p:tgtEl>
                                              <p:spTgt spid="9"/>
                                            </p:tgtEl>
                                            <p:attrNameLst>
                                              <p:attrName>ppt_y</p:attrName>
                                            </p:attrNameLst>
                                          </p:cBhvr>
                                          <p:tavLst>
                                            <p:tav tm="0">
                                              <p:val>
                                                <p:strVal val="1+#ppt_h/2"/>
                                              </p:val>
                                            </p:tav>
                                            <p:tav tm="100000">
                                              <p:val>
                                                <p:strVal val="#ppt_y"/>
                                              </p:val>
                                            </p:tav>
                                          </p:tavLst>
                                        </p:anim>
                                      </p:childTnLst>
                                    </p:cTn>
                                  </p:par>
                                </p:childTnLst>
                              </p:cTn>
                            </p:par>
                            <p:par>
                              <p:cTn id="35" fill="hold">
                                <p:stCondLst>
                                  <p:cond delay="3300"/>
                                </p:stCondLst>
                                <p:childTnLst>
                                  <p:par>
                                    <p:cTn id="36" presetID="31" presetClass="entr" presetSubtype="0"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400" fill="hold"/>
                                            <p:tgtEl>
                                              <p:spTgt spid="16"/>
                                            </p:tgtEl>
                                            <p:attrNameLst>
                                              <p:attrName>ppt_w</p:attrName>
                                            </p:attrNameLst>
                                          </p:cBhvr>
                                          <p:tavLst>
                                            <p:tav tm="0">
                                              <p:val>
                                                <p:fltVal val="0"/>
                                              </p:val>
                                            </p:tav>
                                            <p:tav tm="100000">
                                              <p:val>
                                                <p:strVal val="#ppt_w"/>
                                              </p:val>
                                            </p:tav>
                                          </p:tavLst>
                                        </p:anim>
                                        <p:anim calcmode="lin" valueType="num">
                                          <p:cBhvr>
                                            <p:cTn id="39" dur="400" fill="hold"/>
                                            <p:tgtEl>
                                              <p:spTgt spid="16"/>
                                            </p:tgtEl>
                                            <p:attrNameLst>
                                              <p:attrName>ppt_h</p:attrName>
                                            </p:attrNameLst>
                                          </p:cBhvr>
                                          <p:tavLst>
                                            <p:tav tm="0">
                                              <p:val>
                                                <p:fltVal val="0"/>
                                              </p:val>
                                            </p:tav>
                                            <p:tav tm="100000">
                                              <p:val>
                                                <p:strVal val="#ppt_h"/>
                                              </p:val>
                                            </p:tav>
                                          </p:tavLst>
                                        </p:anim>
                                        <p:anim calcmode="lin" valueType="num">
                                          <p:cBhvr>
                                            <p:cTn id="40" dur="400" fill="hold"/>
                                            <p:tgtEl>
                                              <p:spTgt spid="16"/>
                                            </p:tgtEl>
                                            <p:attrNameLst>
                                              <p:attrName>style.rotation</p:attrName>
                                            </p:attrNameLst>
                                          </p:cBhvr>
                                          <p:tavLst>
                                            <p:tav tm="0">
                                              <p:val>
                                                <p:fltVal val="90"/>
                                              </p:val>
                                            </p:tav>
                                            <p:tav tm="100000">
                                              <p:val>
                                                <p:fltVal val="0"/>
                                              </p:val>
                                            </p:tav>
                                          </p:tavLst>
                                        </p:anim>
                                        <p:animEffect transition="in" filter="fade">
                                          <p:cBhvr>
                                            <p:cTn id="41" dur="400"/>
                                            <p:tgtEl>
                                              <p:spTgt spid="16"/>
                                            </p:tgtEl>
                                          </p:cBhvr>
                                        </p:animEffect>
                                      </p:childTnLst>
                                    </p:cTn>
                                  </p:par>
                                </p:childTnLst>
                              </p:cTn>
                            </p:par>
                            <p:par>
                              <p:cTn id="42" fill="hold">
                                <p:stCondLst>
                                  <p:cond delay="3800"/>
                                </p:stCondLst>
                                <p:childTnLst>
                                  <p:par>
                                    <p:cTn id="43" presetID="22" presetClass="entr" presetSubtype="2" fill="hold" grpId="0" nodeType="after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wipe(right)">
                                          <p:cBhvr>
                                            <p:cTn id="45" dur="500"/>
                                            <p:tgtEl>
                                              <p:spTgt spid="20"/>
                                            </p:tgtEl>
                                          </p:cBhvr>
                                        </p:animEffect>
                                      </p:childTnLst>
                                    </p:cTn>
                                  </p:par>
                                  <p:par>
                                    <p:cTn id="46" presetID="22" presetClass="entr" presetSubtype="2" fill="hold" grpId="0" nodeType="with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wipe(right)">
                                          <p:cBhvr>
                                            <p:cTn id="48" dur="500"/>
                                            <p:tgtEl>
                                              <p:spTgt spid="21"/>
                                            </p:tgtEl>
                                          </p:cBhvr>
                                        </p:animEffect>
                                      </p:childTnLst>
                                    </p:cTn>
                                  </p:par>
                                </p:childTnLst>
                              </p:cTn>
                            </p:par>
                            <p:par>
                              <p:cTn id="49" fill="hold">
                                <p:stCondLst>
                                  <p:cond delay="4300"/>
                                </p:stCondLst>
                                <p:childTnLst>
                                  <p:par>
                                    <p:cTn id="50" presetID="2" presetClass="entr" presetSubtype="4" fill="hold" grpId="0" nodeType="afterEffect" p14:presetBounceEnd="40000">
                                      <p:stCondLst>
                                        <p:cond delay="0"/>
                                      </p:stCondLst>
                                      <p:childTnLst>
                                        <p:set>
                                          <p:cBhvr>
                                            <p:cTn id="51" dur="1" fill="hold">
                                              <p:stCondLst>
                                                <p:cond delay="0"/>
                                              </p:stCondLst>
                                            </p:cTn>
                                            <p:tgtEl>
                                              <p:spTgt spid="10"/>
                                            </p:tgtEl>
                                            <p:attrNameLst>
                                              <p:attrName>style.visibility</p:attrName>
                                            </p:attrNameLst>
                                          </p:cBhvr>
                                          <p:to>
                                            <p:strVal val="visible"/>
                                          </p:to>
                                        </p:set>
                                        <p:anim calcmode="lin" valueType="num" p14:bounceEnd="40000">
                                          <p:cBhvr additive="base">
                                            <p:cTn id="52" dur="500" fill="hold"/>
                                            <p:tgtEl>
                                              <p:spTgt spid="10"/>
                                            </p:tgtEl>
                                            <p:attrNameLst>
                                              <p:attrName>ppt_x</p:attrName>
                                            </p:attrNameLst>
                                          </p:cBhvr>
                                          <p:tavLst>
                                            <p:tav tm="0">
                                              <p:val>
                                                <p:strVal val="#ppt_x"/>
                                              </p:val>
                                            </p:tav>
                                            <p:tav tm="100000">
                                              <p:val>
                                                <p:strVal val="#ppt_x"/>
                                              </p:val>
                                            </p:tav>
                                          </p:tavLst>
                                        </p:anim>
                                        <p:anim calcmode="lin" valueType="num" p14:bounceEnd="40000">
                                          <p:cBhvr additive="base">
                                            <p:cTn id="53" dur="500" fill="hold"/>
                                            <p:tgtEl>
                                              <p:spTgt spid="10"/>
                                            </p:tgtEl>
                                            <p:attrNameLst>
                                              <p:attrName>ppt_y</p:attrName>
                                            </p:attrNameLst>
                                          </p:cBhvr>
                                          <p:tavLst>
                                            <p:tav tm="0">
                                              <p:val>
                                                <p:strVal val="1+#ppt_h/2"/>
                                              </p:val>
                                            </p:tav>
                                            <p:tav tm="100000">
                                              <p:val>
                                                <p:strVal val="#ppt_y"/>
                                              </p:val>
                                            </p:tav>
                                          </p:tavLst>
                                        </p:anim>
                                      </p:childTnLst>
                                    </p:cTn>
                                  </p:par>
                                </p:childTnLst>
                              </p:cTn>
                            </p:par>
                            <p:par>
                              <p:cTn id="54" fill="hold">
                                <p:stCondLst>
                                  <p:cond delay="4800"/>
                                </p:stCondLst>
                                <p:childTnLst>
                                  <p:par>
                                    <p:cTn id="55" presetID="31" presetClass="entr" presetSubtype="0"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 calcmode="lin" valueType="num">
                                          <p:cBhvr>
                                            <p:cTn id="57" dur="400" fill="hold"/>
                                            <p:tgtEl>
                                              <p:spTgt spid="15"/>
                                            </p:tgtEl>
                                            <p:attrNameLst>
                                              <p:attrName>ppt_w</p:attrName>
                                            </p:attrNameLst>
                                          </p:cBhvr>
                                          <p:tavLst>
                                            <p:tav tm="0">
                                              <p:val>
                                                <p:fltVal val="0"/>
                                              </p:val>
                                            </p:tav>
                                            <p:tav tm="100000">
                                              <p:val>
                                                <p:strVal val="#ppt_w"/>
                                              </p:val>
                                            </p:tav>
                                          </p:tavLst>
                                        </p:anim>
                                        <p:anim calcmode="lin" valueType="num">
                                          <p:cBhvr>
                                            <p:cTn id="58" dur="400" fill="hold"/>
                                            <p:tgtEl>
                                              <p:spTgt spid="15"/>
                                            </p:tgtEl>
                                            <p:attrNameLst>
                                              <p:attrName>ppt_h</p:attrName>
                                            </p:attrNameLst>
                                          </p:cBhvr>
                                          <p:tavLst>
                                            <p:tav tm="0">
                                              <p:val>
                                                <p:fltVal val="0"/>
                                              </p:val>
                                            </p:tav>
                                            <p:tav tm="100000">
                                              <p:val>
                                                <p:strVal val="#ppt_h"/>
                                              </p:val>
                                            </p:tav>
                                          </p:tavLst>
                                        </p:anim>
                                        <p:anim calcmode="lin" valueType="num">
                                          <p:cBhvr>
                                            <p:cTn id="59" dur="400" fill="hold"/>
                                            <p:tgtEl>
                                              <p:spTgt spid="15"/>
                                            </p:tgtEl>
                                            <p:attrNameLst>
                                              <p:attrName>style.rotation</p:attrName>
                                            </p:attrNameLst>
                                          </p:cBhvr>
                                          <p:tavLst>
                                            <p:tav tm="0">
                                              <p:val>
                                                <p:fltVal val="90"/>
                                              </p:val>
                                            </p:tav>
                                            <p:tav tm="100000">
                                              <p:val>
                                                <p:fltVal val="0"/>
                                              </p:val>
                                            </p:tav>
                                          </p:tavLst>
                                        </p:anim>
                                        <p:animEffect transition="in" filter="fade">
                                          <p:cBhvr>
                                            <p:cTn id="60" dur="400"/>
                                            <p:tgtEl>
                                              <p:spTgt spid="15"/>
                                            </p:tgtEl>
                                          </p:cBhvr>
                                        </p:animEffect>
                                      </p:childTnLst>
                                    </p:cTn>
                                  </p:par>
                                </p:childTnLst>
                              </p:cTn>
                            </p:par>
                            <p:par>
                              <p:cTn id="61" fill="hold">
                                <p:stCondLst>
                                  <p:cond delay="5300"/>
                                </p:stCondLst>
                                <p:childTnLst>
                                  <p:par>
                                    <p:cTn id="62" presetID="22" presetClass="entr" presetSubtype="8"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wipe(left)">
                                          <p:cBhvr>
                                            <p:cTn id="64" dur="500"/>
                                            <p:tgtEl>
                                              <p:spTgt spid="18"/>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wipe(left)">
                                          <p:cBhvr>
                                            <p:cTn id="67" dur="500"/>
                                            <p:tgtEl>
                                              <p:spTgt spid="19"/>
                                            </p:tgtEl>
                                          </p:cBhvr>
                                        </p:animEffect>
                                      </p:childTnLst>
                                    </p:cTn>
                                  </p:par>
                                </p:childTnLst>
                              </p:cTn>
                            </p:par>
                            <p:par>
                              <p:cTn id="68" fill="hold">
                                <p:stCondLst>
                                  <p:cond delay="5800"/>
                                </p:stCondLst>
                                <p:childTnLst>
                                  <p:par>
                                    <p:cTn id="69" presetID="2" presetClass="entr" presetSubtype="4" fill="hold" grpId="0" nodeType="afterEffect" p14:presetBounceEnd="40000">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14:bounceEnd="40000">
                                          <p:cBhvr additive="base">
                                            <p:cTn id="71" dur="500" fill="hold"/>
                                            <p:tgtEl>
                                              <p:spTgt spid="11"/>
                                            </p:tgtEl>
                                            <p:attrNameLst>
                                              <p:attrName>ppt_x</p:attrName>
                                            </p:attrNameLst>
                                          </p:cBhvr>
                                          <p:tavLst>
                                            <p:tav tm="0">
                                              <p:val>
                                                <p:strVal val="#ppt_x"/>
                                              </p:val>
                                            </p:tav>
                                            <p:tav tm="100000">
                                              <p:val>
                                                <p:strVal val="#ppt_x"/>
                                              </p:val>
                                            </p:tav>
                                          </p:tavLst>
                                        </p:anim>
                                        <p:anim calcmode="lin" valueType="num" p14:bounceEnd="40000">
                                          <p:cBhvr additive="base">
                                            <p:cTn id="72" dur="500" fill="hold"/>
                                            <p:tgtEl>
                                              <p:spTgt spid="11"/>
                                            </p:tgtEl>
                                            <p:attrNameLst>
                                              <p:attrName>ppt_y</p:attrName>
                                            </p:attrNameLst>
                                          </p:cBhvr>
                                          <p:tavLst>
                                            <p:tav tm="0">
                                              <p:val>
                                                <p:strVal val="1+#ppt_h/2"/>
                                              </p:val>
                                            </p:tav>
                                            <p:tav tm="100000">
                                              <p:val>
                                                <p:strVal val="#ppt_y"/>
                                              </p:val>
                                            </p:tav>
                                          </p:tavLst>
                                        </p:anim>
                                      </p:childTnLst>
                                    </p:cTn>
                                  </p:par>
                                </p:childTnLst>
                              </p:cTn>
                            </p:par>
                            <p:par>
                              <p:cTn id="73" fill="hold">
                                <p:stCondLst>
                                  <p:cond delay="6300"/>
                                </p:stCondLst>
                                <p:childTnLst>
                                  <p:par>
                                    <p:cTn id="74" presetID="31" presetClass="entr" presetSubtype="0" fill="hold" grpId="0" nodeType="afterEffect">
                                      <p:stCondLst>
                                        <p:cond delay="0"/>
                                      </p:stCondLst>
                                      <p:childTnLst>
                                        <p:set>
                                          <p:cBhvr>
                                            <p:cTn id="75" dur="1" fill="hold">
                                              <p:stCondLst>
                                                <p:cond delay="0"/>
                                              </p:stCondLst>
                                            </p:cTn>
                                            <p:tgtEl>
                                              <p:spTgt spid="17"/>
                                            </p:tgtEl>
                                            <p:attrNameLst>
                                              <p:attrName>style.visibility</p:attrName>
                                            </p:attrNameLst>
                                          </p:cBhvr>
                                          <p:to>
                                            <p:strVal val="visible"/>
                                          </p:to>
                                        </p:set>
                                        <p:anim calcmode="lin" valueType="num">
                                          <p:cBhvr>
                                            <p:cTn id="76" dur="400" fill="hold"/>
                                            <p:tgtEl>
                                              <p:spTgt spid="17"/>
                                            </p:tgtEl>
                                            <p:attrNameLst>
                                              <p:attrName>ppt_w</p:attrName>
                                            </p:attrNameLst>
                                          </p:cBhvr>
                                          <p:tavLst>
                                            <p:tav tm="0">
                                              <p:val>
                                                <p:fltVal val="0"/>
                                              </p:val>
                                            </p:tav>
                                            <p:tav tm="100000">
                                              <p:val>
                                                <p:strVal val="#ppt_w"/>
                                              </p:val>
                                            </p:tav>
                                          </p:tavLst>
                                        </p:anim>
                                        <p:anim calcmode="lin" valueType="num">
                                          <p:cBhvr>
                                            <p:cTn id="77" dur="400" fill="hold"/>
                                            <p:tgtEl>
                                              <p:spTgt spid="17"/>
                                            </p:tgtEl>
                                            <p:attrNameLst>
                                              <p:attrName>ppt_h</p:attrName>
                                            </p:attrNameLst>
                                          </p:cBhvr>
                                          <p:tavLst>
                                            <p:tav tm="0">
                                              <p:val>
                                                <p:fltVal val="0"/>
                                              </p:val>
                                            </p:tav>
                                            <p:tav tm="100000">
                                              <p:val>
                                                <p:strVal val="#ppt_h"/>
                                              </p:val>
                                            </p:tav>
                                          </p:tavLst>
                                        </p:anim>
                                        <p:anim calcmode="lin" valueType="num">
                                          <p:cBhvr>
                                            <p:cTn id="78" dur="400" fill="hold"/>
                                            <p:tgtEl>
                                              <p:spTgt spid="17"/>
                                            </p:tgtEl>
                                            <p:attrNameLst>
                                              <p:attrName>style.rotation</p:attrName>
                                            </p:attrNameLst>
                                          </p:cBhvr>
                                          <p:tavLst>
                                            <p:tav tm="0">
                                              <p:val>
                                                <p:fltVal val="90"/>
                                              </p:val>
                                            </p:tav>
                                            <p:tav tm="100000">
                                              <p:val>
                                                <p:fltVal val="0"/>
                                              </p:val>
                                            </p:tav>
                                          </p:tavLst>
                                        </p:anim>
                                        <p:animEffect transition="in" filter="fade">
                                          <p:cBhvr>
                                            <p:cTn id="79" dur="400"/>
                                            <p:tgtEl>
                                              <p:spTgt spid="17"/>
                                            </p:tgtEl>
                                          </p:cBhvr>
                                        </p:animEffect>
                                      </p:childTnLst>
                                    </p:cTn>
                                  </p:par>
                                </p:childTnLst>
                              </p:cTn>
                            </p:par>
                            <p:par>
                              <p:cTn id="80" fill="hold">
                                <p:stCondLst>
                                  <p:cond delay="6800"/>
                                </p:stCondLst>
                                <p:childTnLst>
                                  <p:par>
                                    <p:cTn id="81" presetID="22" presetClass="entr" presetSubtype="8" fill="hold" grpId="0" nodeType="after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wipe(left)">
                                          <p:cBhvr>
                                            <p:cTn id="83" dur="500"/>
                                            <p:tgtEl>
                                              <p:spTgt spid="22"/>
                                            </p:tgtEl>
                                          </p:cBhvr>
                                        </p:animEffect>
                                      </p:childTnLst>
                                    </p:cTn>
                                  </p:par>
                                  <p:par>
                                    <p:cTn id="84" presetID="22" presetClass="entr" presetSubtype="8" fill="hold" grpId="0" nodeType="withEffect">
                                      <p:stCondLst>
                                        <p:cond delay="0"/>
                                      </p:stCondLst>
                                      <p:childTnLst>
                                        <p:set>
                                          <p:cBhvr>
                                            <p:cTn id="85" dur="1" fill="hold">
                                              <p:stCondLst>
                                                <p:cond delay="0"/>
                                              </p:stCondLst>
                                            </p:cTn>
                                            <p:tgtEl>
                                              <p:spTgt spid="23"/>
                                            </p:tgtEl>
                                            <p:attrNameLst>
                                              <p:attrName>style.visibility</p:attrName>
                                            </p:attrNameLst>
                                          </p:cBhvr>
                                          <p:to>
                                            <p:strVal val="visible"/>
                                          </p:to>
                                        </p:set>
                                        <p:animEffect transition="in" filter="wipe(left)">
                                          <p:cBhvr>
                                            <p:cTn id="8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P spid="11" grpId="0" animBg="1"/>
          <p:bldP spid="12" grpId="0"/>
          <p:bldP spid="13" grpId="0"/>
          <p:bldP spid="14" grpId="0"/>
          <p:bldP spid="15" grpId="0"/>
          <p:bldP spid="16" grpId="0"/>
          <p:bldP spid="17" grpId="0"/>
          <p:bldP spid="18" grpId="0"/>
          <p:bldP spid="19" grpId="0"/>
          <p:bldP spid="20" grpId="0"/>
          <p:bldP spid="21" grpId="0"/>
          <p:bldP spid="22" grpId="0"/>
          <p:bldP spid="2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700"/>
                                            <p:tgtEl>
                                              <p:spTgt spid="7"/>
                                            </p:tgtEl>
                                          </p:cBhvr>
                                        </p:animEffect>
                                      </p:childTnLst>
                                    </p:cTn>
                                  </p:par>
                                  <p:par>
                                    <p:cTn id="8" presetID="22" presetClass="entr" presetSubtype="4"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700"/>
                                            <p:tgtEl>
                                              <p:spTgt spid="8"/>
                                            </p:tgtEl>
                                          </p:cBhvr>
                                        </p:animEffect>
                                      </p:childTnLst>
                                    </p:cTn>
                                  </p:par>
                                </p:childTnLst>
                              </p:cTn>
                            </p:par>
                            <p:par>
                              <p:cTn id="11" fill="hold">
                                <p:stCondLst>
                                  <p:cond delay="1000"/>
                                </p:stCondLst>
                                <p:childTnLst>
                                  <p:par>
                                    <p:cTn id="12" presetID="2" presetClass="entr" presetSubtype="4" fill="hold" grpId="0" nodeType="afterEffect">
                                      <p:stCondLst>
                                        <p:cond delay="30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ppt_x"/>
                                              </p:val>
                                            </p:tav>
                                            <p:tav tm="100000">
                                              <p:val>
                                                <p:strVal val="#ppt_x"/>
                                              </p:val>
                                            </p:tav>
                                          </p:tavLst>
                                        </p:anim>
                                        <p:anim calcmode="lin" valueType="num">
                                          <p:cBhvr additive="base">
                                            <p:cTn id="15" dur="500" fill="hold"/>
                                            <p:tgtEl>
                                              <p:spTgt spid="6"/>
                                            </p:tgtEl>
                                            <p:attrNameLst>
                                              <p:attrName>ppt_y</p:attrName>
                                            </p:attrNameLst>
                                          </p:cBhvr>
                                          <p:tavLst>
                                            <p:tav tm="0">
                                              <p:val>
                                                <p:strVal val="1+#ppt_h/2"/>
                                              </p:val>
                                            </p:tav>
                                            <p:tav tm="100000">
                                              <p:val>
                                                <p:strVal val="#ppt_y"/>
                                              </p:val>
                                            </p:tav>
                                          </p:tavLst>
                                        </p:anim>
                                      </p:childTnLst>
                                    </p:cTn>
                                  </p:par>
                                </p:childTnLst>
                              </p:cTn>
                            </p:par>
                            <p:par>
                              <p:cTn id="16" fill="hold">
                                <p:stCondLst>
                                  <p:cond delay="1800"/>
                                </p:stCondLst>
                                <p:childTnLst>
                                  <p:par>
                                    <p:cTn id="17" presetID="31"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p:cTn id="19" dur="400" fill="hold"/>
                                            <p:tgtEl>
                                              <p:spTgt spid="14"/>
                                            </p:tgtEl>
                                            <p:attrNameLst>
                                              <p:attrName>ppt_w</p:attrName>
                                            </p:attrNameLst>
                                          </p:cBhvr>
                                          <p:tavLst>
                                            <p:tav tm="0">
                                              <p:val>
                                                <p:fltVal val="0"/>
                                              </p:val>
                                            </p:tav>
                                            <p:tav tm="100000">
                                              <p:val>
                                                <p:strVal val="#ppt_w"/>
                                              </p:val>
                                            </p:tav>
                                          </p:tavLst>
                                        </p:anim>
                                        <p:anim calcmode="lin" valueType="num">
                                          <p:cBhvr>
                                            <p:cTn id="20" dur="400" fill="hold"/>
                                            <p:tgtEl>
                                              <p:spTgt spid="14"/>
                                            </p:tgtEl>
                                            <p:attrNameLst>
                                              <p:attrName>ppt_h</p:attrName>
                                            </p:attrNameLst>
                                          </p:cBhvr>
                                          <p:tavLst>
                                            <p:tav tm="0">
                                              <p:val>
                                                <p:fltVal val="0"/>
                                              </p:val>
                                            </p:tav>
                                            <p:tav tm="100000">
                                              <p:val>
                                                <p:strVal val="#ppt_h"/>
                                              </p:val>
                                            </p:tav>
                                          </p:tavLst>
                                        </p:anim>
                                        <p:anim calcmode="lin" valueType="num">
                                          <p:cBhvr>
                                            <p:cTn id="21" dur="400" fill="hold"/>
                                            <p:tgtEl>
                                              <p:spTgt spid="14"/>
                                            </p:tgtEl>
                                            <p:attrNameLst>
                                              <p:attrName>style.rotation</p:attrName>
                                            </p:attrNameLst>
                                          </p:cBhvr>
                                          <p:tavLst>
                                            <p:tav tm="0">
                                              <p:val>
                                                <p:fltVal val="90"/>
                                              </p:val>
                                            </p:tav>
                                            <p:tav tm="100000">
                                              <p:val>
                                                <p:fltVal val="0"/>
                                              </p:val>
                                            </p:tav>
                                          </p:tavLst>
                                        </p:anim>
                                        <p:animEffect transition="in" filter="fade">
                                          <p:cBhvr>
                                            <p:cTn id="22" dur="400"/>
                                            <p:tgtEl>
                                              <p:spTgt spid="14"/>
                                            </p:tgtEl>
                                          </p:cBhvr>
                                        </p:animEffect>
                                      </p:childTnLst>
                                    </p:cTn>
                                  </p:par>
                                </p:childTnLst>
                              </p:cTn>
                            </p:par>
                            <p:par>
                              <p:cTn id="23" fill="hold">
                                <p:stCondLst>
                                  <p:cond delay="2300"/>
                                </p:stCondLst>
                                <p:childTnLst>
                                  <p:par>
                                    <p:cTn id="24" presetID="22" presetClass="entr" presetSubtype="2"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wipe(right)">
                                          <p:cBhvr>
                                            <p:cTn id="26" dur="500"/>
                                            <p:tgtEl>
                                              <p:spTgt spid="12"/>
                                            </p:tgtEl>
                                          </p:cBhvr>
                                        </p:animEffect>
                                      </p:childTnLst>
                                    </p:cTn>
                                  </p:par>
                                  <p:par>
                                    <p:cTn id="27" presetID="22" presetClass="entr" presetSubtype="2"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wipe(right)">
                                          <p:cBhvr>
                                            <p:cTn id="29" dur="500"/>
                                            <p:tgtEl>
                                              <p:spTgt spid="13"/>
                                            </p:tgtEl>
                                          </p:cBhvr>
                                        </p:animEffect>
                                      </p:childTnLst>
                                    </p:cTn>
                                  </p:par>
                                </p:childTnLst>
                              </p:cTn>
                            </p:par>
                            <p:par>
                              <p:cTn id="30" fill="hold">
                                <p:stCondLst>
                                  <p:cond delay="2800"/>
                                </p:stCondLst>
                                <p:childTnLst>
                                  <p:par>
                                    <p:cTn id="31" presetID="2" presetClass="entr" presetSubtype="4"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childTnLst>
                              </p:cTn>
                            </p:par>
                            <p:par>
                              <p:cTn id="35" fill="hold">
                                <p:stCondLst>
                                  <p:cond delay="3300"/>
                                </p:stCondLst>
                                <p:childTnLst>
                                  <p:par>
                                    <p:cTn id="36" presetID="31" presetClass="entr" presetSubtype="0"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p:cTn id="38" dur="400" fill="hold"/>
                                            <p:tgtEl>
                                              <p:spTgt spid="16"/>
                                            </p:tgtEl>
                                            <p:attrNameLst>
                                              <p:attrName>ppt_w</p:attrName>
                                            </p:attrNameLst>
                                          </p:cBhvr>
                                          <p:tavLst>
                                            <p:tav tm="0">
                                              <p:val>
                                                <p:fltVal val="0"/>
                                              </p:val>
                                            </p:tav>
                                            <p:tav tm="100000">
                                              <p:val>
                                                <p:strVal val="#ppt_w"/>
                                              </p:val>
                                            </p:tav>
                                          </p:tavLst>
                                        </p:anim>
                                        <p:anim calcmode="lin" valueType="num">
                                          <p:cBhvr>
                                            <p:cTn id="39" dur="400" fill="hold"/>
                                            <p:tgtEl>
                                              <p:spTgt spid="16"/>
                                            </p:tgtEl>
                                            <p:attrNameLst>
                                              <p:attrName>ppt_h</p:attrName>
                                            </p:attrNameLst>
                                          </p:cBhvr>
                                          <p:tavLst>
                                            <p:tav tm="0">
                                              <p:val>
                                                <p:fltVal val="0"/>
                                              </p:val>
                                            </p:tav>
                                            <p:tav tm="100000">
                                              <p:val>
                                                <p:strVal val="#ppt_h"/>
                                              </p:val>
                                            </p:tav>
                                          </p:tavLst>
                                        </p:anim>
                                        <p:anim calcmode="lin" valueType="num">
                                          <p:cBhvr>
                                            <p:cTn id="40" dur="400" fill="hold"/>
                                            <p:tgtEl>
                                              <p:spTgt spid="16"/>
                                            </p:tgtEl>
                                            <p:attrNameLst>
                                              <p:attrName>style.rotation</p:attrName>
                                            </p:attrNameLst>
                                          </p:cBhvr>
                                          <p:tavLst>
                                            <p:tav tm="0">
                                              <p:val>
                                                <p:fltVal val="90"/>
                                              </p:val>
                                            </p:tav>
                                            <p:tav tm="100000">
                                              <p:val>
                                                <p:fltVal val="0"/>
                                              </p:val>
                                            </p:tav>
                                          </p:tavLst>
                                        </p:anim>
                                        <p:animEffect transition="in" filter="fade">
                                          <p:cBhvr>
                                            <p:cTn id="41" dur="400"/>
                                            <p:tgtEl>
                                              <p:spTgt spid="16"/>
                                            </p:tgtEl>
                                          </p:cBhvr>
                                        </p:animEffect>
                                      </p:childTnLst>
                                    </p:cTn>
                                  </p:par>
                                </p:childTnLst>
                              </p:cTn>
                            </p:par>
                            <p:par>
                              <p:cTn id="42" fill="hold">
                                <p:stCondLst>
                                  <p:cond delay="3800"/>
                                </p:stCondLst>
                                <p:childTnLst>
                                  <p:par>
                                    <p:cTn id="43" presetID="22" presetClass="entr" presetSubtype="2" fill="hold" grpId="0" nodeType="after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wipe(right)">
                                          <p:cBhvr>
                                            <p:cTn id="45" dur="500"/>
                                            <p:tgtEl>
                                              <p:spTgt spid="20"/>
                                            </p:tgtEl>
                                          </p:cBhvr>
                                        </p:animEffect>
                                      </p:childTnLst>
                                    </p:cTn>
                                  </p:par>
                                  <p:par>
                                    <p:cTn id="46" presetID="22" presetClass="entr" presetSubtype="2" fill="hold" grpId="0" nodeType="with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wipe(right)">
                                          <p:cBhvr>
                                            <p:cTn id="48" dur="500"/>
                                            <p:tgtEl>
                                              <p:spTgt spid="21"/>
                                            </p:tgtEl>
                                          </p:cBhvr>
                                        </p:animEffect>
                                      </p:childTnLst>
                                    </p:cTn>
                                  </p:par>
                                </p:childTnLst>
                              </p:cTn>
                            </p:par>
                            <p:par>
                              <p:cTn id="49" fill="hold">
                                <p:stCondLst>
                                  <p:cond delay="4300"/>
                                </p:stCondLst>
                                <p:childTnLst>
                                  <p:par>
                                    <p:cTn id="50" presetID="2" presetClass="entr" presetSubtype="4" fill="hold" grpId="0" nodeType="afterEffect">
                                      <p:stCondLst>
                                        <p:cond delay="0"/>
                                      </p:stCondLst>
                                      <p:childTnLst>
                                        <p:set>
                                          <p:cBhvr>
                                            <p:cTn id="51" dur="1" fill="hold">
                                              <p:stCondLst>
                                                <p:cond delay="0"/>
                                              </p:stCondLst>
                                            </p:cTn>
                                            <p:tgtEl>
                                              <p:spTgt spid="10"/>
                                            </p:tgtEl>
                                            <p:attrNameLst>
                                              <p:attrName>style.visibility</p:attrName>
                                            </p:attrNameLst>
                                          </p:cBhvr>
                                          <p:to>
                                            <p:strVal val="visible"/>
                                          </p:to>
                                        </p:set>
                                        <p:anim calcmode="lin" valueType="num">
                                          <p:cBhvr additive="base">
                                            <p:cTn id="52" dur="500" fill="hold"/>
                                            <p:tgtEl>
                                              <p:spTgt spid="10"/>
                                            </p:tgtEl>
                                            <p:attrNameLst>
                                              <p:attrName>ppt_x</p:attrName>
                                            </p:attrNameLst>
                                          </p:cBhvr>
                                          <p:tavLst>
                                            <p:tav tm="0">
                                              <p:val>
                                                <p:strVal val="#ppt_x"/>
                                              </p:val>
                                            </p:tav>
                                            <p:tav tm="100000">
                                              <p:val>
                                                <p:strVal val="#ppt_x"/>
                                              </p:val>
                                            </p:tav>
                                          </p:tavLst>
                                        </p:anim>
                                        <p:anim calcmode="lin" valueType="num">
                                          <p:cBhvr additive="base">
                                            <p:cTn id="53" dur="500" fill="hold"/>
                                            <p:tgtEl>
                                              <p:spTgt spid="10"/>
                                            </p:tgtEl>
                                            <p:attrNameLst>
                                              <p:attrName>ppt_y</p:attrName>
                                            </p:attrNameLst>
                                          </p:cBhvr>
                                          <p:tavLst>
                                            <p:tav tm="0">
                                              <p:val>
                                                <p:strVal val="1+#ppt_h/2"/>
                                              </p:val>
                                            </p:tav>
                                            <p:tav tm="100000">
                                              <p:val>
                                                <p:strVal val="#ppt_y"/>
                                              </p:val>
                                            </p:tav>
                                          </p:tavLst>
                                        </p:anim>
                                      </p:childTnLst>
                                    </p:cTn>
                                  </p:par>
                                </p:childTnLst>
                              </p:cTn>
                            </p:par>
                            <p:par>
                              <p:cTn id="54" fill="hold">
                                <p:stCondLst>
                                  <p:cond delay="4800"/>
                                </p:stCondLst>
                                <p:childTnLst>
                                  <p:par>
                                    <p:cTn id="55" presetID="31" presetClass="entr" presetSubtype="0"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 calcmode="lin" valueType="num">
                                          <p:cBhvr>
                                            <p:cTn id="57" dur="400" fill="hold"/>
                                            <p:tgtEl>
                                              <p:spTgt spid="15"/>
                                            </p:tgtEl>
                                            <p:attrNameLst>
                                              <p:attrName>ppt_w</p:attrName>
                                            </p:attrNameLst>
                                          </p:cBhvr>
                                          <p:tavLst>
                                            <p:tav tm="0">
                                              <p:val>
                                                <p:fltVal val="0"/>
                                              </p:val>
                                            </p:tav>
                                            <p:tav tm="100000">
                                              <p:val>
                                                <p:strVal val="#ppt_w"/>
                                              </p:val>
                                            </p:tav>
                                          </p:tavLst>
                                        </p:anim>
                                        <p:anim calcmode="lin" valueType="num">
                                          <p:cBhvr>
                                            <p:cTn id="58" dur="400" fill="hold"/>
                                            <p:tgtEl>
                                              <p:spTgt spid="15"/>
                                            </p:tgtEl>
                                            <p:attrNameLst>
                                              <p:attrName>ppt_h</p:attrName>
                                            </p:attrNameLst>
                                          </p:cBhvr>
                                          <p:tavLst>
                                            <p:tav tm="0">
                                              <p:val>
                                                <p:fltVal val="0"/>
                                              </p:val>
                                            </p:tav>
                                            <p:tav tm="100000">
                                              <p:val>
                                                <p:strVal val="#ppt_h"/>
                                              </p:val>
                                            </p:tav>
                                          </p:tavLst>
                                        </p:anim>
                                        <p:anim calcmode="lin" valueType="num">
                                          <p:cBhvr>
                                            <p:cTn id="59" dur="400" fill="hold"/>
                                            <p:tgtEl>
                                              <p:spTgt spid="15"/>
                                            </p:tgtEl>
                                            <p:attrNameLst>
                                              <p:attrName>style.rotation</p:attrName>
                                            </p:attrNameLst>
                                          </p:cBhvr>
                                          <p:tavLst>
                                            <p:tav tm="0">
                                              <p:val>
                                                <p:fltVal val="90"/>
                                              </p:val>
                                            </p:tav>
                                            <p:tav tm="100000">
                                              <p:val>
                                                <p:fltVal val="0"/>
                                              </p:val>
                                            </p:tav>
                                          </p:tavLst>
                                        </p:anim>
                                        <p:animEffect transition="in" filter="fade">
                                          <p:cBhvr>
                                            <p:cTn id="60" dur="400"/>
                                            <p:tgtEl>
                                              <p:spTgt spid="15"/>
                                            </p:tgtEl>
                                          </p:cBhvr>
                                        </p:animEffect>
                                      </p:childTnLst>
                                    </p:cTn>
                                  </p:par>
                                </p:childTnLst>
                              </p:cTn>
                            </p:par>
                            <p:par>
                              <p:cTn id="61" fill="hold">
                                <p:stCondLst>
                                  <p:cond delay="5300"/>
                                </p:stCondLst>
                                <p:childTnLst>
                                  <p:par>
                                    <p:cTn id="62" presetID="22" presetClass="entr" presetSubtype="8"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wipe(left)">
                                          <p:cBhvr>
                                            <p:cTn id="64" dur="500"/>
                                            <p:tgtEl>
                                              <p:spTgt spid="18"/>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wipe(left)">
                                          <p:cBhvr>
                                            <p:cTn id="67" dur="500"/>
                                            <p:tgtEl>
                                              <p:spTgt spid="19"/>
                                            </p:tgtEl>
                                          </p:cBhvr>
                                        </p:animEffect>
                                      </p:childTnLst>
                                    </p:cTn>
                                  </p:par>
                                </p:childTnLst>
                              </p:cTn>
                            </p:par>
                            <p:par>
                              <p:cTn id="68" fill="hold">
                                <p:stCondLst>
                                  <p:cond delay="5800"/>
                                </p:stCondLst>
                                <p:childTnLst>
                                  <p:par>
                                    <p:cTn id="69" presetID="2" presetClass="entr" presetSubtype="4" fill="hold" grpId="0" nodeType="after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500" fill="hold"/>
                                            <p:tgtEl>
                                              <p:spTgt spid="11"/>
                                            </p:tgtEl>
                                            <p:attrNameLst>
                                              <p:attrName>ppt_x</p:attrName>
                                            </p:attrNameLst>
                                          </p:cBhvr>
                                          <p:tavLst>
                                            <p:tav tm="0">
                                              <p:val>
                                                <p:strVal val="#ppt_x"/>
                                              </p:val>
                                            </p:tav>
                                            <p:tav tm="100000">
                                              <p:val>
                                                <p:strVal val="#ppt_x"/>
                                              </p:val>
                                            </p:tav>
                                          </p:tavLst>
                                        </p:anim>
                                        <p:anim calcmode="lin" valueType="num">
                                          <p:cBhvr additive="base">
                                            <p:cTn id="72" dur="500" fill="hold"/>
                                            <p:tgtEl>
                                              <p:spTgt spid="11"/>
                                            </p:tgtEl>
                                            <p:attrNameLst>
                                              <p:attrName>ppt_y</p:attrName>
                                            </p:attrNameLst>
                                          </p:cBhvr>
                                          <p:tavLst>
                                            <p:tav tm="0">
                                              <p:val>
                                                <p:strVal val="1+#ppt_h/2"/>
                                              </p:val>
                                            </p:tav>
                                            <p:tav tm="100000">
                                              <p:val>
                                                <p:strVal val="#ppt_y"/>
                                              </p:val>
                                            </p:tav>
                                          </p:tavLst>
                                        </p:anim>
                                      </p:childTnLst>
                                    </p:cTn>
                                  </p:par>
                                </p:childTnLst>
                              </p:cTn>
                            </p:par>
                            <p:par>
                              <p:cTn id="73" fill="hold">
                                <p:stCondLst>
                                  <p:cond delay="6300"/>
                                </p:stCondLst>
                                <p:childTnLst>
                                  <p:par>
                                    <p:cTn id="74" presetID="31" presetClass="entr" presetSubtype="0" fill="hold" grpId="0" nodeType="afterEffect">
                                      <p:stCondLst>
                                        <p:cond delay="0"/>
                                      </p:stCondLst>
                                      <p:childTnLst>
                                        <p:set>
                                          <p:cBhvr>
                                            <p:cTn id="75" dur="1" fill="hold">
                                              <p:stCondLst>
                                                <p:cond delay="0"/>
                                              </p:stCondLst>
                                            </p:cTn>
                                            <p:tgtEl>
                                              <p:spTgt spid="17"/>
                                            </p:tgtEl>
                                            <p:attrNameLst>
                                              <p:attrName>style.visibility</p:attrName>
                                            </p:attrNameLst>
                                          </p:cBhvr>
                                          <p:to>
                                            <p:strVal val="visible"/>
                                          </p:to>
                                        </p:set>
                                        <p:anim calcmode="lin" valueType="num">
                                          <p:cBhvr>
                                            <p:cTn id="76" dur="400" fill="hold"/>
                                            <p:tgtEl>
                                              <p:spTgt spid="17"/>
                                            </p:tgtEl>
                                            <p:attrNameLst>
                                              <p:attrName>ppt_w</p:attrName>
                                            </p:attrNameLst>
                                          </p:cBhvr>
                                          <p:tavLst>
                                            <p:tav tm="0">
                                              <p:val>
                                                <p:fltVal val="0"/>
                                              </p:val>
                                            </p:tav>
                                            <p:tav tm="100000">
                                              <p:val>
                                                <p:strVal val="#ppt_w"/>
                                              </p:val>
                                            </p:tav>
                                          </p:tavLst>
                                        </p:anim>
                                        <p:anim calcmode="lin" valueType="num">
                                          <p:cBhvr>
                                            <p:cTn id="77" dur="400" fill="hold"/>
                                            <p:tgtEl>
                                              <p:spTgt spid="17"/>
                                            </p:tgtEl>
                                            <p:attrNameLst>
                                              <p:attrName>ppt_h</p:attrName>
                                            </p:attrNameLst>
                                          </p:cBhvr>
                                          <p:tavLst>
                                            <p:tav tm="0">
                                              <p:val>
                                                <p:fltVal val="0"/>
                                              </p:val>
                                            </p:tav>
                                            <p:tav tm="100000">
                                              <p:val>
                                                <p:strVal val="#ppt_h"/>
                                              </p:val>
                                            </p:tav>
                                          </p:tavLst>
                                        </p:anim>
                                        <p:anim calcmode="lin" valueType="num">
                                          <p:cBhvr>
                                            <p:cTn id="78" dur="400" fill="hold"/>
                                            <p:tgtEl>
                                              <p:spTgt spid="17"/>
                                            </p:tgtEl>
                                            <p:attrNameLst>
                                              <p:attrName>style.rotation</p:attrName>
                                            </p:attrNameLst>
                                          </p:cBhvr>
                                          <p:tavLst>
                                            <p:tav tm="0">
                                              <p:val>
                                                <p:fltVal val="90"/>
                                              </p:val>
                                            </p:tav>
                                            <p:tav tm="100000">
                                              <p:val>
                                                <p:fltVal val="0"/>
                                              </p:val>
                                            </p:tav>
                                          </p:tavLst>
                                        </p:anim>
                                        <p:animEffect transition="in" filter="fade">
                                          <p:cBhvr>
                                            <p:cTn id="79" dur="400"/>
                                            <p:tgtEl>
                                              <p:spTgt spid="17"/>
                                            </p:tgtEl>
                                          </p:cBhvr>
                                        </p:animEffect>
                                      </p:childTnLst>
                                    </p:cTn>
                                  </p:par>
                                </p:childTnLst>
                              </p:cTn>
                            </p:par>
                            <p:par>
                              <p:cTn id="80" fill="hold">
                                <p:stCondLst>
                                  <p:cond delay="6800"/>
                                </p:stCondLst>
                                <p:childTnLst>
                                  <p:par>
                                    <p:cTn id="81" presetID="22" presetClass="entr" presetSubtype="8" fill="hold" grpId="0" nodeType="after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wipe(left)">
                                          <p:cBhvr>
                                            <p:cTn id="83" dur="500"/>
                                            <p:tgtEl>
                                              <p:spTgt spid="22"/>
                                            </p:tgtEl>
                                          </p:cBhvr>
                                        </p:animEffect>
                                      </p:childTnLst>
                                    </p:cTn>
                                  </p:par>
                                  <p:par>
                                    <p:cTn id="84" presetID="22" presetClass="entr" presetSubtype="8" fill="hold" grpId="0" nodeType="withEffect">
                                      <p:stCondLst>
                                        <p:cond delay="0"/>
                                      </p:stCondLst>
                                      <p:childTnLst>
                                        <p:set>
                                          <p:cBhvr>
                                            <p:cTn id="85" dur="1" fill="hold">
                                              <p:stCondLst>
                                                <p:cond delay="0"/>
                                              </p:stCondLst>
                                            </p:cTn>
                                            <p:tgtEl>
                                              <p:spTgt spid="23"/>
                                            </p:tgtEl>
                                            <p:attrNameLst>
                                              <p:attrName>style.visibility</p:attrName>
                                            </p:attrNameLst>
                                          </p:cBhvr>
                                          <p:to>
                                            <p:strVal val="visible"/>
                                          </p:to>
                                        </p:set>
                                        <p:animEffect transition="in" filter="wipe(left)">
                                          <p:cBhvr>
                                            <p:cTn id="8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P spid="11" grpId="0" animBg="1"/>
          <p:bldP spid="12" grpId="0"/>
          <p:bldP spid="13" grpId="0"/>
          <p:bldP spid="14" grpId="0"/>
          <p:bldP spid="15" grpId="0"/>
          <p:bldP spid="16" grpId="0"/>
          <p:bldP spid="17" grpId="0"/>
          <p:bldP spid="18" grpId="0"/>
          <p:bldP spid="19" grpId="0"/>
          <p:bldP spid="20" grpId="0"/>
          <p:bldP spid="21" grpId="0"/>
          <p:bldP spid="22" grpId="0"/>
          <p:bldP spid="23"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52987" y="4848215"/>
            <a:ext cx="1943963" cy="792088"/>
            <a:chOff x="2152987" y="4848215"/>
            <a:chExt cx="1943963" cy="792088"/>
          </a:xfrm>
        </p:grpSpPr>
        <p:sp>
          <p:nvSpPr>
            <p:cNvPr id="12" name="矩形 11"/>
            <p:cNvSpPr/>
            <p:nvPr/>
          </p:nvSpPr>
          <p:spPr>
            <a:xfrm>
              <a:off x="2152987" y="4848215"/>
              <a:ext cx="1943963" cy="7920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3" name="文本框 12"/>
            <p:cNvSpPr txBox="1"/>
            <p:nvPr/>
          </p:nvSpPr>
          <p:spPr>
            <a:xfrm>
              <a:off x="2656977" y="5044204"/>
              <a:ext cx="1223977" cy="400110"/>
            </a:xfrm>
            <a:prstGeom prst="rect">
              <a:avLst/>
            </a:prstGeom>
            <a:noFill/>
          </p:spPr>
          <p:txBody>
            <a:bodyPr wrap="square" rtlCol="0">
              <a:spAutoFit/>
            </a:bodyPr>
            <a:lstStyle/>
            <a:p>
              <a:r>
                <a:rPr lang="zh-CN" altLang="en-US" sz="2000" b="1" dirty="0">
                  <a:solidFill>
                    <a:prstClr val="white"/>
                  </a:solidFill>
                  <a:latin typeface="Arial" panose="020B0604020202020204" pitchFamily="34" charset="0"/>
                  <a:ea typeface="微软雅黑" panose="020B0503020204020204" charset="-122"/>
                  <a:sym typeface="Arial" panose="020B0604020202020204" pitchFamily="34" charset="0"/>
                </a:rPr>
                <a:t>关键词</a:t>
              </a:r>
            </a:p>
          </p:txBody>
        </p:sp>
      </p:grpSp>
      <p:grpSp>
        <p:nvGrpSpPr>
          <p:cNvPr id="3" name="组合 2"/>
          <p:cNvGrpSpPr/>
          <p:nvPr/>
        </p:nvGrpSpPr>
        <p:grpSpPr>
          <a:xfrm>
            <a:off x="4082992" y="4344160"/>
            <a:ext cx="1943963" cy="1291771"/>
            <a:chOff x="4082992" y="4344160"/>
            <a:chExt cx="1943963" cy="1291771"/>
          </a:xfrm>
        </p:grpSpPr>
        <p:sp>
          <p:nvSpPr>
            <p:cNvPr id="14" name="矩形 13"/>
            <p:cNvSpPr/>
            <p:nvPr/>
          </p:nvSpPr>
          <p:spPr>
            <a:xfrm>
              <a:off x="4082992" y="4344160"/>
              <a:ext cx="1943963" cy="12917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5" name="文本框 14"/>
            <p:cNvSpPr txBox="1"/>
            <p:nvPr/>
          </p:nvSpPr>
          <p:spPr>
            <a:xfrm>
              <a:off x="4600940" y="4844149"/>
              <a:ext cx="1223977" cy="400110"/>
            </a:xfrm>
            <a:prstGeom prst="rect">
              <a:avLst/>
            </a:prstGeom>
            <a:noFill/>
          </p:spPr>
          <p:txBody>
            <a:bodyPr wrap="square" rtlCol="0">
              <a:spAutoFit/>
            </a:bodyPr>
            <a:lstStyle/>
            <a:p>
              <a:r>
                <a:rPr lang="zh-CN" altLang="en-US" sz="2000" b="1" dirty="0">
                  <a:solidFill>
                    <a:prstClr val="white"/>
                  </a:solidFill>
                  <a:latin typeface="Arial" panose="020B0604020202020204" pitchFamily="34" charset="0"/>
                  <a:ea typeface="微软雅黑" panose="020B0503020204020204" charset="-122"/>
                  <a:sym typeface="Arial" panose="020B0604020202020204" pitchFamily="34" charset="0"/>
                </a:rPr>
                <a:t>关键词</a:t>
              </a:r>
            </a:p>
          </p:txBody>
        </p:sp>
      </p:grpSp>
      <p:grpSp>
        <p:nvGrpSpPr>
          <p:cNvPr id="4" name="组合 3"/>
          <p:cNvGrpSpPr/>
          <p:nvPr/>
        </p:nvGrpSpPr>
        <p:grpSpPr>
          <a:xfrm>
            <a:off x="6026955" y="3840104"/>
            <a:ext cx="1943963" cy="1791454"/>
            <a:chOff x="6026955" y="3840104"/>
            <a:chExt cx="1943963" cy="1791454"/>
          </a:xfrm>
        </p:grpSpPr>
        <p:sp>
          <p:nvSpPr>
            <p:cNvPr id="16" name="矩形 15"/>
            <p:cNvSpPr/>
            <p:nvPr/>
          </p:nvSpPr>
          <p:spPr>
            <a:xfrm>
              <a:off x="6026955" y="3840104"/>
              <a:ext cx="1943963" cy="17914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7" name="文本框 16"/>
            <p:cNvSpPr txBox="1"/>
            <p:nvPr/>
          </p:nvSpPr>
          <p:spPr>
            <a:xfrm>
              <a:off x="6586515" y="4589934"/>
              <a:ext cx="1223977" cy="400110"/>
            </a:xfrm>
            <a:prstGeom prst="rect">
              <a:avLst/>
            </a:prstGeom>
            <a:noFill/>
          </p:spPr>
          <p:txBody>
            <a:bodyPr wrap="square" rtlCol="0">
              <a:spAutoFit/>
            </a:bodyPr>
            <a:lstStyle/>
            <a:p>
              <a:r>
                <a:rPr lang="zh-CN" altLang="en-US" sz="2000" b="1" dirty="0">
                  <a:solidFill>
                    <a:prstClr val="white"/>
                  </a:solidFill>
                  <a:latin typeface="Arial" panose="020B0604020202020204" pitchFamily="34" charset="0"/>
                  <a:ea typeface="微软雅黑" panose="020B0503020204020204" charset="-122"/>
                  <a:sym typeface="Arial" panose="020B0604020202020204" pitchFamily="34" charset="0"/>
                </a:rPr>
                <a:t>关键词</a:t>
              </a:r>
            </a:p>
          </p:txBody>
        </p:sp>
      </p:grpSp>
      <p:grpSp>
        <p:nvGrpSpPr>
          <p:cNvPr id="5" name="组合 4"/>
          <p:cNvGrpSpPr/>
          <p:nvPr/>
        </p:nvGrpSpPr>
        <p:grpSpPr>
          <a:xfrm>
            <a:off x="7970918" y="3048015"/>
            <a:ext cx="1943963" cy="2592288"/>
            <a:chOff x="7970918" y="3048015"/>
            <a:chExt cx="1943963" cy="2592288"/>
          </a:xfrm>
        </p:grpSpPr>
        <p:sp>
          <p:nvSpPr>
            <p:cNvPr id="18" name="矩形 17"/>
            <p:cNvSpPr/>
            <p:nvPr/>
          </p:nvSpPr>
          <p:spPr>
            <a:xfrm>
              <a:off x="7970918" y="3048015"/>
              <a:ext cx="1943963" cy="25922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9" name="文本框 18"/>
            <p:cNvSpPr txBox="1"/>
            <p:nvPr/>
          </p:nvSpPr>
          <p:spPr>
            <a:xfrm>
              <a:off x="8496365" y="4189824"/>
              <a:ext cx="1223977" cy="400110"/>
            </a:xfrm>
            <a:prstGeom prst="rect">
              <a:avLst/>
            </a:prstGeom>
            <a:noFill/>
          </p:spPr>
          <p:txBody>
            <a:bodyPr wrap="square" rtlCol="0">
              <a:spAutoFit/>
            </a:bodyPr>
            <a:lstStyle/>
            <a:p>
              <a:r>
                <a:rPr lang="zh-CN" altLang="en-US" sz="2000" b="1" dirty="0">
                  <a:solidFill>
                    <a:prstClr val="white"/>
                  </a:solidFill>
                  <a:latin typeface="Arial" panose="020B0604020202020204" pitchFamily="34" charset="0"/>
                  <a:ea typeface="微软雅黑" panose="020B0503020204020204" charset="-122"/>
                  <a:sym typeface="Arial" panose="020B0604020202020204" pitchFamily="34" charset="0"/>
                </a:rPr>
                <a:t>关键词</a:t>
              </a:r>
            </a:p>
          </p:txBody>
        </p:sp>
      </p:grpSp>
      <p:grpSp>
        <p:nvGrpSpPr>
          <p:cNvPr id="20" name="组合 19"/>
          <p:cNvGrpSpPr/>
          <p:nvPr/>
        </p:nvGrpSpPr>
        <p:grpSpPr>
          <a:xfrm>
            <a:off x="2620130" y="4033415"/>
            <a:ext cx="886289" cy="787961"/>
            <a:chOff x="4419600" y="627063"/>
            <a:chExt cx="6392863" cy="5773737"/>
          </a:xfrm>
        </p:grpSpPr>
        <p:sp>
          <p:nvSpPr>
            <p:cNvPr id="21" name="Freeform 145"/>
            <p:cNvSpPr/>
            <p:nvPr/>
          </p:nvSpPr>
          <p:spPr bwMode="auto">
            <a:xfrm>
              <a:off x="6346825" y="3440113"/>
              <a:ext cx="3068638" cy="2022475"/>
            </a:xfrm>
            <a:custGeom>
              <a:avLst/>
              <a:gdLst>
                <a:gd name="T0" fmla="*/ 54 w 817"/>
                <a:gd name="T1" fmla="*/ 538 h 538"/>
                <a:gd name="T2" fmla="*/ 0 w 817"/>
                <a:gd name="T3" fmla="*/ 418 h 538"/>
                <a:gd name="T4" fmla="*/ 27 w 817"/>
                <a:gd name="T5" fmla="*/ 391 h 538"/>
                <a:gd name="T6" fmla="*/ 113 w 817"/>
                <a:gd name="T7" fmla="*/ 359 h 538"/>
                <a:gd name="T8" fmla="*/ 449 w 817"/>
                <a:gd name="T9" fmla="*/ 223 h 538"/>
                <a:gd name="T10" fmla="*/ 300 w 817"/>
                <a:gd name="T11" fmla="*/ 209 h 538"/>
                <a:gd name="T12" fmla="*/ 504 w 817"/>
                <a:gd name="T13" fmla="*/ 5 h 538"/>
                <a:gd name="T14" fmla="*/ 586 w 817"/>
                <a:gd name="T15" fmla="*/ 52 h 538"/>
                <a:gd name="T16" fmla="*/ 706 w 817"/>
                <a:gd name="T17" fmla="*/ 123 h 538"/>
                <a:gd name="T18" fmla="*/ 817 w 817"/>
                <a:gd name="T19" fmla="*/ 225 h 538"/>
                <a:gd name="T20" fmla="*/ 808 w 817"/>
                <a:gd name="T21" fmla="*/ 302 h 538"/>
                <a:gd name="T22" fmla="*/ 647 w 817"/>
                <a:gd name="T23" fmla="*/ 350 h 538"/>
                <a:gd name="T24" fmla="*/ 429 w 817"/>
                <a:gd name="T25" fmla="*/ 404 h 538"/>
                <a:gd name="T26" fmla="*/ 261 w 817"/>
                <a:gd name="T27" fmla="*/ 486 h 538"/>
                <a:gd name="T28" fmla="*/ 54 w 817"/>
                <a:gd name="T29" fmla="*/ 538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7" h="538">
                  <a:moveTo>
                    <a:pt x="54" y="538"/>
                  </a:moveTo>
                  <a:cubicBezTo>
                    <a:pt x="52" y="529"/>
                    <a:pt x="0" y="418"/>
                    <a:pt x="0" y="418"/>
                  </a:cubicBezTo>
                  <a:cubicBezTo>
                    <a:pt x="27" y="391"/>
                    <a:pt x="27" y="391"/>
                    <a:pt x="27" y="391"/>
                  </a:cubicBezTo>
                  <a:cubicBezTo>
                    <a:pt x="113" y="359"/>
                    <a:pt x="113" y="359"/>
                    <a:pt x="113" y="359"/>
                  </a:cubicBezTo>
                  <a:cubicBezTo>
                    <a:pt x="113" y="359"/>
                    <a:pt x="420" y="227"/>
                    <a:pt x="449" y="223"/>
                  </a:cubicBezTo>
                  <a:cubicBezTo>
                    <a:pt x="300" y="209"/>
                    <a:pt x="300" y="209"/>
                    <a:pt x="300" y="209"/>
                  </a:cubicBezTo>
                  <a:cubicBezTo>
                    <a:pt x="300" y="209"/>
                    <a:pt x="477" y="0"/>
                    <a:pt x="504" y="5"/>
                  </a:cubicBezTo>
                  <a:cubicBezTo>
                    <a:pt x="531" y="9"/>
                    <a:pt x="579" y="54"/>
                    <a:pt x="586" y="52"/>
                  </a:cubicBezTo>
                  <a:cubicBezTo>
                    <a:pt x="592" y="50"/>
                    <a:pt x="706" y="123"/>
                    <a:pt x="706" y="123"/>
                  </a:cubicBezTo>
                  <a:cubicBezTo>
                    <a:pt x="706" y="123"/>
                    <a:pt x="813" y="196"/>
                    <a:pt x="817" y="225"/>
                  </a:cubicBezTo>
                  <a:cubicBezTo>
                    <a:pt x="808" y="302"/>
                    <a:pt x="808" y="302"/>
                    <a:pt x="808" y="302"/>
                  </a:cubicBezTo>
                  <a:cubicBezTo>
                    <a:pt x="808" y="302"/>
                    <a:pt x="669" y="352"/>
                    <a:pt x="647" y="350"/>
                  </a:cubicBezTo>
                  <a:cubicBezTo>
                    <a:pt x="624" y="348"/>
                    <a:pt x="447" y="398"/>
                    <a:pt x="429" y="404"/>
                  </a:cubicBezTo>
                  <a:cubicBezTo>
                    <a:pt x="411" y="411"/>
                    <a:pt x="270" y="486"/>
                    <a:pt x="261" y="486"/>
                  </a:cubicBezTo>
                  <a:cubicBezTo>
                    <a:pt x="252" y="486"/>
                    <a:pt x="54" y="538"/>
                    <a:pt x="54" y="538"/>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2" name="Freeform 146"/>
            <p:cNvSpPr/>
            <p:nvPr/>
          </p:nvSpPr>
          <p:spPr bwMode="auto">
            <a:xfrm>
              <a:off x="7589838" y="3962400"/>
              <a:ext cx="1187450" cy="1179512"/>
            </a:xfrm>
            <a:custGeom>
              <a:avLst/>
              <a:gdLst>
                <a:gd name="T0" fmla="*/ 16 w 316"/>
                <a:gd name="T1" fmla="*/ 222 h 314"/>
                <a:gd name="T2" fmla="*/ 184 w 316"/>
                <a:gd name="T3" fmla="*/ 104 h 314"/>
                <a:gd name="T4" fmla="*/ 282 w 316"/>
                <a:gd name="T5" fmla="*/ 143 h 314"/>
                <a:gd name="T6" fmla="*/ 196 w 316"/>
                <a:gd name="T7" fmla="*/ 82 h 314"/>
                <a:gd name="T8" fmla="*/ 200 w 316"/>
                <a:gd name="T9" fmla="*/ 0 h 314"/>
                <a:gd name="T10" fmla="*/ 273 w 316"/>
                <a:gd name="T11" fmla="*/ 0 h 314"/>
                <a:gd name="T12" fmla="*/ 316 w 316"/>
                <a:gd name="T13" fmla="*/ 133 h 314"/>
                <a:gd name="T14" fmla="*/ 286 w 316"/>
                <a:gd name="T15" fmla="*/ 189 h 314"/>
                <a:gd name="T16" fmla="*/ 276 w 316"/>
                <a:gd name="T17" fmla="*/ 217 h 314"/>
                <a:gd name="T18" fmla="*/ 98 w 316"/>
                <a:gd name="T19" fmla="*/ 265 h 314"/>
                <a:gd name="T20" fmla="*/ 1 w 316"/>
                <a:gd name="T21" fmla="*/ 314 h 314"/>
                <a:gd name="T22" fmla="*/ 16 w 316"/>
                <a:gd name="T23" fmla="*/ 222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6" h="314">
                  <a:moveTo>
                    <a:pt x="16" y="222"/>
                  </a:moveTo>
                  <a:cubicBezTo>
                    <a:pt x="41" y="209"/>
                    <a:pt x="184" y="104"/>
                    <a:pt x="184" y="104"/>
                  </a:cubicBezTo>
                  <a:cubicBezTo>
                    <a:pt x="282" y="143"/>
                    <a:pt x="282" y="143"/>
                    <a:pt x="282" y="143"/>
                  </a:cubicBezTo>
                  <a:cubicBezTo>
                    <a:pt x="196" y="82"/>
                    <a:pt x="196" y="82"/>
                    <a:pt x="196" y="82"/>
                  </a:cubicBezTo>
                  <a:cubicBezTo>
                    <a:pt x="196" y="82"/>
                    <a:pt x="189" y="0"/>
                    <a:pt x="200" y="0"/>
                  </a:cubicBezTo>
                  <a:cubicBezTo>
                    <a:pt x="211" y="0"/>
                    <a:pt x="273" y="0"/>
                    <a:pt x="273" y="0"/>
                  </a:cubicBezTo>
                  <a:cubicBezTo>
                    <a:pt x="316" y="133"/>
                    <a:pt x="316" y="133"/>
                    <a:pt x="316" y="133"/>
                  </a:cubicBezTo>
                  <a:cubicBezTo>
                    <a:pt x="316" y="133"/>
                    <a:pt x="293" y="190"/>
                    <a:pt x="286" y="189"/>
                  </a:cubicBezTo>
                  <a:cubicBezTo>
                    <a:pt x="283" y="189"/>
                    <a:pt x="279" y="202"/>
                    <a:pt x="276" y="217"/>
                  </a:cubicBezTo>
                  <a:cubicBezTo>
                    <a:pt x="216" y="231"/>
                    <a:pt x="112" y="260"/>
                    <a:pt x="98" y="265"/>
                  </a:cubicBezTo>
                  <a:cubicBezTo>
                    <a:pt x="88" y="269"/>
                    <a:pt x="43" y="293"/>
                    <a:pt x="1" y="314"/>
                  </a:cubicBezTo>
                  <a:cubicBezTo>
                    <a:pt x="0" y="274"/>
                    <a:pt x="3" y="230"/>
                    <a:pt x="16" y="222"/>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3" name="Freeform 147"/>
            <p:cNvSpPr/>
            <p:nvPr/>
          </p:nvSpPr>
          <p:spPr bwMode="auto">
            <a:xfrm>
              <a:off x="6346825" y="4668838"/>
              <a:ext cx="890588" cy="793750"/>
            </a:xfrm>
            <a:custGeom>
              <a:avLst/>
              <a:gdLst>
                <a:gd name="T0" fmla="*/ 0 w 237"/>
                <a:gd name="T1" fmla="*/ 91 h 211"/>
                <a:gd name="T2" fmla="*/ 27 w 237"/>
                <a:gd name="T3" fmla="*/ 64 h 211"/>
                <a:gd name="T4" fmla="*/ 113 w 237"/>
                <a:gd name="T5" fmla="*/ 32 h 211"/>
                <a:gd name="T6" fmla="*/ 188 w 237"/>
                <a:gd name="T7" fmla="*/ 0 h 211"/>
                <a:gd name="T8" fmla="*/ 237 w 237"/>
                <a:gd name="T9" fmla="*/ 164 h 211"/>
                <a:gd name="T10" fmla="*/ 54 w 237"/>
                <a:gd name="T11" fmla="*/ 211 h 211"/>
                <a:gd name="T12" fmla="*/ 0 w 237"/>
                <a:gd name="T13" fmla="*/ 91 h 211"/>
              </a:gdLst>
              <a:ahLst/>
              <a:cxnLst>
                <a:cxn ang="0">
                  <a:pos x="T0" y="T1"/>
                </a:cxn>
                <a:cxn ang="0">
                  <a:pos x="T2" y="T3"/>
                </a:cxn>
                <a:cxn ang="0">
                  <a:pos x="T4" y="T5"/>
                </a:cxn>
                <a:cxn ang="0">
                  <a:pos x="T6" y="T7"/>
                </a:cxn>
                <a:cxn ang="0">
                  <a:pos x="T8" y="T9"/>
                </a:cxn>
                <a:cxn ang="0">
                  <a:pos x="T10" y="T11"/>
                </a:cxn>
                <a:cxn ang="0">
                  <a:pos x="T12" y="T13"/>
                </a:cxn>
              </a:cxnLst>
              <a:rect l="0" t="0" r="r" b="b"/>
              <a:pathLst>
                <a:path w="237" h="211">
                  <a:moveTo>
                    <a:pt x="0" y="91"/>
                  </a:moveTo>
                  <a:cubicBezTo>
                    <a:pt x="27" y="64"/>
                    <a:pt x="27" y="64"/>
                    <a:pt x="27" y="64"/>
                  </a:cubicBezTo>
                  <a:cubicBezTo>
                    <a:pt x="113" y="32"/>
                    <a:pt x="113" y="32"/>
                    <a:pt x="113" y="32"/>
                  </a:cubicBezTo>
                  <a:cubicBezTo>
                    <a:pt x="113" y="32"/>
                    <a:pt x="145" y="19"/>
                    <a:pt x="188" y="0"/>
                  </a:cubicBezTo>
                  <a:cubicBezTo>
                    <a:pt x="201" y="44"/>
                    <a:pt x="220" y="109"/>
                    <a:pt x="237" y="164"/>
                  </a:cubicBezTo>
                  <a:cubicBezTo>
                    <a:pt x="183" y="177"/>
                    <a:pt x="54" y="211"/>
                    <a:pt x="54" y="211"/>
                  </a:cubicBezTo>
                  <a:cubicBezTo>
                    <a:pt x="52" y="202"/>
                    <a:pt x="0" y="91"/>
                    <a:pt x="0" y="9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4" name="Freeform 148"/>
            <p:cNvSpPr/>
            <p:nvPr/>
          </p:nvSpPr>
          <p:spPr bwMode="auto">
            <a:xfrm>
              <a:off x="9190038" y="5089525"/>
              <a:ext cx="830263" cy="709612"/>
            </a:xfrm>
            <a:custGeom>
              <a:avLst/>
              <a:gdLst>
                <a:gd name="T0" fmla="*/ 221 w 221"/>
                <a:gd name="T1" fmla="*/ 179 h 189"/>
                <a:gd name="T2" fmla="*/ 142 w 221"/>
                <a:gd name="T3" fmla="*/ 165 h 189"/>
                <a:gd name="T4" fmla="*/ 55 w 221"/>
                <a:gd name="T5" fmla="*/ 151 h 189"/>
                <a:gd name="T6" fmla="*/ 0 w 221"/>
                <a:gd name="T7" fmla="*/ 184 h 189"/>
                <a:gd name="T8" fmla="*/ 31 w 221"/>
                <a:gd name="T9" fmla="*/ 89 h 189"/>
                <a:gd name="T10" fmla="*/ 52 w 221"/>
                <a:gd name="T11" fmla="*/ 0 h 189"/>
                <a:gd name="T12" fmla="*/ 90 w 221"/>
                <a:gd name="T13" fmla="*/ 51 h 189"/>
                <a:gd name="T14" fmla="*/ 113 w 221"/>
                <a:gd name="T15" fmla="*/ 77 h 189"/>
                <a:gd name="T16" fmla="*/ 159 w 221"/>
                <a:gd name="T17" fmla="*/ 140 h 189"/>
                <a:gd name="T18" fmla="*/ 221 w 221"/>
                <a:gd name="T19" fmla="*/ 17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89">
                  <a:moveTo>
                    <a:pt x="221" y="179"/>
                  </a:moveTo>
                  <a:cubicBezTo>
                    <a:pt x="221" y="179"/>
                    <a:pt x="169" y="185"/>
                    <a:pt x="142" y="165"/>
                  </a:cubicBezTo>
                  <a:cubicBezTo>
                    <a:pt x="55" y="151"/>
                    <a:pt x="55" y="151"/>
                    <a:pt x="55" y="151"/>
                  </a:cubicBezTo>
                  <a:cubicBezTo>
                    <a:pt x="55" y="151"/>
                    <a:pt x="27" y="189"/>
                    <a:pt x="0" y="184"/>
                  </a:cubicBezTo>
                  <a:cubicBezTo>
                    <a:pt x="0" y="184"/>
                    <a:pt x="28" y="97"/>
                    <a:pt x="31" y="89"/>
                  </a:cubicBezTo>
                  <a:cubicBezTo>
                    <a:pt x="33" y="81"/>
                    <a:pt x="52" y="0"/>
                    <a:pt x="52" y="0"/>
                  </a:cubicBezTo>
                  <a:cubicBezTo>
                    <a:pt x="90" y="51"/>
                    <a:pt x="90" y="51"/>
                    <a:pt x="90" y="51"/>
                  </a:cubicBezTo>
                  <a:cubicBezTo>
                    <a:pt x="90" y="51"/>
                    <a:pt x="101" y="65"/>
                    <a:pt x="113" y="77"/>
                  </a:cubicBezTo>
                  <a:cubicBezTo>
                    <a:pt x="126" y="88"/>
                    <a:pt x="138" y="133"/>
                    <a:pt x="159" y="140"/>
                  </a:cubicBezTo>
                  <a:cubicBezTo>
                    <a:pt x="159" y="140"/>
                    <a:pt x="221" y="156"/>
                    <a:pt x="221" y="179"/>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5" name="Freeform 149"/>
            <p:cNvSpPr/>
            <p:nvPr/>
          </p:nvSpPr>
          <p:spPr bwMode="auto">
            <a:xfrm>
              <a:off x="9190038" y="5141913"/>
              <a:ext cx="1071563" cy="1258887"/>
            </a:xfrm>
            <a:custGeom>
              <a:avLst/>
              <a:gdLst>
                <a:gd name="T0" fmla="*/ 64 w 285"/>
                <a:gd name="T1" fmla="*/ 0 h 335"/>
                <a:gd name="T2" fmla="*/ 94 w 285"/>
                <a:gd name="T3" fmla="*/ 97 h 335"/>
                <a:gd name="T4" fmla="*/ 176 w 285"/>
                <a:gd name="T5" fmla="*/ 208 h 335"/>
                <a:gd name="T6" fmla="*/ 273 w 285"/>
                <a:gd name="T7" fmla="*/ 297 h 335"/>
                <a:gd name="T8" fmla="*/ 274 w 285"/>
                <a:gd name="T9" fmla="*/ 328 h 335"/>
                <a:gd name="T10" fmla="*/ 219 w 285"/>
                <a:gd name="T11" fmla="*/ 294 h 335"/>
                <a:gd name="T12" fmla="*/ 160 w 285"/>
                <a:gd name="T13" fmla="*/ 251 h 335"/>
                <a:gd name="T14" fmla="*/ 171 w 285"/>
                <a:gd name="T15" fmla="*/ 294 h 335"/>
                <a:gd name="T16" fmla="*/ 201 w 285"/>
                <a:gd name="T17" fmla="*/ 329 h 335"/>
                <a:gd name="T18" fmla="*/ 155 w 285"/>
                <a:gd name="T19" fmla="*/ 306 h 335"/>
                <a:gd name="T20" fmla="*/ 113 w 285"/>
                <a:gd name="T21" fmla="*/ 249 h 335"/>
                <a:gd name="T22" fmla="*/ 79 w 285"/>
                <a:gd name="T23" fmla="*/ 265 h 335"/>
                <a:gd name="T24" fmla="*/ 77 w 285"/>
                <a:gd name="T25" fmla="*/ 330 h 335"/>
                <a:gd name="T26" fmla="*/ 52 w 285"/>
                <a:gd name="T27" fmla="*/ 290 h 335"/>
                <a:gd name="T28" fmla="*/ 31 w 285"/>
                <a:gd name="T29" fmla="*/ 287 h 335"/>
                <a:gd name="T30" fmla="*/ 52 w 285"/>
                <a:gd name="T31" fmla="*/ 222 h 335"/>
                <a:gd name="T32" fmla="*/ 40 w 285"/>
                <a:gd name="T33" fmla="*/ 154 h 335"/>
                <a:gd name="T34" fmla="*/ 16 w 285"/>
                <a:gd name="T35" fmla="*/ 85 h 335"/>
                <a:gd name="T36" fmla="*/ 0 w 285"/>
                <a:gd name="T37" fmla="*/ 0 h 335"/>
                <a:gd name="T38" fmla="*/ 64 w 285"/>
                <a:gd name="T39"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5" h="335">
                  <a:moveTo>
                    <a:pt x="64" y="0"/>
                  </a:moveTo>
                  <a:cubicBezTo>
                    <a:pt x="94" y="97"/>
                    <a:pt x="94" y="97"/>
                    <a:pt x="94" y="97"/>
                  </a:cubicBezTo>
                  <a:cubicBezTo>
                    <a:pt x="94" y="97"/>
                    <a:pt x="149" y="188"/>
                    <a:pt x="176" y="208"/>
                  </a:cubicBezTo>
                  <a:cubicBezTo>
                    <a:pt x="176" y="208"/>
                    <a:pt x="280" y="278"/>
                    <a:pt x="273" y="297"/>
                  </a:cubicBezTo>
                  <a:cubicBezTo>
                    <a:pt x="273" y="297"/>
                    <a:pt x="285" y="324"/>
                    <a:pt x="274" y="328"/>
                  </a:cubicBezTo>
                  <a:cubicBezTo>
                    <a:pt x="262" y="333"/>
                    <a:pt x="219" y="294"/>
                    <a:pt x="219" y="294"/>
                  </a:cubicBezTo>
                  <a:cubicBezTo>
                    <a:pt x="160" y="251"/>
                    <a:pt x="160" y="251"/>
                    <a:pt x="160" y="251"/>
                  </a:cubicBezTo>
                  <a:cubicBezTo>
                    <a:pt x="171" y="294"/>
                    <a:pt x="171" y="294"/>
                    <a:pt x="171" y="294"/>
                  </a:cubicBezTo>
                  <a:cubicBezTo>
                    <a:pt x="171" y="294"/>
                    <a:pt x="208" y="322"/>
                    <a:pt x="201" y="329"/>
                  </a:cubicBezTo>
                  <a:cubicBezTo>
                    <a:pt x="194" y="335"/>
                    <a:pt x="158" y="312"/>
                    <a:pt x="155" y="306"/>
                  </a:cubicBezTo>
                  <a:cubicBezTo>
                    <a:pt x="153" y="299"/>
                    <a:pt x="126" y="253"/>
                    <a:pt x="113" y="249"/>
                  </a:cubicBezTo>
                  <a:cubicBezTo>
                    <a:pt x="101" y="244"/>
                    <a:pt x="79" y="265"/>
                    <a:pt x="79" y="265"/>
                  </a:cubicBezTo>
                  <a:cubicBezTo>
                    <a:pt x="79" y="265"/>
                    <a:pt x="89" y="334"/>
                    <a:pt x="77" y="330"/>
                  </a:cubicBezTo>
                  <a:cubicBezTo>
                    <a:pt x="77" y="330"/>
                    <a:pt x="54" y="324"/>
                    <a:pt x="52" y="290"/>
                  </a:cubicBezTo>
                  <a:cubicBezTo>
                    <a:pt x="52" y="290"/>
                    <a:pt x="31" y="299"/>
                    <a:pt x="31" y="287"/>
                  </a:cubicBezTo>
                  <a:cubicBezTo>
                    <a:pt x="31" y="287"/>
                    <a:pt x="58" y="237"/>
                    <a:pt x="52" y="222"/>
                  </a:cubicBezTo>
                  <a:cubicBezTo>
                    <a:pt x="46" y="206"/>
                    <a:pt x="32" y="188"/>
                    <a:pt x="40" y="154"/>
                  </a:cubicBezTo>
                  <a:cubicBezTo>
                    <a:pt x="40" y="154"/>
                    <a:pt x="22" y="108"/>
                    <a:pt x="16" y="85"/>
                  </a:cubicBezTo>
                  <a:cubicBezTo>
                    <a:pt x="10" y="63"/>
                    <a:pt x="0" y="0"/>
                    <a:pt x="0" y="0"/>
                  </a:cubicBezTo>
                  <a:lnTo>
                    <a:pt x="64" y="0"/>
                  </a:lnTo>
                  <a:close/>
                </a:path>
              </a:pathLst>
            </a:custGeom>
            <a:solidFill>
              <a:srgbClr val="F8C29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6" name="Freeform 150"/>
            <p:cNvSpPr/>
            <p:nvPr/>
          </p:nvSpPr>
          <p:spPr bwMode="auto">
            <a:xfrm>
              <a:off x="9307513" y="5781675"/>
              <a:ext cx="179388" cy="498475"/>
            </a:xfrm>
            <a:custGeom>
              <a:avLst/>
              <a:gdLst>
                <a:gd name="T0" fmla="*/ 23 w 48"/>
                <a:gd name="T1" fmla="*/ 133 h 133"/>
                <a:gd name="T2" fmla="*/ 21 w 48"/>
                <a:gd name="T3" fmla="*/ 120 h 133"/>
                <a:gd name="T4" fmla="*/ 0 w 48"/>
                <a:gd name="T5" fmla="*/ 117 h 133"/>
                <a:gd name="T6" fmla="*/ 21 w 48"/>
                <a:gd name="T7" fmla="*/ 52 h 133"/>
                <a:gd name="T8" fmla="*/ 7 w 48"/>
                <a:gd name="T9" fmla="*/ 0 h 133"/>
                <a:gd name="T10" fmla="*/ 48 w 48"/>
                <a:gd name="T11" fmla="*/ 49 h 133"/>
                <a:gd name="T12" fmla="*/ 23 w 48"/>
                <a:gd name="T13" fmla="*/ 133 h 133"/>
              </a:gdLst>
              <a:ahLst/>
              <a:cxnLst>
                <a:cxn ang="0">
                  <a:pos x="T0" y="T1"/>
                </a:cxn>
                <a:cxn ang="0">
                  <a:pos x="T2" y="T3"/>
                </a:cxn>
                <a:cxn ang="0">
                  <a:pos x="T4" y="T5"/>
                </a:cxn>
                <a:cxn ang="0">
                  <a:pos x="T6" y="T7"/>
                </a:cxn>
                <a:cxn ang="0">
                  <a:pos x="T8" y="T9"/>
                </a:cxn>
                <a:cxn ang="0">
                  <a:pos x="T10" y="T11"/>
                </a:cxn>
                <a:cxn ang="0">
                  <a:pos x="T12" y="T13"/>
                </a:cxn>
              </a:cxnLst>
              <a:rect l="0" t="0" r="r" b="b"/>
              <a:pathLst>
                <a:path w="48" h="133">
                  <a:moveTo>
                    <a:pt x="23" y="133"/>
                  </a:moveTo>
                  <a:cubicBezTo>
                    <a:pt x="22" y="129"/>
                    <a:pt x="21" y="125"/>
                    <a:pt x="21" y="120"/>
                  </a:cubicBezTo>
                  <a:cubicBezTo>
                    <a:pt x="21" y="120"/>
                    <a:pt x="0" y="129"/>
                    <a:pt x="0" y="117"/>
                  </a:cubicBezTo>
                  <a:cubicBezTo>
                    <a:pt x="0" y="117"/>
                    <a:pt x="27" y="67"/>
                    <a:pt x="21" y="52"/>
                  </a:cubicBezTo>
                  <a:cubicBezTo>
                    <a:pt x="17" y="38"/>
                    <a:pt x="6" y="24"/>
                    <a:pt x="7" y="0"/>
                  </a:cubicBezTo>
                  <a:cubicBezTo>
                    <a:pt x="29" y="14"/>
                    <a:pt x="48" y="49"/>
                    <a:pt x="48" y="49"/>
                  </a:cubicBezTo>
                  <a:cubicBezTo>
                    <a:pt x="32" y="69"/>
                    <a:pt x="26" y="107"/>
                    <a:pt x="23" y="133"/>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7" name="Freeform 151"/>
            <p:cNvSpPr/>
            <p:nvPr/>
          </p:nvSpPr>
          <p:spPr bwMode="auto">
            <a:xfrm>
              <a:off x="9577388" y="5969000"/>
              <a:ext cx="209550" cy="330200"/>
            </a:xfrm>
            <a:custGeom>
              <a:avLst/>
              <a:gdLst>
                <a:gd name="T0" fmla="*/ 12 w 56"/>
                <a:gd name="T1" fmla="*/ 0 h 88"/>
                <a:gd name="T2" fmla="*/ 56 w 56"/>
                <a:gd name="T3" fmla="*/ 88 h 88"/>
                <a:gd name="T4" fmla="*/ 54 w 56"/>
                <a:gd name="T5" fmla="*/ 84 h 88"/>
                <a:gd name="T6" fmla="*/ 12 w 56"/>
                <a:gd name="T7" fmla="*/ 28 h 88"/>
                <a:gd name="T8" fmla="*/ 0 w 56"/>
                <a:gd name="T9" fmla="*/ 29 h 88"/>
                <a:gd name="T10" fmla="*/ 12 w 56"/>
                <a:gd name="T11" fmla="*/ 0 h 88"/>
              </a:gdLst>
              <a:ahLst/>
              <a:cxnLst>
                <a:cxn ang="0">
                  <a:pos x="T0" y="T1"/>
                </a:cxn>
                <a:cxn ang="0">
                  <a:pos x="T2" y="T3"/>
                </a:cxn>
                <a:cxn ang="0">
                  <a:pos x="T4" y="T5"/>
                </a:cxn>
                <a:cxn ang="0">
                  <a:pos x="T6" y="T7"/>
                </a:cxn>
                <a:cxn ang="0">
                  <a:pos x="T8" y="T9"/>
                </a:cxn>
                <a:cxn ang="0">
                  <a:pos x="T10" y="T11"/>
                </a:cxn>
              </a:cxnLst>
              <a:rect l="0" t="0" r="r" b="b"/>
              <a:pathLst>
                <a:path w="56" h="88">
                  <a:moveTo>
                    <a:pt x="12" y="0"/>
                  </a:moveTo>
                  <a:cubicBezTo>
                    <a:pt x="29" y="13"/>
                    <a:pt x="47" y="60"/>
                    <a:pt x="56" y="88"/>
                  </a:cubicBezTo>
                  <a:cubicBezTo>
                    <a:pt x="55" y="86"/>
                    <a:pt x="54" y="85"/>
                    <a:pt x="54" y="84"/>
                  </a:cubicBezTo>
                  <a:cubicBezTo>
                    <a:pt x="51" y="78"/>
                    <a:pt x="24" y="32"/>
                    <a:pt x="12" y="28"/>
                  </a:cubicBezTo>
                  <a:cubicBezTo>
                    <a:pt x="8" y="26"/>
                    <a:pt x="4" y="27"/>
                    <a:pt x="0" y="29"/>
                  </a:cubicBezTo>
                  <a:cubicBezTo>
                    <a:pt x="6" y="14"/>
                    <a:pt x="12" y="0"/>
                    <a:pt x="12" y="0"/>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8" name="Freeform 152"/>
            <p:cNvSpPr/>
            <p:nvPr/>
          </p:nvSpPr>
          <p:spPr bwMode="auto">
            <a:xfrm>
              <a:off x="9709150" y="5908675"/>
              <a:ext cx="22225" cy="26987"/>
            </a:xfrm>
            <a:custGeom>
              <a:avLst/>
              <a:gdLst>
                <a:gd name="T0" fmla="*/ 3 w 6"/>
                <a:gd name="T1" fmla="*/ 0 h 7"/>
                <a:gd name="T2" fmla="*/ 6 w 6"/>
                <a:gd name="T3" fmla="*/ 7 h 7"/>
                <a:gd name="T4" fmla="*/ 3 w 6"/>
                <a:gd name="T5" fmla="*/ 0 h 7"/>
              </a:gdLst>
              <a:ahLst/>
              <a:cxnLst>
                <a:cxn ang="0">
                  <a:pos x="T0" y="T1"/>
                </a:cxn>
                <a:cxn ang="0">
                  <a:pos x="T2" y="T3"/>
                </a:cxn>
                <a:cxn ang="0">
                  <a:pos x="T4" y="T5"/>
                </a:cxn>
              </a:cxnLst>
              <a:rect l="0" t="0" r="r" b="b"/>
              <a:pathLst>
                <a:path w="6" h="7">
                  <a:moveTo>
                    <a:pt x="3" y="0"/>
                  </a:moveTo>
                  <a:cubicBezTo>
                    <a:pt x="3" y="0"/>
                    <a:pt x="4" y="3"/>
                    <a:pt x="6" y="7"/>
                  </a:cubicBezTo>
                  <a:cubicBezTo>
                    <a:pt x="0" y="1"/>
                    <a:pt x="3" y="0"/>
                    <a:pt x="3" y="0"/>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9" name="Freeform 153"/>
            <p:cNvSpPr/>
            <p:nvPr/>
          </p:nvSpPr>
          <p:spPr bwMode="auto">
            <a:xfrm>
              <a:off x="9731375" y="5935663"/>
              <a:ext cx="530225" cy="454025"/>
            </a:xfrm>
            <a:custGeom>
              <a:avLst/>
              <a:gdLst>
                <a:gd name="T0" fmla="*/ 27 w 141"/>
                <a:gd name="T1" fmla="*/ 46 h 121"/>
                <a:gd name="T2" fmla="*/ 0 w 141"/>
                <a:gd name="T3" fmla="*/ 0 h 121"/>
                <a:gd name="T4" fmla="*/ 26 w 141"/>
                <a:gd name="T5" fmla="*/ 20 h 121"/>
                <a:gd name="T6" fmla="*/ 132 w 141"/>
                <a:gd name="T7" fmla="*/ 87 h 121"/>
                <a:gd name="T8" fmla="*/ 131 w 141"/>
                <a:gd name="T9" fmla="*/ 116 h 121"/>
                <a:gd name="T10" fmla="*/ 76 w 141"/>
                <a:gd name="T11" fmla="*/ 82 h 121"/>
                <a:gd name="T12" fmla="*/ 27 w 141"/>
                <a:gd name="T13" fmla="*/ 46 h 121"/>
              </a:gdLst>
              <a:ahLst/>
              <a:cxnLst>
                <a:cxn ang="0">
                  <a:pos x="T0" y="T1"/>
                </a:cxn>
                <a:cxn ang="0">
                  <a:pos x="T2" y="T3"/>
                </a:cxn>
                <a:cxn ang="0">
                  <a:pos x="T4" y="T5"/>
                </a:cxn>
                <a:cxn ang="0">
                  <a:pos x="T6" y="T7"/>
                </a:cxn>
                <a:cxn ang="0">
                  <a:pos x="T8" y="T9"/>
                </a:cxn>
                <a:cxn ang="0">
                  <a:pos x="T10" y="T11"/>
                </a:cxn>
                <a:cxn ang="0">
                  <a:pos x="T12" y="T13"/>
                </a:cxn>
              </a:cxnLst>
              <a:rect l="0" t="0" r="r" b="b"/>
              <a:pathLst>
                <a:path w="141" h="121">
                  <a:moveTo>
                    <a:pt x="27" y="46"/>
                  </a:moveTo>
                  <a:cubicBezTo>
                    <a:pt x="14" y="26"/>
                    <a:pt x="5" y="9"/>
                    <a:pt x="0" y="0"/>
                  </a:cubicBezTo>
                  <a:cubicBezTo>
                    <a:pt x="4" y="4"/>
                    <a:pt x="12" y="10"/>
                    <a:pt x="26" y="20"/>
                  </a:cubicBezTo>
                  <a:cubicBezTo>
                    <a:pt x="50" y="35"/>
                    <a:pt x="100" y="67"/>
                    <a:pt x="132" y="87"/>
                  </a:cubicBezTo>
                  <a:cubicBezTo>
                    <a:pt x="134" y="94"/>
                    <a:pt x="141" y="112"/>
                    <a:pt x="131" y="116"/>
                  </a:cubicBezTo>
                  <a:cubicBezTo>
                    <a:pt x="119" y="121"/>
                    <a:pt x="76" y="82"/>
                    <a:pt x="76" y="82"/>
                  </a:cubicBezTo>
                  <a:lnTo>
                    <a:pt x="27" y="46"/>
                  </a:ln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0" name="Freeform 154"/>
            <p:cNvSpPr/>
            <p:nvPr/>
          </p:nvSpPr>
          <p:spPr bwMode="auto">
            <a:xfrm>
              <a:off x="9190038" y="5141913"/>
              <a:ext cx="271463" cy="568325"/>
            </a:xfrm>
            <a:custGeom>
              <a:avLst/>
              <a:gdLst>
                <a:gd name="T0" fmla="*/ 64 w 72"/>
                <a:gd name="T1" fmla="*/ 104 h 151"/>
                <a:gd name="T2" fmla="*/ 39 w 72"/>
                <a:gd name="T3" fmla="*/ 151 h 151"/>
                <a:gd name="T4" fmla="*/ 16 w 72"/>
                <a:gd name="T5" fmla="*/ 85 h 151"/>
                <a:gd name="T6" fmla="*/ 0 w 72"/>
                <a:gd name="T7" fmla="*/ 0 h 151"/>
                <a:gd name="T8" fmla="*/ 46 w 72"/>
                <a:gd name="T9" fmla="*/ 0 h 151"/>
                <a:gd name="T10" fmla="*/ 64 w 72"/>
                <a:gd name="T11" fmla="*/ 104 h 151"/>
              </a:gdLst>
              <a:ahLst/>
              <a:cxnLst>
                <a:cxn ang="0">
                  <a:pos x="T0" y="T1"/>
                </a:cxn>
                <a:cxn ang="0">
                  <a:pos x="T2" y="T3"/>
                </a:cxn>
                <a:cxn ang="0">
                  <a:pos x="T4" y="T5"/>
                </a:cxn>
                <a:cxn ang="0">
                  <a:pos x="T6" y="T7"/>
                </a:cxn>
                <a:cxn ang="0">
                  <a:pos x="T8" y="T9"/>
                </a:cxn>
                <a:cxn ang="0">
                  <a:pos x="T10" y="T11"/>
                </a:cxn>
              </a:cxnLst>
              <a:rect l="0" t="0" r="r" b="b"/>
              <a:pathLst>
                <a:path w="72" h="151">
                  <a:moveTo>
                    <a:pt x="64" y="104"/>
                  </a:moveTo>
                  <a:cubicBezTo>
                    <a:pt x="72" y="112"/>
                    <a:pt x="61" y="135"/>
                    <a:pt x="39" y="151"/>
                  </a:cubicBezTo>
                  <a:cubicBezTo>
                    <a:pt x="36" y="142"/>
                    <a:pt x="21" y="105"/>
                    <a:pt x="16" y="85"/>
                  </a:cubicBezTo>
                  <a:cubicBezTo>
                    <a:pt x="10" y="63"/>
                    <a:pt x="0" y="0"/>
                    <a:pt x="0" y="0"/>
                  </a:cubicBezTo>
                  <a:cubicBezTo>
                    <a:pt x="46" y="0"/>
                    <a:pt x="46" y="0"/>
                    <a:pt x="46" y="0"/>
                  </a:cubicBezTo>
                  <a:cubicBezTo>
                    <a:pt x="49" y="36"/>
                    <a:pt x="55" y="93"/>
                    <a:pt x="64" y="104"/>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1" name="Freeform 155"/>
            <p:cNvSpPr/>
            <p:nvPr/>
          </p:nvSpPr>
          <p:spPr bwMode="auto">
            <a:xfrm>
              <a:off x="8934450" y="4770438"/>
              <a:ext cx="552450" cy="536575"/>
            </a:xfrm>
            <a:custGeom>
              <a:avLst/>
              <a:gdLst>
                <a:gd name="T0" fmla="*/ 128 w 147"/>
                <a:gd name="T1" fmla="*/ 8 h 143"/>
                <a:gd name="T2" fmla="*/ 147 w 147"/>
                <a:gd name="T3" fmla="*/ 115 h 143"/>
                <a:gd name="T4" fmla="*/ 68 w 147"/>
                <a:gd name="T5" fmla="*/ 134 h 143"/>
                <a:gd name="T6" fmla="*/ 28 w 147"/>
                <a:gd name="T7" fmla="*/ 0 h 143"/>
                <a:gd name="T8" fmla="*/ 128 w 147"/>
                <a:gd name="T9" fmla="*/ 8 h 143"/>
              </a:gdLst>
              <a:ahLst/>
              <a:cxnLst>
                <a:cxn ang="0">
                  <a:pos x="T0" y="T1"/>
                </a:cxn>
                <a:cxn ang="0">
                  <a:pos x="T2" y="T3"/>
                </a:cxn>
                <a:cxn ang="0">
                  <a:pos x="T4" y="T5"/>
                </a:cxn>
                <a:cxn ang="0">
                  <a:pos x="T6" y="T7"/>
                </a:cxn>
                <a:cxn ang="0">
                  <a:pos x="T8" y="T9"/>
                </a:cxn>
              </a:cxnLst>
              <a:rect l="0" t="0" r="r" b="b"/>
              <a:pathLst>
                <a:path w="147" h="143">
                  <a:moveTo>
                    <a:pt x="128" y="8"/>
                  </a:moveTo>
                  <a:cubicBezTo>
                    <a:pt x="147" y="115"/>
                    <a:pt x="147" y="115"/>
                    <a:pt x="147" y="115"/>
                  </a:cubicBezTo>
                  <a:cubicBezTo>
                    <a:pt x="147" y="115"/>
                    <a:pt x="129" y="143"/>
                    <a:pt x="68" y="134"/>
                  </a:cubicBezTo>
                  <a:cubicBezTo>
                    <a:pt x="68" y="134"/>
                    <a:pt x="0" y="31"/>
                    <a:pt x="28" y="0"/>
                  </a:cubicBezTo>
                  <a:lnTo>
                    <a:pt x="128" y="8"/>
                  </a:lnTo>
                  <a:close/>
                </a:path>
              </a:pathLst>
            </a:cu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2" name="Freeform 156"/>
            <p:cNvSpPr/>
            <p:nvPr/>
          </p:nvSpPr>
          <p:spPr bwMode="auto">
            <a:xfrm>
              <a:off x="4419600" y="4360863"/>
              <a:ext cx="1044575" cy="1652587"/>
            </a:xfrm>
            <a:custGeom>
              <a:avLst/>
              <a:gdLst>
                <a:gd name="T0" fmla="*/ 173 w 278"/>
                <a:gd name="T1" fmla="*/ 36 h 440"/>
                <a:gd name="T2" fmla="*/ 74 w 278"/>
                <a:gd name="T3" fmla="*/ 10 h 440"/>
                <a:gd name="T4" fmla="*/ 32 w 278"/>
                <a:gd name="T5" fmla="*/ 131 h 440"/>
                <a:gd name="T6" fmla="*/ 53 w 278"/>
                <a:gd name="T7" fmla="*/ 131 h 440"/>
                <a:gd name="T8" fmla="*/ 6 w 278"/>
                <a:gd name="T9" fmla="*/ 314 h 440"/>
                <a:gd name="T10" fmla="*/ 89 w 278"/>
                <a:gd name="T11" fmla="*/ 440 h 440"/>
                <a:gd name="T12" fmla="*/ 121 w 278"/>
                <a:gd name="T13" fmla="*/ 325 h 440"/>
                <a:gd name="T14" fmla="*/ 205 w 278"/>
                <a:gd name="T15" fmla="*/ 224 h 440"/>
                <a:gd name="T16" fmla="*/ 247 w 278"/>
                <a:gd name="T17" fmla="*/ 241 h 440"/>
                <a:gd name="T18" fmla="*/ 278 w 278"/>
                <a:gd name="T19" fmla="*/ 94 h 440"/>
                <a:gd name="T20" fmla="*/ 173 w 278"/>
                <a:gd name="T21" fmla="*/ 36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8" h="440">
                  <a:moveTo>
                    <a:pt x="173" y="36"/>
                  </a:moveTo>
                  <a:cubicBezTo>
                    <a:pt x="173" y="36"/>
                    <a:pt x="105" y="0"/>
                    <a:pt x="74" y="10"/>
                  </a:cubicBezTo>
                  <a:cubicBezTo>
                    <a:pt x="74" y="10"/>
                    <a:pt x="21" y="0"/>
                    <a:pt x="32" y="131"/>
                  </a:cubicBezTo>
                  <a:cubicBezTo>
                    <a:pt x="53" y="131"/>
                    <a:pt x="53" y="131"/>
                    <a:pt x="53" y="131"/>
                  </a:cubicBezTo>
                  <a:cubicBezTo>
                    <a:pt x="53" y="131"/>
                    <a:pt x="0" y="277"/>
                    <a:pt x="6" y="314"/>
                  </a:cubicBezTo>
                  <a:cubicBezTo>
                    <a:pt x="11" y="351"/>
                    <a:pt x="52" y="429"/>
                    <a:pt x="89" y="440"/>
                  </a:cubicBezTo>
                  <a:cubicBezTo>
                    <a:pt x="89" y="440"/>
                    <a:pt x="105" y="346"/>
                    <a:pt x="121" y="325"/>
                  </a:cubicBezTo>
                  <a:cubicBezTo>
                    <a:pt x="137" y="304"/>
                    <a:pt x="163" y="207"/>
                    <a:pt x="205" y="224"/>
                  </a:cubicBezTo>
                  <a:cubicBezTo>
                    <a:pt x="247" y="241"/>
                    <a:pt x="247" y="241"/>
                    <a:pt x="247" y="241"/>
                  </a:cubicBezTo>
                  <a:cubicBezTo>
                    <a:pt x="278" y="94"/>
                    <a:pt x="278" y="94"/>
                    <a:pt x="278" y="94"/>
                  </a:cubicBezTo>
                  <a:lnTo>
                    <a:pt x="173" y="3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3" name="Freeform 157"/>
            <p:cNvSpPr/>
            <p:nvPr/>
          </p:nvSpPr>
          <p:spPr bwMode="auto">
            <a:xfrm>
              <a:off x="5211763" y="2922588"/>
              <a:ext cx="2551113" cy="3230562"/>
            </a:xfrm>
            <a:custGeom>
              <a:avLst/>
              <a:gdLst>
                <a:gd name="T0" fmla="*/ 634 w 679"/>
                <a:gd name="T1" fmla="*/ 277 h 860"/>
                <a:gd name="T2" fmla="*/ 676 w 679"/>
                <a:gd name="T3" fmla="*/ 482 h 860"/>
                <a:gd name="T4" fmla="*/ 676 w 679"/>
                <a:gd name="T5" fmla="*/ 754 h 860"/>
                <a:gd name="T6" fmla="*/ 602 w 679"/>
                <a:gd name="T7" fmla="*/ 856 h 860"/>
                <a:gd name="T8" fmla="*/ 470 w 679"/>
                <a:gd name="T9" fmla="*/ 823 h 860"/>
                <a:gd name="T10" fmla="*/ 0 w 679"/>
                <a:gd name="T11" fmla="*/ 629 h 860"/>
                <a:gd name="T12" fmla="*/ 52 w 679"/>
                <a:gd name="T13" fmla="*/ 449 h 860"/>
                <a:gd name="T14" fmla="*/ 188 w 679"/>
                <a:gd name="T15" fmla="*/ 508 h 860"/>
                <a:gd name="T16" fmla="*/ 452 w 679"/>
                <a:gd name="T17" fmla="*/ 607 h 860"/>
                <a:gd name="T18" fmla="*/ 390 w 679"/>
                <a:gd name="T19" fmla="*/ 483 h 860"/>
                <a:gd name="T20" fmla="*/ 261 w 679"/>
                <a:gd name="T21" fmla="*/ 143 h 860"/>
                <a:gd name="T22" fmla="*/ 302 w 679"/>
                <a:gd name="T23" fmla="*/ 0 h 860"/>
                <a:gd name="T24" fmla="*/ 634 w 679"/>
                <a:gd name="T25" fmla="*/ 277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9" h="860">
                  <a:moveTo>
                    <a:pt x="634" y="277"/>
                  </a:moveTo>
                  <a:cubicBezTo>
                    <a:pt x="634" y="277"/>
                    <a:pt x="676" y="464"/>
                    <a:pt x="676" y="482"/>
                  </a:cubicBezTo>
                  <a:cubicBezTo>
                    <a:pt x="676" y="499"/>
                    <a:pt x="674" y="733"/>
                    <a:pt x="676" y="754"/>
                  </a:cubicBezTo>
                  <a:cubicBezTo>
                    <a:pt x="679" y="774"/>
                    <a:pt x="631" y="851"/>
                    <a:pt x="602" y="856"/>
                  </a:cubicBezTo>
                  <a:cubicBezTo>
                    <a:pt x="572" y="860"/>
                    <a:pt x="483" y="838"/>
                    <a:pt x="470" y="823"/>
                  </a:cubicBezTo>
                  <a:cubicBezTo>
                    <a:pt x="456" y="808"/>
                    <a:pt x="11" y="629"/>
                    <a:pt x="0" y="629"/>
                  </a:cubicBezTo>
                  <a:cubicBezTo>
                    <a:pt x="0" y="629"/>
                    <a:pt x="27" y="465"/>
                    <a:pt x="52" y="449"/>
                  </a:cubicBezTo>
                  <a:cubicBezTo>
                    <a:pt x="52" y="449"/>
                    <a:pt x="182" y="508"/>
                    <a:pt x="188" y="508"/>
                  </a:cubicBezTo>
                  <a:cubicBezTo>
                    <a:pt x="195" y="508"/>
                    <a:pt x="449" y="597"/>
                    <a:pt x="452" y="607"/>
                  </a:cubicBezTo>
                  <a:cubicBezTo>
                    <a:pt x="452" y="607"/>
                    <a:pt x="399" y="495"/>
                    <a:pt x="390" y="483"/>
                  </a:cubicBezTo>
                  <a:cubicBezTo>
                    <a:pt x="381" y="472"/>
                    <a:pt x="254" y="181"/>
                    <a:pt x="261" y="143"/>
                  </a:cubicBezTo>
                  <a:cubicBezTo>
                    <a:pt x="261" y="143"/>
                    <a:pt x="261" y="34"/>
                    <a:pt x="302" y="0"/>
                  </a:cubicBezTo>
                  <a:cubicBezTo>
                    <a:pt x="302" y="0"/>
                    <a:pt x="605" y="254"/>
                    <a:pt x="634" y="277"/>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4" name="Freeform 158"/>
            <p:cNvSpPr/>
            <p:nvPr/>
          </p:nvSpPr>
          <p:spPr bwMode="auto">
            <a:xfrm>
              <a:off x="5387975" y="3459163"/>
              <a:ext cx="2374900" cy="2693987"/>
            </a:xfrm>
            <a:custGeom>
              <a:avLst/>
              <a:gdLst>
                <a:gd name="T0" fmla="*/ 555 w 632"/>
                <a:gd name="T1" fmla="*/ 713 h 717"/>
                <a:gd name="T2" fmla="*/ 423 w 632"/>
                <a:gd name="T3" fmla="*/ 680 h 717"/>
                <a:gd name="T4" fmla="*/ 416 w 632"/>
                <a:gd name="T5" fmla="*/ 676 h 717"/>
                <a:gd name="T6" fmla="*/ 400 w 632"/>
                <a:gd name="T7" fmla="*/ 622 h 717"/>
                <a:gd name="T8" fmla="*/ 28 w 632"/>
                <a:gd name="T9" fmla="*/ 448 h 717"/>
                <a:gd name="T10" fmla="*/ 37 w 632"/>
                <a:gd name="T11" fmla="*/ 384 h 717"/>
                <a:gd name="T12" fmla="*/ 89 w 632"/>
                <a:gd name="T13" fmla="*/ 381 h 717"/>
                <a:gd name="T14" fmla="*/ 427 w 632"/>
                <a:gd name="T15" fmla="*/ 533 h 717"/>
                <a:gd name="T16" fmla="*/ 498 w 632"/>
                <a:gd name="T17" fmla="*/ 680 h 717"/>
                <a:gd name="T18" fmla="*/ 471 w 632"/>
                <a:gd name="T19" fmla="*/ 577 h 717"/>
                <a:gd name="T20" fmla="*/ 555 w 632"/>
                <a:gd name="T21" fmla="*/ 680 h 717"/>
                <a:gd name="T22" fmla="*/ 509 w 632"/>
                <a:gd name="T23" fmla="*/ 590 h 717"/>
                <a:gd name="T24" fmla="*/ 587 w 632"/>
                <a:gd name="T25" fmla="*/ 613 h 717"/>
                <a:gd name="T26" fmla="*/ 484 w 632"/>
                <a:gd name="T27" fmla="*/ 533 h 717"/>
                <a:gd name="T28" fmla="*/ 407 w 632"/>
                <a:gd name="T29" fmla="*/ 311 h 717"/>
                <a:gd name="T30" fmla="*/ 266 w 632"/>
                <a:gd name="T31" fmla="*/ 0 h 717"/>
                <a:gd name="T32" fmla="*/ 414 w 632"/>
                <a:gd name="T33" fmla="*/ 234 h 717"/>
                <a:gd name="T34" fmla="*/ 473 w 632"/>
                <a:gd name="T35" fmla="*/ 267 h 717"/>
                <a:gd name="T36" fmla="*/ 611 w 632"/>
                <a:gd name="T37" fmla="*/ 244 h 717"/>
                <a:gd name="T38" fmla="*/ 629 w 632"/>
                <a:gd name="T39" fmla="*/ 339 h 717"/>
                <a:gd name="T40" fmla="*/ 629 w 632"/>
                <a:gd name="T41" fmla="*/ 611 h 717"/>
                <a:gd name="T42" fmla="*/ 555 w 632"/>
                <a:gd name="T43" fmla="*/ 713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2" h="717">
                  <a:moveTo>
                    <a:pt x="555" y="713"/>
                  </a:moveTo>
                  <a:cubicBezTo>
                    <a:pt x="525" y="717"/>
                    <a:pt x="436" y="695"/>
                    <a:pt x="423" y="680"/>
                  </a:cubicBezTo>
                  <a:cubicBezTo>
                    <a:pt x="422" y="679"/>
                    <a:pt x="420" y="678"/>
                    <a:pt x="416" y="676"/>
                  </a:cubicBezTo>
                  <a:cubicBezTo>
                    <a:pt x="418" y="655"/>
                    <a:pt x="414" y="632"/>
                    <a:pt x="400" y="622"/>
                  </a:cubicBezTo>
                  <a:cubicBezTo>
                    <a:pt x="373" y="602"/>
                    <a:pt x="56" y="467"/>
                    <a:pt x="28" y="448"/>
                  </a:cubicBezTo>
                  <a:cubicBezTo>
                    <a:pt x="0" y="428"/>
                    <a:pt x="37" y="384"/>
                    <a:pt x="37" y="384"/>
                  </a:cubicBezTo>
                  <a:cubicBezTo>
                    <a:pt x="37" y="384"/>
                    <a:pt x="78" y="374"/>
                    <a:pt x="89" y="381"/>
                  </a:cubicBezTo>
                  <a:cubicBezTo>
                    <a:pt x="100" y="388"/>
                    <a:pt x="411" y="515"/>
                    <a:pt x="427" y="533"/>
                  </a:cubicBezTo>
                  <a:cubicBezTo>
                    <a:pt x="443" y="552"/>
                    <a:pt x="475" y="670"/>
                    <a:pt x="498" y="680"/>
                  </a:cubicBezTo>
                  <a:cubicBezTo>
                    <a:pt x="498" y="680"/>
                    <a:pt x="448" y="579"/>
                    <a:pt x="471" y="577"/>
                  </a:cubicBezTo>
                  <a:cubicBezTo>
                    <a:pt x="493" y="574"/>
                    <a:pt x="505" y="663"/>
                    <a:pt x="555" y="680"/>
                  </a:cubicBezTo>
                  <a:cubicBezTo>
                    <a:pt x="555" y="680"/>
                    <a:pt x="497" y="603"/>
                    <a:pt x="509" y="590"/>
                  </a:cubicBezTo>
                  <a:cubicBezTo>
                    <a:pt x="509" y="590"/>
                    <a:pt x="545" y="615"/>
                    <a:pt x="587" y="613"/>
                  </a:cubicBezTo>
                  <a:cubicBezTo>
                    <a:pt x="587" y="613"/>
                    <a:pt x="507" y="586"/>
                    <a:pt x="484" y="533"/>
                  </a:cubicBezTo>
                  <a:cubicBezTo>
                    <a:pt x="461" y="481"/>
                    <a:pt x="407" y="311"/>
                    <a:pt x="407" y="311"/>
                  </a:cubicBezTo>
                  <a:cubicBezTo>
                    <a:pt x="407" y="311"/>
                    <a:pt x="257" y="36"/>
                    <a:pt x="266" y="0"/>
                  </a:cubicBezTo>
                  <a:cubicBezTo>
                    <a:pt x="266" y="0"/>
                    <a:pt x="380" y="225"/>
                    <a:pt x="414" y="234"/>
                  </a:cubicBezTo>
                  <a:cubicBezTo>
                    <a:pt x="414" y="234"/>
                    <a:pt x="450" y="268"/>
                    <a:pt x="473" y="267"/>
                  </a:cubicBezTo>
                  <a:cubicBezTo>
                    <a:pt x="611" y="244"/>
                    <a:pt x="611" y="244"/>
                    <a:pt x="611" y="244"/>
                  </a:cubicBezTo>
                  <a:cubicBezTo>
                    <a:pt x="620" y="289"/>
                    <a:pt x="629" y="331"/>
                    <a:pt x="629" y="339"/>
                  </a:cubicBezTo>
                  <a:cubicBezTo>
                    <a:pt x="629" y="356"/>
                    <a:pt x="627" y="590"/>
                    <a:pt x="629" y="611"/>
                  </a:cubicBezTo>
                  <a:cubicBezTo>
                    <a:pt x="632" y="631"/>
                    <a:pt x="584" y="708"/>
                    <a:pt x="555" y="713"/>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5" name="Freeform 159"/>
            <p:cNvSpPr/>
            <p:nvPr/>
          </p:nvSpPr>
          <p:spPr bwMode="auto">
            <a:xfrm>
              <a:off x="9415463" y="900113"/>
              <a:ext cx="1314450" cy="1365250"/>
            </a:xfrm>
            <a:custGeom>
              <a:avLst/>
              <a:gdLst>
                <a:gd name="T0" fmla="*/ 55 w 350"/>
                <a:gd name="T1" fmla="*/ 356 h 363"/>
                <a:gd name="T2" fmla="*/ 170 w 350"/>
                <a:gd name="T3" fmla="*/ 327 h 363"/>
                <a:gd name="T4" fmla="*/ 241 w 350"/>
                <a:gd name="T5" fmla="*/ 356 h 363"/>
                <a:gd name="T6" fmla="*/ 257 w 350"/>
                <a:gd name="T7" fmla="*/ 326 h 363"/>
                <a:gd name="T8" fmla="*/ 277 w 350"/>
                <a:gd name="T9" fmla="*/ 315 h 363"/>
                <a:gd name="T10" fmla="*/ 277 w 350"/>
                <a:gd name="T11" fmla="*/ 300 h 363"/>
                <a:gd name="T12" fmla="*/ 297 w 350"/>
                <a:gd name="T13" fmla="*/ 300 h 363"/>
                <a:gd name="T14" fmla="*/ 297 w 350"/>
                <a:gd name="T15" fmla="*/ 272 h 363"/>
                <a:gd name="T16" fmla="*/ 331 w 350"/>
                <a:gd name="T17" fmla="*/ 272 h 363"/>
                <a:gd name="T18" fmla="*/ 320 w 350"/>
                <a:gd name="T19" fmla="*/ 177 h 363"/>
                <a:gd name="T20" fmla="*/ 343 w 350"/>
                <a:gd name="T21" fmla="*/ 166 h 363"/>
                <a:gd name="T22" fmla="*/ 343 w 350"/>
                <a:gd name="T23" fmla="*/ 73 h 363"/>
                <a:gd name="T24" fmla="*/ 227 w 350"/>
                <a:gd name="T25" fmla="*/ 9 h 363"/>
                <a:gd name="T26" fmla="*/ 89 w 350"/>
                <a:gd name="T27" fmla="*/ 77 h 363"/>
                <a:gd name="T28" fmla="*/ 0 w 350"/>
                <a:gd name="T29" fmla="*/ 159 h 363"/>
                <a:gd name="T30" fmla="*/ 55 w 350"/>
                <a:gd name="T31" fmla="*/ 356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63">
                  <a:moveTo>
                    <a:pt x="55" y="356"/>
                  </a:moveTo>
                  <a:cubicBezTo>
                    <a:pt x="55" y="356"/>
                    <a:pt x="148" y="322"/>
                    <a:pt x="170" y="327"/>
                  </a:cubicBezTo>
                  <a:cubicBezTo>
                    <a:pt x="170" y="327"/>
                    <a:pt x="213" y="363"/>
                    <a:pt x="241" y="356"/>
                  </a:cubicBezTo>
                  <a:cubicBezTo>
                    <a:pt x="257" y="326"/>
                    <a:pt x="257" y="326"/>
                    <a:pt x="257" y="326"/>
                  </a:cubicBezTo>
                  <a:cubicBezTo>
                    <a:pt x="277" y="315"/>
                    <a:pt x="277" y="315"/>
                    <a:pt x="277" y="315"/>
                  </a:cubicBezTo>
                  <a:cubicBezTo>
                    <a:pt x="277" y="300"/>
                    <a:pt x="277" y="300"/>
                    <a:pt x="277" y="300"/>
                  </a:cubicBezTo>
                  <a:cubicBezTo>
                    <a:pt x="277" y="300"/>
                    <a:pt x="288" y="311"/>
                    <a:pt x="297" y="300"/>
                  </a:cubicBezTo>
                  <a:cubicBezTo>
                    <a:pt x="297" y="272"/>
                    <a:pt x="297" y="272"/>
                    <a:pt x="297" y="272"/>
                  </a:cubicBezTo>
                  <a:cubicBezTo>
                    <a:pt x="297" y="272"/>
                    <a:pt x="329" y="281"/>
                    <a:pt x="331" y="272"/>
                  </a:cubicBezTo>
                  <a:cubicBezTo>
                    <a:pt x="334" y="263"/>
                    <a:pt x="316" y="188"/>
                    <a:pt x="320" y="177"/>
                  </a:cubicBezTo>
                  <a:cubicBezTo>
                    <a:pt x="343" y="166"/>
                    <a:pt x="343" y="166"/>
                    <a:pt x="343" y="166"/>
                  </a:cubicBezTo>
                  <a:cubicBezTo>
                    <a:pt x="343" y="166"/>
                    <a:pt x="350" y="113"/>
                    <a:pt x="343" y="73"/>
                  </a:cubicBezTo>
                  <a:cubicBezTo>
                    <a:pt x="336" y="32"/>
                    <a:pt x="259" y="0"/>
                    <a:pt x="227" y="9"/>
                  </a:cubicBezTo>
                  <a:cubicBezTo>
                    <a:pt x="195" y="18"/>
                    <a:pt x="98" y="54"/>
                    <a:pt x="89" y="77"/>
                  </a:cubicBezTo>
                  <a:cubicBezTo>
                    <a:pt x="80" y="100"/>
                    <a:pt x="0" y="159"/>
                    <a:pt x="0" y="159"/>
                  </a:cubicBezTo>
                  <a:lnTo>
                    <a:pt x="55" y="356"/>
                  </a:lnTo>
                  <a:close/>
                </a:path>
              </a:pathLst>
            </a:custGeom>
            <a:solidFill>
              <a:srgbClr val="F8C29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6" name="Freeform 160"/>
            <p:cNvSpPr/>
            <p:nvPr/>
          </p:nvSpPr>
          <p:spPr bwMode="auto">
            <a:xfrm>
              <a:off x="9431338" y="1155700"/>
              <a:ext cx="1276350" cy="1104900"/>
            </a:xfrm>
            <a:custGeom>
              <a:avLst/>
              <a:gdLst>
                <a:gd name="T0" fmla="*/ 169 w 340"/>
                <a:gd name="T1" fmla="*/ 134 h 294"/>
                <a:gd name="T2" fmla="*/ 91 w 340"/>
                <a:gd name="T3" fmla="*/ 157 h 294"/>
                <a:gd name="T4" fmla="*/ 29 w 340"/>
                <a:gd name="T5" fmla="*/ 211 h 294"/>
                <a:gd name="T6" fmla="*/ 0 w 340"/>
                <a:gd name="T7" fmla="*/ 105 h 294"/>
                <a:gd name="T8" fmla="*/ 101 w 340"/>
                <a:gd name="T9" fmla="*/ 30 h 294"/>
                <a:gd name="T10" fmla="*/ 214 w 340"/>
                <a:gd name="T11" fmla="*/ 0 h 294"/>
                <a:gd name="T12" fmla="*/ 312 w 340"/>
                <a:gd name="T13" fmla="*/ 14 h 294"/>
                <a:gd name="T14" fmla="*/ 340 w 340"/>
                <a:gd name="T15" fmla="*/ 91 h 294"/>
                <a:gd name="T16" fmla="*/ 339 w 340"/>
                <a:gd name="T17" fmla="*/ 98 h 294"/>
                <a:gd name="T18" fmla="*/ 339 w 340"/>
                <a:gd name="T19" fmla="*/ 98 h 294"/>
                <a:gd name="T20" fmla="*/ 257 w 340"/>
                <a:gd name="T21" fmla="*/ 114 h 294"/>
                <a:gd name="T22" fmla="*/ 209 w 340"/>
                <a:gd name="T23" fmla="*/ 125 h 294"/>
                <a:gd name="T24" fmla="*/ 189 w 340"/>
                <a:gd name="T25" fmla="*/ 220 h 294"/>
                <a:gd name="T26" fmla="*/ 235 w 340"/>
                <a:gd name="T27" fmla="*/ 289 h 294"/>
                <a:gd name="T28" fmla="*/ 166 w 340"/>
                <a:gd name="T29" fmla="*/ 259 h 294"/>
                <a:gd name="T30" fmla="*/ 163 w 340"/>
                <a:gd name="T31" fmla="*/ 258 h 294"/>
                <a:gd name="T32" fmla="*/ 153 w 340"/>
                <a:gd name="T33" fmla="*/ 157 h 294"/>
                <a:gd name="T34" fmla="*/ 200 w 340"/>
                <a:gd name="T35" fmla="*/ 70 h 294"/>
                <a:gd name="T36" fmla="*/ 169 w 340"/>
                <a:gd name="T37" fmla="*/ 34 h 294"/>
                <a:gd name="T38" fmla="*/ 144 w 340"/>
                <a:gd name="T39" fmla="*/ 102 h 294"/>
                <a:gd name="T40" fmla="*/ 169 w 340"/>
                <a:gd name="T41" fmla="*/ 13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294">
                  <a:moveTo>
                    <a:pt x="169" y="134"/>
                  </a:moveTo>
                  <a:cubicBezTo>
                    <a:pt x="169" y="134"/>
                    <a:pt x="112" y="138"/>
                    <a:pt x="91" y="157"/>
                  </a:cubicBezTo>
                  <a:cubicBezTo>
                    <a:pt x="80" y="167"/>
                    <a:pt x="52" y="193"/>
                    <a:pt x="29" y="211"/>
                  </a:cubicBezTo>
                  <a:cubicBezTo>
                    <a:pt x="0" y="105"/>
                    <a:pt x="0" y="105"/>
                    <a:pt x="0" y="105"/>
                  </a:cubicBezTo>
                  <a:cubicBezTo>
                    <a:pt x="28" y="86"/>
                    <a:pt x="93" y="40"/>
                    <a:pt x="101" y="30"/>
                  </a:cubicBezTo>
                  <a:cubicBezTo>
                    <a:pt x="110" y="16"/>
                    <a:pt x="207" y="0"/>
                    <a:pt x="214" y="0"/>
                  </a:cubicBezTo>
                  <a:cubicBezTo>
                    <a:pt x="221" y="0"/>
                    <a:pt x="312" y="14"/>
                    <a:pt x="312" y="14"/>
                  </a:cubicBezTo>
                  <a:cubicBezTo>
                    <a:pt x="312" y="56"/>
                    <a:pt x="327" y="79"/>
                    <a:pt x="340" y="91"/>
                  </a:cubicBezTo>
                  <a:cubicBezTo>
                    <a:pt x="339" y="95"/>
                    <a:pt x="339" y="98"/>
                    <a:pt x="339" y="98"/>
                  </a:cubicBezTo>
                  <a:cubicBezTo>
                    <a:pt x="339" y="98"/>
                    <a:pt x="339" y="98"/>
                    <a:pt x="339" y="98"/>
                  </a:cubicBezTo>
                  <a:cubicBezTo>
                    <a:pt x="304" y="94"/>
                    <a:pt x="257" y="114"/>
                    <a:pt x="257" y="114"/>
                  </a:cubicBezTo>
                  <a:cubicBezTo>
                    <a:pt x="244" y="120"/>
                    <a:pt x="209" y="125"/>
                    <a:pt x="209" y="125"/>
                  </a:cubicBezTo>
                  <a:cubicBezTo>
                    <a:pt x="175" y="157"/>
                    <a:pt x="184" y="195"/>
                    <a:pt x="189" y="220"/>
                  </a:cubicBezTo>
                  <a:cubicBezTo>
                    <a:pt x="192" y="235"/>
                    <a:pt x="216" y="266"/>
                    <a:pt x="235" y="289"/>
                  </a:cubicBezTo>
                  <a:cubicBezTo>
                    <a:pt x="208" y="294"/>
                    <a:pt x="166" y="259"/>
                    <a:pt x="166" y="259"/>
                  </a:cubicBezTo>
                  <a:cubicBezTo>
                    <a:pt x="165" y="259"/>
                    <a:pt x="164" y="258"/>
                    <a:pt x="163" y="258"/>
                  </a:cubicBezTo>
                  <a:cubicBezTo>
                    <a:pt x="155" y="214"/>
                    <a:pt x="153" y="157"/>
                    <a:pt x="153" y="157"/>
                  </a:cubicBezTo>
                  <a:cubicBezTo>
                    <a:pt x="191" y="154"/>
                    <a:pt x="200" y="70"/>
                    <a:pt x="200" y="70"/>
                  </a:cubicBezTo>
                  <a:cubicBezTo>
                    <a:pt x="216" y="18"/>
                    <a:pt x="169" y="34"/>
                    <a:pt x="169" y="34"/>
                  </a:cubicBezTo>
                  <a:cubicBezTo>
                    <a:pt x="138" y="50"/>
                    <a:pt x="141" y="89"/>
                    <a:pt x="144" y="102"/>
                  </a:cubicBezTo>
                  <a:cubicBezTo>
                    <a:pt x="146" y="116"/>
                    <a:pt x="169" y="134"/>
                    <a:pt x="169" y="134"/>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7" name="Freeform 161"/>
            <p:cNvSpPr/>
            <p:nvPr/>
          </p:nvSpPr>
          <p:spPr bwMode="auto">
            <a:xfrm>
              <a:off x="10460038" y="1814513"/>
              <a:ext cx="195263" cy="138112"/>
            </a:xfrm>
            <a:custGeom>
              <a:avLst/>
              <a:gdLst>
                <a:gd name="T0" fmla="*/ 19 w 52"/>
                <a:gd name="T1" fmla="*/ 29 h 37"/>
                <a:gd name="T2" fmla="*/ 19 w 52"/>
                <a:gd name="T3" fmla="*/ 34 h 37"/>
                <a:gd name="T4" fmla="*/ 24 w 52"/>
                <a:gd name="T5" fmla="*/ 0 h 37"/>
                <a:gd name="T6" fmla="*/ 22 w 52"/>
                <a:gd name="T7" fmla="*/ 9 h 37"/>
                <a:gd name="T8" fmla="*/ 52 w 52"/>
                <a:gd name="T9" fmla="*/ 31 h 37"/>
                <a:gd name="T10" fmla="*/ 19 w 52"/>
                <a:gd name="T11" fmla="*/ 29 h 37"/>
              </a:gdLst>
              <a:ahLst/>
              <a:cxnLst>
                <a:cxn ang="0">
                  <a:pos x="T0" y="T1"/>
                </a:cxn>
                <a:cxn ang="0">
                  <a:pos x="T2" y="T3"/>
                </a:cxn>
                <a:cxn ang="0">
                  <a:pos x="T4" y="T5"/>
                </a:cxn>
                <a:cxn ang="0">
                  <a:pos x="T6" y="T7"/>
                </a:cxn>
                <a:cxn ang="0">
                  <a:pos x="T8" y="T9"/>
                </a:cxn>
                <a:cxn ang="0">
                  <a:pos x="T10" y="T11"/>
                </a:cxn>
              </a:cxnLst>
              <a:rect l="0" t="0" r="r" b="b"/>
              <a:pathLst>
                <a:path w="52" h="37">
                  <a:moveTo>
                    <a:pt x="19" y="29"/>
                  </a:moveTo>
                  <a:cubicBezTo>
                    <a:pt x="19" y="34"/>
                    <a:pt x="19" y="34"/>
                    <a:pt x="19" y="34"/>
                  </a:cubicBezTo>
                  <a:cubicBezTo>
                    <a:pt x="0" y="11"/>
                    <a:pt x="24" y="0"/>
                    <a:pt x="24" y="0"/>
                  </a:cubicBezTo>
                  <a:cubicBezTo>
                    <a:pt x="24" y="0"/>
                    <a:pt x="24" y="0"/>
                    <a:pt x="22" y="9"/>
                  </a:cubicBezTo>
                  <a:cubicBezTo>
                    <a:pt x="20" y="14"/>
                    <a:pt x="38" y="24"/>
                    <a:pt x="52" y="31"/>
                  </a:cubicBezTo>
                  <a:cubicBezTo>
                    <a:pt x="46" y="37"/>
                    <a:pt x="19" y="29"/>
                    <a:pt x="19" y="29"/>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8" name="Freeform 162"/>
            <p:cNvSpPr/>
            <p:nvPr/>
          </p:nvSpPr>
          <p:spPr bwMode="auto">
            <a:xfrm>
              <a:off x="9478963" y="627063"/>
              <a:ext cx="1333500" cy="904875"/>
            </a:xfrm>
            <a:custGeom>
              <a:avLst/>
              <a:gdLst>
                <a:gd name="T0" fmla="*/ 329 w 355"/>
                <a:gd name="T1" fmla="*/ 164 h 241"/>
                <a:gd name="T2" fmla="*/ 353 w 355"/>
                <a:gd name="T3" fmla="*/ 130 h 241"/>
                <a:gd name="T4" fmla="*/ 329 w 355"/>
                <a:gd name="T5" fmla="*/ 80 h 241"/>
                <a:gd name="T6" fmla="*/ 181 w 355"/>
                <a:gd name="T7" fmla="*/ 3 h 241"/>
                <a:gd name="T8" fmla="*/ 101 w 355"/>
                <a:gd name="T9" fmla="*/ 34 h 241"/>
                <a:gd name="T10" fmla="*/ 51 w 355"/>
                <a:gd name="T11" fmla="*/ 64 h 241"/>
                <a:gd name="T12" fmla="*/ 24 w 355"/>
                <a:gd name="T13" fmla="*/ 155 h 241"/>
                <a:gd name="T14" fmla="*/ 2 w 355"/>
                <a:gd name="T15" fmla="*/ 217 h 241"/>
                <a:gd name="T16" fmla="*/ 44 w 355"/>
                <a:gd name="T17" fmla="*/ 239 h 241"/>
                <a:gd name="T18" fmla="*/ 136 w 355"/>
                <a:gd name="T19" fmla="*/ 196 h 241"/>
                <a:gd name="T20" fmla="*/ 187 w 355"/>
                <a:gd name="T21" fmla="*/ 211 h 241"/>
                <a:gd name="T22" fmla="*/ 199 w 355"/>
                <a:gd name="T23" fmla="*/ 239 h 241"/>
                <a:gd name="T24" fmla="*/ 221 w 355"/>
                <a:gd name="T25" fmla="*/ 225 h 241"/>
                <a:gd name="T26" fmla="*/ 273 w 355"/>
                <a:gd name="T27" fmla="*/ 166 h 241"/>
                <a:gd name="T28" fmla="*/ 313 w 355"/>
                <a:gd name="T29" fmla="*/ 141 h 241"/>
                <a:gd name="T30" fmla="*/ 329 w 355"/>
                <a:gd name="T31" fmla="*/ 16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5" h="241">
                  <a:moveTo>
                    <a:pt x="329" y="164"/>
                  </a:moveTo>
                  <a:cubicBezTo>
                    <a:pt x="329" y="164"/>
                    <a:pt x="351" y="145"/>
                    <a:pt x="353" y="130"/>
                  </a:cubicBezTo>
                  <a:cubicBezTo>
                    <a:pt x="355" y="114"/>
                    <a:pt x="329" y="80"/>
                    <a:pt x="329" y="80"/>
                  </a:cubicBezTo>
                  <a:cubicBezTo>
                    <a:pt x="329" y="80"/>
                    <a:pt x="203" y="5"/>
                    <a:pt x="181" y="3"/>
                  </a:cubicBezTo>
                  <a:cubicBezTo>
                    <a:pt x="158" y="0"/>
                    <a:pt x="101" y="34"/>
                    <a:pt x="101" y="34"/>
                  </a:cubicBezTo>
                  <a:cubicBezTo>
                    <a:pt x="101" y="34"/>
                    <a:pt x="63" y="46"/>
                    <a:pt x="51" y="64"/>
                  </a:cubicBezTo>
                  <a:cubicBezTo>
                    <a:pt x="40" y="82"/>
                    <a:pt x="33" y="141"/>
                    <a:pt x="24" y="155"/>
                  </a:cubicBezTo>
                  <a:cubicBezTo>
                    <a:pt x="15" y="168"/>
                    <a:pt x="4" y="216"/>
                    <a:pt x="2" y="217"/>
                  </a:cubicBezTo>
                  <a:cubicBezTo>
                    <a:pt x="0" y="219"/>
                    <a:pt x="15" y="241"/>
                    <a:pt x="44" y="239"/>
                  </a:cubicBezTo>
                  <a:cubicBezTo>
                    <a:pt x="74" y="236"/>
                    <a:pt x="128" y="206"/>
                    <a:pt x="136" y="196"/>
                  </a:cubicBezTo>
                  <a:cubicBezTo>
                    <a:pt x="143" y="185"/>
                    <a:pt x="203" y="154"/>
                    <a:pt x="187" y="211"/>
                  </a:cubicBezTo>
                  <a:cubicBezTo>
                    <a:pt x="199" y="239"/>
                    <a:pt x="199" y="239"/>
                    <a:pt x="199" y="239"/>
                  </a:cubicBezTo>
                  <a:cubicBezTo>
                    <a:pt x="221" y="225"/>
                    <a:pt x="221" y="225"/>
                    <a:pt x="221" y="225"/>
                  </a:cubicBezTo>
                  <a:cubicBezTo>
                    <a:pt x="221" y="225"/>
                    <a:pt x="273" y="181"/>
                    <a:pt x="273" y="166"/>
                  </a:cubicBezTo>
                  <a:cubicBezTo>
                    <a:pt x="273" y="151"/>
                    <a:pt x="313" y="141"/>
                    <a:pt x="313" y="141"/>
                  </a:cubicBezTo>
                  <a:lnTo>
                    <a:pt x="329" y="164"/>
                  </a:ln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39" name="Freeform 163"/>
            <p:cNvSpPr/>
            <p:nvPr/>
          </p:nvSpPr>
          <p:spPr bwMode="auto">
            <a:xfrm>
              <a:off x="6116638" y="1350963"/>
              <a:ext cx="3683000" cy="3097212"/>
            </a:xfrm>
            <a:custGeom>
              <a:avLst/>
              <a:gdLst>
                <a:gd name="T0" fmla="*/ 0 w 980"/>
                <a:gd name="T1" fmla="*/ 379 h 824"/>
                <a:gd name="T2" fmla="*/ 456 w 980"/>
                <a:gd name="T3" fmla="*/ 73 h 824"/>
                <a:gd name="T4" fmla="*/ 810 w 980"/>
                <a:gd name="T5" fmla="*/ 46 h 824"/>
                <a:gd name="T6" fmla="*/ 869 w 980"/>
                <a:gd name="T7" fmla="*/ 0 h 824"/>
                <a:gd name="T8" fmla="*/ 944 w 980"/>
                <a:gd name="T9" fmla="*/ 254 h 824"/>
                <a:gd name="T10" fmla="*/ 681 w 980"/>
                <a:gd name="T11" fmla="*/ 522 h 824"/>
                <a:gd name="T12" fmla="*/ 349 w 980"/>
                <a:gd name="T13" fmla="*/ 809 h 824"/>
                <a:gd name="T14" fmla="*/ 213 w 980"/>
                <a:gd name="T15" fmla="*/ 747 h 824"/>
                <a:gd name="T16" fmla="*/ 0 w 980"/>
                <a:gd name="T17" fmla="*/ 379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824">
                  <a:moveTo>
                    <a:pt x="0" y="379"/>
                  </a:moveTo>
                  <a:cubicBezTo>
                    <a:pt x="0" y="379"/>
                    <a:pt x="206" y="209"/>
                    <a:pt x="456" y="73"/>
                  </a:cubicBezTo>
                  <a:cubicBezTo>
                    <a:pt x="456" y="73"/>
                    <a:pt x="602" y="5"/>
                    <a:pt x="810" y="46"/>
                  </a:cubicBezTo>
                  <a:cubicBezTo>
                    <a:pt x="810" y="46"/>
                    <a:pt x="851" y="0"/>
                    <a:pt x="869" y="0"/>
                  </a:cubicBezTo>
                  <a:cubicBezTo>
                    <a:pt x="887" y="0"/>
                    <a:pt x="980" y="177"/>
                    <a:pt x="944" y="254"/>
                  </a:cubicBezTo>
                  <a:cubicBezTo>
                    <a:pt x="944" y="254"/>
                    <a:pt x="703" y="502"/>
                    <a:pt x="681" y="522"/>
                  </a:cubicBezTo>
                  <a:cubicBezTo>
                    <a:pt x="658" y="543"/>
                    <a:pt x="375" y="767"/>
                    <a:pt x="349" y="809"/>
                  </a:cubicBezTo>
                  <a:cubicBezTo>
                    <a:pt x="349" y="809"/>
                    <a:pt x="265" y="824"/>
                    <a:pt x="213" y="747"/>
                  </a:cubicBezTo>
                  <a:cubicBezTo>
                    <a:pt x="161" y="670"/>
                    <a:pt x="0" y="379"/>
                    <a:pt x="0" y="379"/>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40" name="Freeform 164"/>
            <p:cNvSpPr/>
            <p:nvPr/>
          </p:nvSpPr>
          <p:spPr bwMode="auto">
            <a:xfrm>
              <a:off x="7259638" y="2727325"/>
              <a:ext cx="104775" cy="149225"/>
            </a:xfrm>
            <a:custGeom>
              <a:avLst/>
              <a:gdLst>
                <a:gd name="T0" fmla="*/ 28 w 28"/>
                <a:gd name="T1" fmla="*/ 40 h 40"/>
                <a:gd name="T2" fmla="*/ 0 w 28"/>
                <a:gd name="T3" fmla="*/ 0 h 40"/>
                <a:gd name="T4" fmla="*/ 28 w 28"/>
                <a:gd name="T5" fmla="*/ 40 h 40"/>
              </a:gdLst>
              <a:ahLst/>
              <a:cxnLst>
                <a:cxn ang="0">
                  <a:pos x="T0" y="T1"/>
                </a:cxn>
                <a:cxn ang="0">
                  <a:pos x="T2" y="T3"/>
                </a:cxn>
                <a:cxn ang="0">
                  <a:pos x="T4" y="T5"/>
                </a:cxn>
              </a:cxnLst>
              <a:rect l="0" t="0" r="r" b="b"/>
              <a:pathLst>
                <a:path w="28" h="40">
                  <a:moveTo>
                    <a:pt x="28" y="40"/>
                  </a:moveTo>
                  <a:cubicBezTo>
                    <a:pt x="12" y="20"/>
                    <a:pt x="1" y="5"/>
                    <a:pt x="0" y="0"/>
                  </a:cubicBezTo>
                  <a:cubicBezTo>
                    <a:pt x="0" y="0"/>
                    <a:pt x="11" y="16"/>
                    <a:pt x="28" y="40"/>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41" name="Freeform 165"/>
            <p:cNvSpPr/>
            <p:nvPr/>
          </p:nvSpPr>
          <p:spPr bwMode="auto">
            <a:xfrm>
              <a:off x="6861175" y="1701800"/>
              <a:ext cx="2825750" cy="2746375"/>
            </a:xfrm>
            <a:custGeom>
              <a:avLst/>
              <a:gdLst>
                <a:gd name="T0" fmla="*/ 206 w 752"/>
                <a:gd name="T1" fmla="*/ 550 h 731"/>
                <a:gd name="T2" fmla="*/ 276 w 752"/>
                <a:gd name="T3" fmla="*/ 507 h 731"/>
                <a:gd name="T4" fmla="*/ 271 w 752"/>
                <a:gd name="T5" fmla="*/ 502 h 731"/>
                <a:gd name="T6" fmla="*/ 134 w 752"/>
                <a:gd name="T7" fmla="*/ 313 h 731"/>
                <a:gd name="T8" fmla="*/ 271 w 752"/>
                <a:gd name="T9" fmla="*/ 481 h 731"/>
                <a:gd name="T10" fmla="*/ 260 w 752"/>
                <a:gd name="T11" fmla="*/ 234 h 731"/>
                <a:gd name="T12" fmla="*/ 294 w 752"/>
                <a:gd name="T13" fmla="*/ 261 h 731"/>
                <a:gd name="T14" fmla="*/ 385 w 752"/>
                <a:gd name="T15" fmla="*/ 207 h 731"/>
                <a:gd name="T16" fmla="*/ 378 w 752"/>
                <a:gd name="T17" fmla="*/ 127 h 731"/>
                <a:gd name="T18" fmla="*/ 410 w 752"/>
                <a:gd name="T19" fmla="*/ 173 h 731"/>
                <a:gd name="T20" fmla="*/ 333 w 752"/>
                <a:gd name="T21" fmla="*/ 0 h 731"/>
                <a:gd name="T22" fmla="*/ 451 w 752"/>
                <a:gd name="T23" fmla="*/ 144 h 731"/>
                <a:gd name="T24" fmla="*/ 476 w 752"/>
                <a:gd name="T25" fmla="*/ 84 h 731"/>
                <a:gd name="T26" fmla="*/ 680 w 752"/>
                <a:gd name="T27" fmla="*/ 175 h 731"/>
                <a:gd name="T28" fmla="*/ 653 w 752"/>
                <a:gd name="T29" fmla="*/ 47 h 731"/>
                <a:gd name="T30" fmla="*/ 752 w 752"/>
                <a:gd name="T31" fmla="*/ 143 h 731"/>
                <a:gd name="T32" fmla="*/ 746 w 752"/>
                <a:gd name="T33" fmla="*/ 161 h 731"/>
                <a:gd name="T34" fmla="*/ 483 w 752"/>
                <a:gd name="T35" fmla="*/ 429 h 731"/>
                <a:gd name="T36" fmla="*/ 151 w 752"/>
                <a:gd name="T37" fmla="*/ 716 h 731"/>
                <a:gd name="T38" fmla="*/ 15 w 752"/>
                <a:gd name="T39" fmla="*/ 654 h 731"/>
                <a:gd name="T40" fmla="*/ 0 w 752"/>
                <a:gd name="T41" fmla="*/ 631 h 731"/>
                <a:gd name="T42" fmla="*/ 206 w 752"/>
                <a:gd name="T43" fmla="*/ 550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52" h="731">
                  <a:moveTo>
                    <a:pt x="206" y="550"/>
                  </a:moveTo>
                  <a:cubicBezTo>
                    <a:pt x="243" y="559"/>
                    <a:pt x="268" y="520"/>
                    <a:pt x="276" y="507"/>
                  </a:cubicBezTo>
                  <a:cubicBezTo>
                    <a:pt x="274" y="505"/>
                    <a:pt x="273" y="504"/>
                    <a:pt x="271" y="502"/>
                  </a:cubicBezTo>
                  <a:cubicBezTo>
                    <a:pt x="247" y="475"/>
                    <a:pt x="174" y="371"/>
                    <a:pt x="134" y="313"/>
                  </a:cubicBezTo>
                  <a:cubicBezTo>
                    <a:pt x="181" y="374"/>
                    <a:pt x="271" y="481"/>
                    <a:pt x="271" y="481"/>
                  </a:cubicBezTo>
                  <a:cubicBezTo>
                    <a:pt x="290" y="434"/>
                    <a:pt x="260" y="234"/>
                    <a:pt x="260" y="234"/>
                  </a:cubicBezTo>
                  <a:cubicBezTo>
                    <a:pt x="294" y="261"/>
                    <a:pt x="294" y="261"/>
                    <a:pt x="294" y="261"/>
                  </a:cubicBezTo>
                  <a:cubicBezTo>
                    <a:pt x="326" y="270"/>
                    <a:pt x="358" y="243"/>
                    <a:pt x="385" y="207"/>
                  </a:cubicBezTo>
                  <a:cubicBezTo>
                    <a:pt x="412" y="171"/>
                    <a:pt x="378" y="127"/>
                    <a:pt x="378" y="127"/>
                  </a:cubicBezTo>
                  <a:cubicBezTo>
                    <a:pt x="405" y="134"/>
                    <a:pt x="410" y="173"/>
                    <a:pt x="410" y="173"/>
                  </a:cubicBezTo>
                  <a:cubicBezTo>
                    <a:pt x="437" y="98"/>
                    <a:pt x="333" y="0"/>
                    <a:pt x="333" y="0"/>
                  </a:cubicBezTo>
                  <a:cubicBezTo>
                    <a:pt x="390" y="26"/>
                    <a:pt x="451" y="144"/>
                    <a:pt x="451" y="144"/>
                  </a:cubicBezTo>
                  <a:cubicBezTo>
                    <a:pt x="451" y="129"/>
                    <a:pt x="476" y="84"/>
                    <a:pt x="476" y="84"/>
                  </a:cubicBezTo>
                  <a:cubicBezTo>
                    <a:pt x="483" y="127"/>
                    <a:pt x="669" y="200"/>
                    <a:pt x="680" y="175"/>
                  </a:cubicBezTo>
                  <a:cubicBezTo>
                    <a:pt x="691" y="150"/>
                    <a:pt x="653" y="47"/>
                    <a:pt x="653" y="47"/>
                  </a:cubicBezTo>
                  <a:cubicBezTo>
                    <a:pt x="668" y="48"/>
                    <a:pt x="716" y="100"/>
                    <a:pt x="752" y="143"/>
                  </a:cubicBezTo>
                  <a:cubicBezTo>
                    <a:pt x="751" y="149"/>
                    <a:pt x="749" y="156"/>
                    <a:pt x="746" y="161"/>
                  </a:cubicBezTo>
                  <a:cubicBezTo>
                    <a:pt x="746" y="161"/>
                    <a:pt x="505" y="409"/>
                    <a:pt x="483" y="429"/>
                  </a:cubicBezTo>
                  <a:cubicBezTo>
                    <a:pt x="460" y="450"/>
                    <a:pt x="177" y="674"/>
                    <a:pt x="151" y="716"/>
                  </a:cubicBezTo>
                  <a:cubicBezTo>
                    <a:pt x="151" y="716"/>
                    <a:pt x="67" y="731"/>
                    <a:pt x="15" y="654"/>
                  </a:cubicBezTo>
                  <a:cubicBezTo>
                    <a:pt x="11" y="648"/>
                    <a:pt x="5" y="640"/>
                    <a:pt x="0" y="631"/>
                  </a:cubicBezTo>
                  <a:cubicBezTo>
                    <a:pt x="149" y="670"/>
                    <a:pt x="169" y="541"/>
                    <a:pt x="206" y="550"/>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42" name="Freeform 166"/>
            <p:cNvSpPr/>
            <p:nvPr/>
          </p:nvSpPr>
          <p:spPr bwMode="auto">
            <a:xfrm>
              <a:off x="8589963" y="1806575"/>
              <a:ext cx="896938" cy="3136900"/>
            </a:xfrm>
            <a:custGeom>
              <a:avLst/>
              <a:gdLst>
                <a:gd name="T0" fmla="*/ 20 w 239"/>
                <a:gd name="T1" fmla="*/ 19 h 835"/>
                <a:gd name="T2" fmla="*/ 11 w 239"/>
                <a:gd name="T3" fmla="*/ 233 h 835"/>
                <a:gd name="T4" fmla="*/ 50 w 239"/>
                <a:gd name="T5" fmla="*/ 487 h 835"/>
                <a:gd name="T6" fmla="*/ 98 w 239"/>
                <a:gd name="T7" fmla="*/ 808 h 835"/>
                <a:gd name="T8" fmla="*/ 239 w 239"/>
                <a:gd name="T9" fmla="*/ 797 h 835"/>
                <a:gd name="T10" fmla="*/ 200 w 239"/>
                <a:gd name="T11" fmla="*/ 599 h 835"/>
                <a:gd name="T12" fmla="*/ 191 w 239"/>
                <a:gd name="T13" fmla="*/ 388 h 835"/>
                <a:gd name="T14" fmla="*/ 182 w 239"/>
                <a:gd name="T15" fmla="*/ 265 h 835"/>
                <a:gd name="T16" fmla="*/ 220 w 239"/>
                <a:gd name="T17" fmla="*/ 165 h 835"/>
                <a:gd name="T18" fmla="*/ 172 w 239"/>
                <a:gd name="T19" fmla="*/ 19 h 835"/>
                <a:gd name="T20" fmla="*/ 20 w 239"/>
                <a:gd name="T21" fmla="*/ 19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9" h="835">
                  <a:moveTo>
                    <a:pt x="20" y="19"/>
                  </a:moveTo>
                  <a:cubicBezTo>
                    <a:pt x="20" y="19"/>
                    <a:pt x="0" y="202"/>
                    <a:pt x="11" y="233"/>
                  </a:cubicBezTo>
                  <a:cubicBezTo>
                    <a:pt x="23" y="265"/>
                    <a:pt x="43" y="476"/>
                    <a:pt x="50" y="487"/>
                  </a:cubicBezTo>
                  <a:cubicBezTo>
                    <a:pt x="57" y="499"/>
                    <a:pt x="100" y="785"/>
                    <a:pt x="98" y="808"/>
                  </a:cubicBezTo>
                  <a:cubicBezTo>
                    <a:pt x="98" y="808"/>
                    <a:pt x="157" y="835"/>
                    <a:pt x="239" y="797"/>
                  </a:cubicBezTo>
                  <a:cubicBezTo>
                    <a:pt x="239" y="797"/>
                    <a:pt x="197" y="615"/>
                    <a:pt x="200" y="599"/>
                  </a:cubicBezTo>
                  <a:cubicBezTo>
                    <a:pt x="202" y="583"/>
                    <a:pt x="206" y="397"/>
                    <a:pt x="191" y="388"/>
                  </a:cubicBezTo>
                  <a:cubicBezTo>
                    <a:pt x="191" y="388"/>
                    <a:pt x="218" y="296"/>
                    <a:pt x="182" y="265"/>
                  </a:cubicBezTo>
                  <a:cubicBezTo>
                    <a:pt x="182" y="265"/>
                    <a:pt x="220" y="183"/>
                    <a:pt x="220" y="165"/>
                  </a:cubicBezTo>
                  <a:cubicBezTo>
                    <a:pt x="220" y="147"/>
                    <a:pt x="204" y="38"/>
                    <a:pt x="172" y="19"/>
                  </a:cubicBezTo>
                  <a:cubicBezTo>
                    <a:pt x="141" y="0"/>
                    <a:pt x="20" y="19"/>
                    <a:pt x="20" y="19"/>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43" name="Freeform 167"/>
            <p:cNvSpPr/>
            <p:nvPr/>
          </p:nvSpPr>
          <p:spPr bwMode="auto">
            <a:xfrm>
              <a:off x="8826500" y="2673350"/>
              <a:ext cx="566738" cy="733425"/>
            </a:xfrm>
            <a:custGeom>
              <a:avLst/>
              <a:gdLst>
                <a:gd name="T0" fmla="*/ 128 w 151"/>
                <a:gd name="T1" fmla="*/ 157 h 195"/>
                <a:gd name="T2" fmla="*/ 37 w 151"/>
                <a:gd name="T3" fmla="*/ 136 h 195"/>
                <a:gd name="T4" fmla="*/ 0 w 151"/>
                <a:gd name="T5" fmla="*/ 0 h 195"/>
                <a:gd name="T6" fmla="*/ 126 w 151"/>
                <a:gd name="T7" fmla="*/ 42 h 195"/>
                <a:gd name="T8" fmla="*/ 128 w 151"/>
                <a:gd name="T9" fmla="*/ 157 h 195"/>
              </a:gdLst>
              <a:ahLst/>
              <a:cxnLst>
                <a:cxn ang="0">
                  <a:pos x="T0" y="T1"/>
                </a:cxn>
                <a:cxn ang="0">
                  <a:pos x="T2" y="T3"/>
                </a:cxn>
                <a:cxn ang="0">
                  <a:pos x="T4" y="T5"/>
                </a:cxn>
                <a:cxn ang="0">
                  <a:pos x="T6" y="T7"/>
                </a:cxn>
                <a:cxn ang="0">
                  <a:pos x="T8" y="T9"/>
                </a:cxn>
              </a:cxnLst>
              <a:rect l="0" t="0" r="r" b="b"/>
              <a:pathLst>
                <a:path w="151" h="195">
                  <a:moveTo>
                    <a:pt x="128" y="157"/>
                  </a:moveTo>
                  <a:cubicBezTo>
                    <a:pt x="69" y="195"/>
                    <a:pt x="48" y="150"/>
                    <a:pt x="37" y="136"/>
                  </a:cubicBezTo>
                  <a:cubicBezTo>
                    <a:pt x="25" y="123"/>
                    <a:pt x="0" y="0"/>
                    <a:pt x="0" y="0"/>
                  </a:cubicBezTo>
                  <a:cubicBezTo>
                    <a:pt x="15" y="13"/>
                    <a:pt x="79" y="30"/>
                    <a:pt x="126" y="42"/>
                  </a:cubicBezTo>
                  <a:cubicBezTo>
                    <a:pt x="151" y="78"/>
                    <a:pt x="128" y="157"/>
                    <a:pt x="128" y="157"/>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44" name="Freeform 168"/>
            <p:cNvSpPr/>
            <p:nvPr/>
          </p:nvSpPr>
          <p:spPr bwMode="auto">
            <a:xfrm>
              <a:off x="8920173" y="3321050"/>
              <a:ext cx="541338" cy="1370012"/>
            </a:xfrm>
            <a:custGeom>
              <a:avLst/>
              <a:gdLst>
                <a:gd name="T0" fmla="*/ 54 w 144"/>
                <a:gd name="T1" fmla="*/ 341 h 365"/>
                <a:gd name="T2" fmla="*/ 54 w 144"/>
                <a:gd name="T3" fmla="*/ 212 h 365"/>
                <a:gd name="T4" fmla="*/ 23 w 144"/>
                <a:gd name="T5" fmla="*/ 101 h 365"/>
                <a:gd name="T6" fmla="*/ 0 w 144"/>
                <a:gd name="T7" fmla="*/ 0 h 365"/>
                <a:gd name="T8" fmla="*/ 109 w 144"/>
                <a:gd name="T9" fmla="*/ 6 h 365"/>
                <a:gd name="T10" fmla="*/ 112 w 144"/>
                <a:gd name="T11" fmla="*/ 196 h 365"/>
                <a:gd name="T12" fmla="*/ 144 w 144"/>
                <a:gd name="T13" fmla="*/ 364 h 365"/>
                <a:gd name="T14" fmla="*/ 54 w 144"/>
                <a:gd name="T15" fmla="*/ 341 h 3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365">
                  <a:moveTo>
                    <a:pt x="54" y="341"/>
                  </a:moveTo>
                  <a:cubicBezTo>
                    <a:pt x="54" y="212"/>
                    <a:pt x="54" y="212"/>
                    <a:pt x="54" y="212"/>
                  </a:cubicBezTo>
                  <a:cubicBezTo>
                    <a:pt x="54" y="212"/>
                    <a:pt x="41" y="121"/>
                    <a:pt x="23" y="101"/>
                  </a:cubicBezTo>
                  <a:cubicBezTo>
                    <a:pt x="5" y="80"/>
                    <a:pt x="0" y="0"/>
                    <a:pt x="0" y="0"/>
                  </a:cubicBezTo>
                  <a:cubicBezTo>
                    <a:pt x="44" y="27"/>
                    <a:pt x="84" y="18"/>
                    <a:pt x="109" y="6"/>
                  </a:cubicBezTo>
                  <a:cubicBezTo>
                    <a:pt x="117" y="57"/>
                    <a:pt x="114" y="183"/>
                    <a:pt x="112" y="196"/>
                  </a:cubicBezTo>
                  <a:cubicBezTo>
                    <a:pt x="110" y="208"/>
                    <a:pt x="133" y="312"/>
                    <a:pt x="144" y="364"/>
                  </a:cubicBezTo>
                  <a:cubicBezTo>
                    <a:pt x="102" y="365"/>
                    <a:pt x="54" y="341"/>
                    <a:pt x="54" y="341"/>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45" name="Freeform 169"/>
            <p:cNvSpPr/>
            <p:nvPr/>
          </p:nvSpPr>
          <p:spPr bwMode="auto">
            <a:xfrm>
              <a:off x="8912225" y="2084388"/>
              <a:ext cx="15875" cy="33337"/>
            </a:xfrm>
            <a:custGeom>
              <a:avLst/>
              <a:gdLst>
                <a:gd name="T0" fmla="*/ 4 w 4"/>
                <a:gd name="T1" fmla="*/ 9 h 9"/>
                <a:gd name="T2" fmla="*/ 0 w 4"/>
                <a:gd name="T3" fmla="*/ 0 h 9"/>
                <a:gd name="T4" fmla="*/ 4 w 4"/>
                <a:gd name="T5" fmla="*/ 9 h 9"/>
              </a:gdLst>
              <a:ahLst/>
              <a:cxnLst>
                <a:cxn ang="0">
                  <a:pos x="T0" y="T1"/>
                </a:cxn>
                <a:cxn ang="0">
                  <a:pos x="T2" y="T3"/>
                </a:cxn>
                <a:cxn ang="0">
                  <a:pos x="T4" y="T5"/>
                </a:cxn>
              </a:cxnLst>
              <a:rect l="0" t="0" r="r" b="b"/>
              <a:pathLst>
                <a:path w="4" h="9">
                  <a:moveTo>
                    <a:pt x="4" y="9"/>
                  </a:moveTo>
                  <a:cubicBezTo>
                    <a:pt x="3" y="6"/>
                    <a:pt x="1" y="3"/>
                    <a:pt x="0" y="0"/>
                  </a:cubicBezTo>
                  <a:cubicBezTo>
                    <a:pt x="0" y="0"/>
                    <a:pt x="2" y="3"/>
                    <a:pt x="4" y="9"/>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46" name="Freeform 170"/>
            <p:cNvSpPr/>
            <p:nvPr/>
          </p:nvSpPr>
          <p:spPr bwMode="auto">
            <a:xfrm>
              <a:off x="8612188" y="2084388"/>
              <a:ext cx="773113" cy="714375"/>
            </a:xfrm>
            <a:custGeom>
              <a:avLst/>
              <a:gdLst>
                <a:gd name="T0" fmla="*/ 44 w 206"/>
                <a:gd name="T1" fmla="*/ 53 h 190"/>
                <a:gd name="T2" fmla="*/ 165 w 206"/>
                <a:gd name="T3" fmla="*/ 128 h 190"/>
                <a:gd name="T4" fmla="*/ 84 w 206"/>
                <a:gd name="T5" fmla="*/ 9 h 190"/>
                <a:gd name="T6" fmla="*/ 206 w 206"/>
                <a:gd name="T7" fmla="*/ 119 h 190"/>
                <a:gd name="T8" fmla="*/ 176 w 206"/>
                <a:gd name="T9" fmla="*/ 190 h 190"/>
                <a:gd name="T10" fmla="*/ 35 w 206"/>
                <a:gd name="T11" fmla="*/ 42 h 190"/>
                <a:gd name="T12" fmla="*/ 44 w 206"/>
                <a:gd name="T13" fmla="*/ 53 h 190"/>
              </a:gdLst>
              <a:ahLst/>
              <a:cxnLst>
                <a:cxn ang="0">
                  <a:pos x="T0" y="T1"/>
                </a:cxn>
                <a:cxn ang="0">
                  <a:pos x="T2" y="T3"/>
                </a:cxn>
                <a:cxn ang="0">
                  <a:pos x="T4" y="T5"/>
                </a:cxn>
                <a:cxn ang="0">
                  <a:pos x="T6" y="T7"/>
                </a:cxn>
                <a:cxn ang="0">
                  <a:pos x="T8" y="T9"/>
                </a:cxn>
                <a:cxn ang="0">
                  <a:pos x="T10" y="T11"/>
                </a:cxn>
                <a:cxn ang="0">
                  <a:pos x="T12" y="T13"/>
                </a:cxn>
              </a:cxnLst>
              <a:rect l="0" t="0" r="r" b="b"/>
              <a:pathLst>
                <a:path w="206" h="190">
                  <a:moveTo>
                    <a:pt x="44" y="53"/>
                  </a:moveTo>
                  <a:cubicBezTo>
                    <a:pt x="87" y="105"/>
                    <a:pt x="165" y="128"/>
                    <a:pt x="165" y="128"/>
                  </a:cubicBezTo>
                  <a:cubicBezTo>
                    <a:pt x="140" y="112"/>
                    <a:pt x="98" y="34"/>
                    <a:pt x="84" y="9"/>
                  </a:cubicBezTo>
                  <a:cubicBezTo>
                    <a:pt x="106" y="46"/>
                    <a:pt x="165" y="91"/>
                    <a:pt x="206" y="119"/>
                  </a:cubicBezTo>
                  <a:cubicBezTo>
                    <a:pt x="196" y="147"/>
                    <a:pt x="179" y="184"/>
                    <a:pt x="176" y="190"/>
                  </a:cubicBezTo>
                  <a:cubicBezTo>
                    <a:pt x="107" y="145"/>
                    <a:pt x="35" y="42"/>
                    <a:pt x="35" y="42"/>
                  </a:cubicBezTo>
                  <a:cubicBezTo>
                    <a:pt x="35" y="42"/>
                    <a:pt x="0" y="0"/>
                    <a:pt x="44" y="53"/>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47" name="Freeform 171"/>
            <p:cNvSpPr/>
            <p:nvPr/>
          </p:nvSpPr>
          <p:spPr bwMode="auto">
            <a:xfrm>
              <a:off x="9340850" y="2197100"/>
              <a:ext cx="349250" cy="2746375"/>
            </a:xfrm>
            <a:custGeom>
              <a:avLst/>
              <a:gdLst>
                <a:gd name="T0" fmla="*/ 39 w 93"/>
                <a:gd name="T1" fmla="*/ 34 h 731"/>
                <a:gd name="T2" fmla="*/ 20 w 93"/>
                <a:gd name="T3" fmla="*/ 327 h 731"/>
                <a:gd name="T4" fmla="*/ 0 w 93"/>
                <a:gd name="T5" fmla="*/ 685 h 731"/>
                <a:gd name="T6" fmla="*/ 39 w 93"/>
                <a:gd name="T7" fmla="*/ 731 h 731"/>
                <a:gd name="T8" fmla="*/ 52 w 93"/>
                <a:gd name="T9" fmla="*/ 310 h 731"/>
                <a:gd name="T10" fmla="*/ 63 w 93"/>
                <a:gd name="T11" fmla="*/ 34 h 731"/>
                <a:gd name="T12" fmla="*/ 39 w 93"/>
                <a:gd name="T13" fmla="*/ 34 h 731"/>
              </a:gdLst>
              <a:ahLst/>
              <a:cxnLst>
                <a:cxn ang="0">
                  <a:pos x="T0" y="T1"/>
                </a:cxn>
                <a:cxn ang="0">
                  <a:pos x="T2" y="T3"/>
                </a:cxn>
                <a:cxn ang="0">
                  <a:pos x="T4" y="T5"/>
                </a:cxn>
                <a:cxn ang="0">
                  <a:pos x="T6" y="T7"/>
                </a:cxn>
                <a:cxn ang="0">
                  <a:pos x="T8" y="T9"/>
                </a:cxn>
                <a:cxn ang="0">
                  <a:pos x="T10" y="T11"/>
                </a:cxn>
                <a:cxn ang="0">
                  <a:pos x="T12" y="T13"/>
                </a:cxn>
              </a:cxnLst>
              <a:rect l="0" t="0" r="r" b="b"/>
              <a:pathLst>
                <a:path w="93" h="731">
                  <a:moveTo>
                    <a:pt x="39" y="34"/>
                  </a:moveTo>
                  <a:cubicBezTo>
                    <a:pt x="39" y="34"/>
                    <a:pt x="4" y="241"/>
                    <a:pt x="20" y="327"/>
                  </a:cubicBezTo>
                  <a:cubicBezTo>
                    <a:pt x="0" y="685"/>
                    <a:pt x="0" y="685"/>
                    <a:pt x="0" y="685"/>
                  </a:cubicBezTo>
                  <a:cubicBezTo>
                    <a:pt x="39" y="731"/>
                    <a:pt x="39" y="731"/>
                    <a:pt x="39" y="731"/>
                  </a:cubicBezTo>
                  <a:cubicBezTo>
                    <a:pt x="39" y="731"/>
                    <a:pt x="56" y="374"/>
                    <a:pt x="52" y="310"/>
                  </a:cubicBezTo>
                  <a:cubicBezTo>
                    <a:pt x="47" y="245"/>
                    <a:pt x="93" y="68"/>
                    <a:pt x="63" y="34"/>
                  </a:cubicBezTo>
                  <a:cubicBezTo>
                    <a:pt x="34" y="0"/>
                    <a:pt x="39" y="34"/>
                    <a:pt x="39" y="34"/>
                  </a:cubicBezTo>
                  <a:close/>
                </a:path>
              </a:pathLst>
            </a:custGeom>
            <a:solidFill>
              <a:srgbClr val="7D7D7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grpSp>
      <p:grpSp>
        <p:nvGrpSpPr>
          <p:cNvPr id="48" name="组合 47"/>
          <p:cNvGrpSpPr/>
          <p:nvPr/>
        </p:nvGrpSpPr>
        <p:grpSpPr>
          <a:xfrm>
            <a:off x="4710982" y="3239538"/>
            <a:ext cx="869854" cy="1100249"/>
            <a:chOff x="7489826" y="4318000"/>
            <a:chExt cx="1917700" cy="2220913"/>
          </a:xfrm>
        </p:grpSpPr>
        <p:sp>
          <p:nvSpPr>
            <p:cNvPr id="49" name="Freeform 154"/>
            <p:cNvSpPr/>
            <p:nvPr/>
          </p:nvSpPr>
          <p:spPr bwMode="auto">
            <a:xfrm>
              <a:off x="7489826" y="6227763"/>
              <a:ext cx="312738" cy="311150"/>
            </a:xfrm>
            <a:custGeom>
              <a:avLst/>
              <a:gdLst>
                <a:gd name="T0" fmla="*/ 0 w 8"/>
                <a:gd name="T1" fmla="*/ 1 h 8"/>
                <a:gd name="T2" fmla="*/ 1 w 8"/>
                <a:gd name="T3" fmla="*/ 1 h 8"/>
                <a:gd name="T4" fmla="*/ 3 w 8"/>
                <a:gd name="T5" fmla="*/ 0 h 8"/>
                <a:gd name="T6" fmla="*/ 6 w 8"/>
                <a:gd name="T7" fmla="*/ 3 h 8"/>
                <a:gd name="T8" fmla="*/ 6 w 8"/>
                <a:gd name="T9" fmla="*/ 5 h 8"/>
                <a:gd name="T10" fmla="*/ 8 w 8"/>
                <a:gd name="T11" fmla="*/ 6 h 8"/>
                <a:gd name="T12" fmla="*/ 8 w 8"/>
                <a:gd name="T13" fmla="*/ 7 h 8"/>
                <a:gd name="T14" fmla="*/ 4 w 8"/>
                <a:gd name="T15" fmla="*/ 7 h 8"/>
                <a:gd name="T16" fmla="*/ 3 w 8"/>
                <a:gd name="T17" fmla="*/ 5 h 8"/>
                <a:gd name="T18" fmla="*/ 2 w 8"/>
                <a:gd name="T19" fmla="*/ 4 h 8"/>
                <a:gd name="T20" fmla="*/ 2 w 8"/>
                <a:gd name="T21" fmla="*/ 4 h 8"/>
                <a:gd name="T22" fmla="*/ 0 w 8"/>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8">
                  <a:moveTo>
                    <a:pt x="0" y="1"/>
                  </a:moveTo>
                  <a:cubicBezTo>
                    <a:pt x="0" y="1"/>
                    <a:pt x="0" y="1"/>
                    <a:pt x="1" y="1"/>
                  </a:cubicBezTo>
                  <a:cubicBezTo>
                    <a:pt x="1" y="1"/>
                    <a:pt x="2" y="0"/>
                    <a:pt x="3" y="0"/>
                  </a:cubicBezTo>
                  <a:cubicBezTo>
                    <a:pt x="3" y="0"/>
                    <a:pt x="6" y="2"/>
                    <a:pt x="6" y="3"/>
                  </a:cubicBezTo>
                  <a:cubicBezTo>
                    <a:pt x="6" y="5"/>
                    <a:pt x="6" y="5"/>
                    <a:pt x="6" y="5"/>
                  </a:cubicBezTo>
                  <a:cubicBezTo>
                    <a:pt x="6" y="5"/>
                    <a:pt x="8" y="5"/>
                    <a:pt x="8" y="6"/>
                  </a:cubicBezTo>
                  <a:cubicBezTo>
                    <a:pt x="8" y="7"/>
                    <a:pt x="8" y="7"/>
                    <a:pt x="8" y="7"/>
                  </a:cubicBezTo>
                  <a:cubicBezTo>
                    <a:pt x="8" y="7"/>
                    <a:pt x="6" y="8"/>
                    <a:pt x="4" y="7"/>
                  </a:cubicBezTo>
                  <a:cubicBezTo>
                    <a:pt x="4" y="7"/>
                    <a:pt x="4" y="7"/>
                    <a:pt x="3" y="5"/>
                  </a:cubicBezTo>
                  <a:cubicBezTo>
                    <a:pt x="3" y="5"/>
                    <a:pt x="3" y="4"/>
                    <a:pt x="2" y="4"/>
                  </a:cubicBezTo>
                  <a:cubicBezTo>
                    <a:pt x="2" y="4"/>
                    <a:pt x="2" y="4"/>
                    <a:pt x="2" y="4"/>
                  </a:cubicBezTo>
                  <a:cubicBezTo>
                    <a:pt x="2" y="4"/>
                    <a:pt x="0" y="3"/>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0" name="Freeform 155"/>
            <p:cNvSpPr/>
            <p:nvPr/>
          </p:nvSpPr>
          <p:spPr bwMode="auto">
            <a:xfrm>
              <a:off x="7607301" y="5097463"/>
              <a:ext cx="665163" cy="1285875"/>
            </a:xfrm>
            <a:custGeom>
              <a:avLst/>
              <a:gdLst>
                <a:gd name="T0" fmla="*/ 0 w 17"/>
                <a:gd name="T1" fmla="*/ 29 h 33"/>
                <a:gd name="T2" fmla="*/ 1 w 17"/>
                <a:gd name="T3" fmla="*/ 28 h 33"/>
                <a:gd name="T4" fmla="*/ 1 w 17"/>
                <a:gd name="T5" fmla="*/ 27 h 33"/>
                <a:gd name="T6" fmla="*/ 1 w 17"/>
                <a:gd name="T7" fmla="*/ 27 h 33"/>
                <a:gd name="T8" fmla="*/ 2 w 17"/>
                <a:gd name="T9" fmla="*/ 25 h 33"/>
                <a:gd name="T10" fmla="*/ 7 w 17"/>
                <a:gd name="T11" fmla="*/ 19 h 33"/>
                <a:gd name="T12" fmla="*/ 9 w 17"/>
                <a:gd name="T13" fmla="*/ 16 h 33"/>
                <a:gd name="T14" fmla="*/ 8 w 17"/>
                <a:gd name="T15" fmla="*/ 8 h 33"/>
                <a:gd name="T16" fmla="*/ 7 w 17"/>
                <a:gd name="T17" fmla="*/ 1 h 33"/>
                <a:gd name="T18" fmla="*/ 17 w 17"/>
                <a:gd name="T19" fmla="*/ 9 h 33"/>
                <a:gd name="T20" fmla="*/ 15 w 17"/>
                <a:gd name="T21" fmla="*/ 15 h 33"/>
                <a:gd name="T22" fmla="*/ 12 w 17"/>
                <a:gd name="T23" fmla="*/ 20 h 33"/>
                <a:gd name="T24" fmla="*/ 5 w 17"/>
                <a:gd name="T25" fmla="*/ 33 h 33"/>
                <a:gd name="T26" fmla="*/ 0 w 17"/>
                <a:gd name="T27"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33">
                  <a:moveTo>
                    <a:pt x="0" y="29"/>
                  </a:moveTo>
                  <a:cubicBezTo>
                    <a:pt x="0" y="29"/>
                    <a:pt x="0" y="28"/>
                    <a:pt x="1" y="28"/>
                  </a:cubicBezTo>
                  <a:cubicBezTo>
                    <a:pt x="1" y="27"/>
                    <a:pt x="1" y="27"/>
                    <a:pt x="1" y="27"/>
                  </a:cubicBezTo>
                  <a:cubicBezTo>
                    <a:pt x="1" y="27"/>
                    <a:pt x="1" y="28"/>
                    <a:pt x="1" y="27"/>
                  </a:cubicBezTo>
                  <a:cubicBezTo>
                    <a:pt x="1" y="27"/>
                    <a:pt x="2" y="25"/>
                    <a:pt x="2" y="25"/>
                  </a:cubicBezTo>
                  <a:cubicBezTo>
                    <a:pt x="2" y="25"/>
                    <a:pt x="6" y="20"/>
                    <a:pt x="7" y="19"/>
                  </a:cubicBezTo>
                  <a:cubicBezTo>
                    <a:pt x="9" y="18"/>
                    <a:pt x="9" y="16"/>
                    <a:pt x="9" y="16"/>
                  </a:cubicBezTo>
                  <a:cubicBezTo>
                    <a:pt x="9" y="15"/>
                    <a:pt x="9" y="8"/>
                    <a:pt x="8" y="8"/>
                  </a:cubicBezTo>
                  <a:cubicBezTo>
                    <a:pt x="8" y="7"/>
                    <a:pt x="5" y="2"/>
                    <a:pt x="7" y="1"/>
                  </a:cubicBezTo>
                  <a:cubicBezTo>
                    <a:pt x="9" y="0"/>
                    <a:pt x="17" y="9"/>
                    <a:pt x="17" y="9"/>
                  </a:cubicBezTo>
                  <a:cubicBezTo>
                    <a:pt x="17" y="9"/>
                    <a:pt x="15" y="14"/>
                    <a:pt x="15" y="15"/>
                  </a:cubicBezTo>
                  <a:cubicBezTo>
                    <a:pt x="14" y="16"/>
                    <a:pt x="13" y="20"/>
                    <a:pt x="12" y="20"/>
                  </a:cubicBezTo>
                  <a:cubicBezTo>
                    <a:pt x="12" y="21"/>
                    <a:pt x="6" y="31"/>
                    <a:pt x="5" y="33"/>
                  </a:cubicBezTo>
                  <a:cubicBezTo>
                    <a:pt x="5" y="33"/>
                    <a:pt x="1" y="33"/>
                    <a:pt x="0" y="29"/>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1" name="Freeform 156"/>
            <p:cNvSpPr/>
            <p:nvPr/>
          </p:nvSpPr>
          <p:spPr bwMode="auto">
            <a:xfrm>
              <a:off x="7607301" y="5526088"/>
              <a:ext cx="547688" cy="779463"/>
            </a:xfrm>
            <a:custGeom>
              <a:avLst/>
              <a:gdLst>
                <a:gd name="T0" fmla="*/ 10 w 14"/>
                <a:gd name="T1" fmla="*/ 4 h 20"/>
                <a:gd name="T2" fmla="*/ 13 w 14"/>
                <a:gd name="T3" fmla="*/ 0 h 20"/>
                <a:gd name="T4" fmla="*/ 9 w 14"/>
                <a:gd name="T5" fmla="*/ 3 h 20"/>
                <a:gd name="T6" fmla="*/ 9 w 14"/>
                <a:gd name="T7" fmla="*/ 5 h 20"/>
                <a:gd name="T8" fmla="*/ 7 w 14"/>
                <a:gd name="T9" fmla="*/ 8 h 20"/>
                <a:gd name="T10" fmla="*/ 2 w 14"/>
                <a:gd name="T11" fmla="*/ 14 h 20"/>
                <a:gd name="T12" fmla="*/ 1 w 14"/>
                <a:gd name="T13" fmla="*/ 16 h 20"/>
                <a:gd name="T14" fmla="*/ 1 w 14"/>
                <a:gd name="T15" fmla="*/ 16 h 20"/>
                <a:gd name="T16" fmla="*/ 1 w 14"/>
                <a:gd name="T17" fmla="*/ 17 h 20"/>
                <a:gd name="T18" fmla="*/ 0 w 14"/>
                <a:gd name="T19" fmla="*/ 18 h 20"/>
                <a:gd name="T20" fmla="*/ 2 w 14"/>
                <a:gd name="T21" fmla="*/ 20 h 20"/>
                <a:gd name="T22" fmla="*/ 3 w 14"/>
                <a:gd name="T23" fmla="*/ 20 h 20"/>
                <a:gd name="T24" fmla="*/ 3 w 14"/>
                <a:gd name="T25" fmla="*/ 20 h 20"/>
                <a:gd name="T26" fmla="*/ 2 w 14"/>
                <a:gd name="T27" fmla="*/ 17 h 20"/>
                <a:gd name="T28" fmla="*/ 4 w 14"/>
                <a:gd name="T29" fmla="*/ 18 h 20"/>
                <a:gd name="T30" fmla="*/ 3 w 14"/>
                <a:gd name="T31" fmla="*/ 15 h 20"/>
                <a:gd name="T32" fmla="*/ 5 w 14"/>
                <a:gd name="T33" fmla="*/ 17 h 20"/>
                <a:gd name="T34" fmla="*/ 4 w 14"/>
                <a:gd name="T35" fmla="*/ 13 h 20"/>
                <a:gd name="T36" fmla="*/ 9 w 14"/>
                <a:gd name="T37" fmla="*/ 10 h 20"/>
                <a:gd name="T38" fmla="*/ 13 w 14"/>
                <a:gd name="T39" fmla="*/ 1 h 20"/>
                <a:gd name="T40" fmla="*/ 10 w 14"/>
                <a:gd name="T4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20">
                  <a:moveTo>
                    <a:pt x="10" y="4"/>
                  </a:moveTo>
                  <a:cubicBezTo>
                    <a:pt x="10" y="4"/>
                    <a:pt x="12" y="1"/>
                    <a:pt x="13" y="0"/>
                  </a:cubicBezTo>
                  <a:cubicBezTo>
                    <a:pt x="13" y="0"/>
                    <a:pt x="10" y="2"/>
                    <a:pt x="9" y="3"/>
                  </a:cubicBezTo>
                  <a:cubicBezTo>
                    <a:pt x="9" y="4"/>
                    <a:pt x="9" y="5"/>
                    <a:pt x="9" y="5"/>
                  </a:cubicBezTo>
                  <a:cubicBezTo>
                    <a:pt x="9" y="5"/>
                    <a:pt x="9" y="7"/>
                    <a:pt x="7" y="8"/>
                  </a:cubicBezTo>
                  <a:cubicBezTo>
                    <a:pt x="6" y="9"/>
                    <a:pt x="2" y="14"/>
                    <a:pt x="2" y="14"/>
                  </a:cubicBezTo>
                  <a:cubicBezTo>
                    <a:pt x="2" y="14"/>
                    <a:pt x="1" y="16"/>
                    <a:pt x="1" y="16"/>
                  </a:cubicBezTo>
                  <a:cubicBezTo>
                    <a:pt x="1" y="17"/>
                    <a:pt x="1" y="16"/>
                    <a:pt x="1" y="16"/>
                  </a:cubicBezTo>
                  <a:cubicBezTo>
                    <a:pt x="1" y="17"/>
                    <a:pt x="1" y="17"/>
                    <a:pt x="1" y="17"/>
                  </a:cubicBezTo>
                  <a:cubicBezTo>
                    <a:pt x="0" y="17"/>
                    <a:pt x="0" y="18"/>
                    <a:pt x="0" y="18"/>
                  </a:cubicBezTo>
                  <a:cubicBezTo>
                    <a:pt x="0" y="19"/>
                    <a:pt x="1" y="20"/>
                    <a:pt x="2" y="20"/>
                  </a:cubicBezTo>
                  <a:cubicBezTo>
                    <a:pt x="2" y="20"/>
                    <a:pt x="3" y="20"/>
                    <a:pt x="3" y="20"/>
                  </a:cubicBezTo>
                  <a:cubicBezTo>
                    <a:pt x="3" y="20"/>
                    <a:pt x="3" y="20"/>
                    <a:pt x="3" y="20"/>
                  </a:cubicBezTo>
                  <a:cubicBezTo>
                    <a:pt x="2" y="17"/>
                    <a:pt x="2" y="17"/>
                    <a:pt x="2" y="17"/>
                  </a:cubicBezTo>
                  <a:cubicBezTo>
                    <a:pt x="2" y="17"/>
                    <a:pt x="3" y="19"/>
                    <a:pt x="4" y="18"/>
                  </a:cubicBezTo>
                  <a:cubicBezTo>
                    <a:pt x="3" y="15"/>
                    <a:pt x="3" y="15"/>
                    <a:pt x="3" y="15"/>
                  </a:cubicBezTo>
                  <a:cubicBezTo>
                    <a:pt x="3" y="15"/>
                    <a:pt x="5" y="17"/>
                    <a:pt x="5" y="17"/>
                  </a:cubicBezTo>
                  <a:cubicBezTo>
                    <a:pt x="6" y="16"/>
                    <a:pt x="4" y="13"/>
                    <a:pt x="4" y="13"/>
                  </a:cubicBezTo>
                  <a:cubicBezTo>
                    <a:pt x="4" y="13"/>
                    <a:pt x="7" y="11"/>
                    <a:pt x="9" y="10"/>
                  </a:cubicBezTo>
                  <a:cubicBezTo>
                    <a:pt x="10" y="8"/>
                    <a:pt x="13" y="2"/>
                    <a:pt x="13" y="1"/>
                  </a:cubicBezTo>
                  <a:cubicBezTo>
                    <a:pt x="14" y="0"/>
                    <a:pt x="10" y="4"/>
                    <a:pt x="10" y="4"/>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2" name="Freeform 157"/>
            <p:cNvSpPr/>
            <p:nvPr/>
          </p:nvSpPr>
          <p:spPr bwMode="auto">
            <a:xfrm>
              <a:off x="7880351" y="5330825"/>
              <a:ext cx="79375" cy="195263"/>
            </a:xfrm>
            <a:custGeom>
              <a:avLst/>
              <a:gdLst>
                <a:gd name="T0" fmla="*/ 1 w 2"/>
                <a:gd name="T1" fmla="*/ 2 h 5"/>
                <a:gd name="T2" fmla="*/ 2 w 2"/>
                <a:gd name="T3" fmla="*/ 5 h 5"/>
                <a:gd name="T4" fmla="*/ 2 w 2"/>
                <a:gd name="T5" fmla="*/ 3 h 5"/>
                <a:gd name="T6" fmla="*/ 2 w 2"/>
                <a:gd name="T7" fmla="*/ 0 h 5"/>
                <a:gd name="T8" fmla="*/ 0 w 2"/>
                <a:gd name="T9" fmla="*/ 0 h 5"/>
                <a:gd name="T10" fmla="*/ 1 w 2"/>
                <a:gd name="T11" fmla="*/ 2 h 5"/>
              </a:gdLst>
              <a:ahLst/>
              <a:cxnLst>
                <a:cxn ang="0">
                  <a:pos x="T0" y="T1"/>
                </a:cxn>
                <a:cxn ang="0">
                  <a:pos x="T2" y="T3"/>
                </a:cxn>
                <a:cxn ang="0">
                  <a:pos x="T4" y="T5"/>
                </a:cxn>
                <a:cxn ang="0">
                  <a:pos x="T6" y="T7"/>
                </a:cxn>
                <a:cxn ang="0">
                  <a:pos x="T8" y="T9"/>
                </a:cxn>
                <a:cxn ang="0">
                  <a:pos x="T10" y="T11"/>
                </a:cxn>
              </a:cxnLst>
              <a:rect l="0" t="0" r="r" b="b"/>
              <a:pathLst>
                <a:path w="2" h="5">
                  <a:moveTo>
                    <a:pt x="1" y="2"/>
                  </a:moveTo>
                  <a:cubicBezTo>
                    <a:pt x="1" y="2"/>
                    <a:pt x="2" y="4"/>
                    <a:pt x="2" y="5"/>
                  </a:cubicBezTo>
                  <a:cubicBezTo>
                    <a:pt x="2" y="5"/>
                    <a:pt x="2" y="4"/>
                    <a:pt x="2" y="3"/>
                  </a:cubicBezTo>
                  <a:cubicBezTo>
                    <a:pt x="2" y="2"/>
                    <a:pt x="2" y="0"/>
                    <a:pt x="2" y="0"/>
                  </a:cubicBezTo>
                  <a:cubicBezTo>
                    <a:pt x="2" y="0"/>
                    <a:pt x="1" y="0"/>
                    <a:pt x="0" y="0"/>
                  </a:cubicBezTo>
                  <a:cubicBezTo>
                    <a:pt x="1" y="1"/>
                    <a:pt x="1" y="1"/>
                    <a:pt x="1" y="2"/>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3" name="Freeform 158"/>
            <p:cNvSpPr/>
            <p:nvPr/>
          </p:nvSpPr>
          <p:spPr bwMode="auto">
            <a:xfrm>
              <a:off x="9055101" y="4552950"/>
              <a:ext cx="352425" cy="544513"/>
            </a:xfrm>
            <a:custGeom>
              <a:avLst/>
              <a:gdLst>
                <a:gd name="T0" fmla="*/ 0 w 9"/>
                <a:gd name="T1" fmla="*/ 13 h 14"/>
                <a:gd name="T2" fmla="*/ 2 w 9"/>
                <a:gd name="T3" fmla="*/ 14 h 14"/>
                <a:gd name="T4" fmla="*/ 8 w 9"/>
                <a:gd name="T5" fmla="*/ 7 h 14"/>
                <a:gd name="T6" fmla="*/ 9 w 9"/>
                <a:gd name="T7" fmla="*/ 4 h 14"/>
                <a:gd name="T8" fmla="*/ 9 w 9"/>
                <a:gd name="T9" fmla="*/ 1 h 14"/>
                <a:gd name="T10" fmla="*/ 9 w 9"/>
                <a:gd name="T11" fmla="*/ 1 h 14"/>
                <a:gd name="T12" fmla="*/ 8 w 9"/>
                <a:gd name="T13" fmla="*/ 3 h 14"/>
                <a:gd name="T14" fmla="*/ 8 w 9"/>
                <a:gd name="T15" fmla="*/ 3 h 14"/>
                <a:gd name="T16" fmla="*/ 8 w 9"/>
                <a:gd name="T17" fmla="*/ 2 h 14"/>
                <a:gd name="T18" fmla="*/ 8 w 9"/>
                <a:gd name="T19" fmla="*/ 1 h 14"/>
                <a:gd name="T20" fmla="*/ 7 w 9"/>
                <a:gd name="T21" fmla="*/ 1 h 14"/>
                <a:gd name="T22" fmla="*/ 7 w 9"/>
                <a:gd name="T23" fmla="*/ 2 h 14"/>
                <a:gd name="T24" fmla="*/ 7 w 9"/>
                <a:gd name="T25" fmla="*/ 3 h 14"/>
                <a:gd name="T26" fmla="*/ 7 w 9"/>
                <a:gd name="T27" fmla="*/ 2 h 14"/>
                <a:gd name="T28" fmla="*/ 7 w 9"/>
                <a:gd name="T29" fmla="*/ 0 h 14"/>
                <a:gd name="T30" fmla="*/ 6 w 9"/>
                <a:gd name="T31" fmla="*/ 2 h 14"/>
                <a:gd name="T32" fmla="*/ 6 w 9"/>
                <a:gd name="T33" fmla="*/ 3 h 14"/>
                <a:gd name="T34" fmla="*/ 6 w 9"/>
                <a:gd name="T35" fmla="*/ 2 h 14"/>
                <a:gd name="T36" fmla="*/ 6 w 9"/>
                <a:gd name="T37" fmla="*/ 1 h 14"/>
                <a:gd name="T38" fmla="*/ 5 w 9"/>
                <a:gd name="T39" fmla="*/ 3 h 14"/>
                <a:gd name="T40" fmla="*/ 5 w 9"/>
                <a:gd name="T41" fmla="*/ 4 h 14"/>
                <a:gd name="T42" fmla="*/ 5 w 9"/>
                <a:gd name="T43" fmla="*/ 4 h 14"/>
                <a:gd name="T44" fmla="*/ 5 w 9"/>
                <a:gd name="T45" fmla="*/ 5 h 14"/>
                <a:gd name="T46" fmla="*/ 4 w 9"/>
                <a:gd name="T47" fmla="*/ 4 h 14"/>
                <a:gd name="T48" fmla="*/ 4 w 9"/>
                <a:gd name="T49" fmla="*/ 5 h 14"/>
                <a:gd name="T50" fmla="*/ 6 w 9"/>
                <a:gd name="T51" fmla="*/ 7 h 14"/>
                <a:gd name="T52" fmla="*/ 6 w 9"/>
                <a:gd name="T53" fmla="*/ 7 h 14"/>
                <a:gd name="T54" fmla="*/ 3 w 9"/>
                <a:gd name="T55" fmla="*/ 9 h 14"/>
                <a:gd name="T56" fmla="*/ 1 w 9"/>
                <a:gd name="T57" fmla="*/ 10 h 14"/>
                <a:gd name="T58" fmla="*/ 0 w 9"/>
                <a:gd name="T59"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 h="14">
                  <a:moveTo>
                    <a:pt x="0" y="13"/>
                  </a:moveTo>
                  <a:cubicBezTo>
                    <a:pt x="0" y="13"/>
                    <a:pt x="0" y="14"/>
                    <a:pt x="2" y="14"/>
                  </a:cubicBezTo>
                  <a:cubicBezTo>
                    <a:pt x="2" y="14"/>
                    <a:pt x="8" y="9"/>
                    <a:pt x="8" y="7"/>
                  </a:cubicBezTo>
                  <a:cubicBezTo>
                    <a:pt x="8" y="7"/>
                    <a:pt x="9" y="5"/>
                    <a:pt x="9" y="4"/>
                  </a:cubicBezTo>
                  <a:cubicBezTo>
                    <a:pt x="9" y="4"/>
                    <a:pt x="9" y="1"/>
                    <a:pt x="9" y="1"/>
                  </a:cubicBezTo>
                  <a:cubicBezTo>
                    <a:pt x="9" y="1"/>
                    <a:pt x="9" y="1"/>
                    <a:pt x="9" y="1"/>
                  </a:cubicBezTo>
                  <a:cubicBezTo>
                    <a:pt x="9" y="1"/>
                    <a:pt x="8" y="3"/>
                    <a:pt x="8" y="3"/>
                  </a:cubicBezTo>
                  <a:cubicBezTo>
                    <a:pt x="8" y="3"/>
                    <a:pt x="8" y="3"/>
                    <a:pt x="8" y="3"/>
                  </a:cubicBezTo>
                  <a:cubicBezTo>
                    <a:pt x="8" y="2"/>
                    <a:pt x="8" y="2"/>
                    <a:pt x="8" y="2"/>
                  </a:cubicBezTo>
                  <a:cubicBezTo>
                    <a:pt x="8" y="2"/>
                    <a:pt x="8" y="1"/>
                    <a:pt x="8" y="1"/>
                  </a:cubicBezTo>
                  <a:cubicBezTo>
                    <a:pt x="8" y="0"/>
                    <a:pt x="7" y="1"/>
                    <a:pt x="7" y="1"/>
                  </a:cubicBezTo>
                  <a:cubicBezTo>
                    <a:pt x="7" y="2"/>
                    <a:pt x="7" y="2"/>
                    <a:pt x="7" y="2"/>
                  </a:cubicBezTo>
                  <a:cubicBezTo>
                    <a:pt x="7" y="2"/>
                    <a:pt x="7" y="3"/>
                    <a:pt x="7" y="3"/>
                  </a:cubicBezTo>
                  <a:cubicBezTo>
                    <a:pt x="7" y="3"/>
                    <a:pt x="7" y="2"/>
                    <a:pt x="7" y="2"/>
                  </a:cubicBezTo>
                  <a:cubicBezTo>
                    <a:pt x="7" y="2"/>
                    <a:pt x="7" y="0"/>
                    <a:pt x="7" y="0"/>
                  </a:cubicBezTo>
                  <a:cubicBezTo>
                    <a:pt x="7" y="0"/>
                    <a:pt x="6" y="0"/>
                    <a:pt x="6" y="2"/>
                  </a:cubicBezTo>
                  <a:cubicBezTo>
                    <a:pt x="6" y="3"/>
                    <a:pt x="6" y="3"/>
                    <a:pt x="6" y="3"/>
                  </a:cubicBezTo>
                  <a:cubicBezTo>
                    <a:pt x="6" y="2"/>
                    <a:pt x="6" y="2"/>
                    <a:pt x="6" y="2"/>
                  </a:cubicBezTo>
                  <a:cubicBezTo>
                    <a:pt x="6" y="2"/>
                    <a:pt x="6" y="1"/>
                    <a:pt x="6" y="1"/>
                  </a:cubicBezTo>
                  <a:cubicBezTo>
                    <a:pt x="5" y="1"/>
                    <a:pt x="5" y="2"/>
                    <a:pt x="5" y="3"/>
                  </a:cubicBezTo>
                  <a:cubicBezTo>
                    <a:pt x="5" y="3"/>
                    <a:pt x="5" y="4"/>
                    <a:pt x="5" y="4"/>
                  </a:cubicBezTo>
                  <a:cubicBezTo>
                    <a:pt x="5" y="4"/>
                    <a:pt x="5" y="4"/>
                    <a:pt x="5" y="4"/>
                  </a:cubicBezTo>
                  <a:cubicBezTo>
                    <a:pt x="5" y="4"/>
                    <a:pt x="5" y="5"/>
                    <a:pt x="5" y="5"/>
                  </a:cubicBezTo>
                  <a:cubicBezTo>
                    <a:pt x="5" y="5"/>
                    <a:pt x="4" y="4"/>
                    <a:pt x="4" y="4"/>
                  </a:cubicBezTo>
                  <a:cubicBezTo>
                    <a:pt x="4" y="4"/>
                    <a:pt x="3" y="5"/>
                    <a:pt x="4" y="5"/>
                  </a:cubicBezTo>
                  <a:cubicBezTo>
                    <a:pt x="4" y="5"/>
                    <a:pt x="5" y="7"/>
                    <a:pt x="6" y="7"/>
                  </a:cubicBezTo>
                  <a:cubicBezTo>
                    <a:pt x="6" y="7"/>
                    <a:pt x="6" y="7"/>
                    <a:pt x="6" y="7"/>
                  </a:cubicBezTo>
                  <a:cubicBezTo>
                    <a:pt x="6" y="7"/>
                    <a:pt x="4" y="8"/>
                    <a:pt x="3" y="9"/>
                  </a:cubicBezTo>
                  <a:cubicBezTo>
                    <a:pt x="3" y="9"/>
                    <a:pt x="1" y="10"/>
                    <a:pt x="1" y="10"/>
                  </a:cubicBezTo>
                  <a:cubicBezTo>
                    <a:pt x="0" y="10"/>
                    <a:pt x="0" y="13"/>
                    <a:pt x="0" y="13"/>
                  </a:cubicBezTo>
                  <a:close/>
                </a:path>
              </a:pathLst>
            </a:custGeom>
            <a:solidFill>
              <a:srgbClr val="F8C29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4" name="Freeform 159"/>
            <p:cNvSpPr/>
            <p:nvPr/>
          </p:nvSpPr>
          <p:spPr bwMode="auto">
            <a:xfrm>
              <a:off x="7607301" y="4435475"/>
              <a:ext cx="469900" cy="546100"/>
            </a:xfrm>
            <a:custGeom>
              <a:avLst/>
              <a:gdLst>
                <a:gd name="T0" fmla="*/ 6 w 12"/>
                <a:gd name="T1" fmla="*/ 9 h 14"/>
                <a:gd name="T2" fmla="*/ 9 w 12"/>
                <a:gd name="T3" fmla="*/ 6 h 14"/>
                <a:gd name="T4" fmla="*/ 12 w 12"/>
                <a:gd name="T5" fmla="*/ 3 h 14"/>
                <a:gd name="T6" fmla="*/ 11 w 12"/>
                <a:gd name="T7" fmla="*/ 0 h 14"/>
                <a:gd name="T8" fmla="*/ 8 w 12"/>
                <a:gd name="T9" fmla="*/ 3 h 14"/>
                <a:gd name="T10" fmla="*/ 4 w 12"/>
                <a:gd name="T11" fmla="*/ 8 h 14"/>
                <a:gd name="T12" fmla="*/ 2 w 12"/>
                <a:gd name="T13" fmla="*/ 9 h 14"/>
                <a:gd name="T14" fmla="*/ 1 w 12"/>
                <a:gd name="T15" fmla="*/ 10 h 14"/>
                <a:gd name="T16" fmla="*/ 1 w 12"/>
                <a:gd name="T17" fmla="*/ 11 h 14"/>
                <a:gd name="T18" fmla="*/ 0 w 12"/>
                <a:gd name="T19" fmla="*/ 12 h 14"/>
                <a:gd name="T20" fmla="*/ 1 w 12"/>
                <a:gd name="T21" fmla="*/ 12 h 14"/>
                <a:gd name="T22" fmla="*/ 2 w 12"/>
                <a:gd name="T23" fmla="*/ 11 h 14"/>
                <a:gd name="T24" fmla="*/ 1 w 12"/>
                <a:gd name="T25" fmla="*/ 14 h 14"/>
                <a:gd name="T26" fmla="*/ 2 w 12"/>
                <a:gd name="T27" fmla="*/ 13 h 14"/>
                <a:gd name="T28" fmla="*/ 3 w 12"/>
                <a:gd name="T29" fmla="*/ 12 h 14"/>
                <a:gd name="T30" fmla="*/ 3 w 12"/>
                <a:gd name="T31" fmla="*/ 12 h 14"/>
                <a:gd name="T32" fmla="*/ 3 w 12"/>
                <a:gd name="T33" fmla="*/ 13 h 14"/>
                <a:gd name="T34" fmla="*/ 3 w 12"/>
                <a:gd name="T35" fmla="*/ 14 h 14"/>
                <a:gd name="T36" fmla="*/ 4 w 12"/>
                <a:gd name="T37" fmla="*/ 12 h 14"/>
                <a:gd name="T38" fmla="*/ 6 w 12"/>
                <a:gd name="T39" fmla="*/ 11 h 14"/>
                <a:gd name="T40" fmla="*/ 7 w 12"/>
                <a:gd name="T41" fmla="*/ 13 h 14"/>
                <a:gd name="T42" fmla="*/ 7 w 12"/>
                <a:gd name="T43" fmla="*/ 13 h 14"/>
                <a:gd name="T44" fmla="*/ 7 w 12"/>
                <a:gd name="T45" fmla="*/ 10 h 14"/>
                <a:gd name="T46" fmla="*/ 6 w 12"/>
                <a:gd name="T4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 h="14">
                  <a:moveTo>
                    <a:pt x="6" y="9"/>
                  </a:moveTo>
                  <a:cubicBezTo>
                    <a:pt x="6" y="8"/>
                    <a:pt x="9" y="6"/>
                    <a:pt x="9" y="6"/>
                  </a:cubicBezTo>
                  <a:cubicBezTo>
                    <a:pt x="9" y="6"/>
                    <a:pt x="12" y="4"/>
                    <a:pt x="12" y="3"/>
                  </a:cubicBezTo>
                  <a:cubicBezTo>
                    <a:pt x="12" y="2"/>
                    <a:pt x="11" y="0"/>
                    <a:pt x="11" y="0"/>
                  </a:cubicBezTo>
                  <a:cubicBezTo>
                    <a:pt x="11" y="0"/>
                    <a:pt x="8" y="2"/>
                    <a:pt x="8" y="3"/>
                  </a:cubicBezTo>
                  <a:cubicBezTo>
                    <a:pt x="7" y="3"/>
                    <a:pt x="4" y="8"/>
                    <a:pt x="4" y="8"/>
                  </a:cubicBezTo>
                  <a:cubicBezTo>
                    <a:pt x="4" y="8"/>
                    <a:pt x="3" y="9"/>
                    <a:pt x="2" y="9"/>
                  </a:cubicBezTo>
                  <a:cubicBezTo>
                    <a:pt x="2" y="9"/>
                    <a:pt x="1" y="10"/>
                    <a:pt x="1" y="10"/>
                  </a:cubicBezTo>
                  <a:cubicBezTo>
                    <a:pt x="1" y="11"/>
                    <a:pt x="1" y="11"/>
                    <a:pt x="1" y="11"/>
                  </a:cubicBezTo>
                  <a:cubicBezTo>
                    <a:pt x="1" y="11"/>
                    <a:pt x="0" y="12"/>
                    <a:pt x="0" y="12"/>
                  </a:cubicBezTo>
                  <a:cubicBezTo>
                    <a:pt x="0" y="13"/>
                    <a:pt x="1" y="12"/>
                    <a:pt x="1" y="12"/>
                  </a:cubicBezTo>
                  <a:cubicBezTo>
                    <a:pt x="1" y="12"/>
                    <a:pt x="2" y="11"/>
                    <a:pt x="2" y="11"/>
                  </a:cubicBezTo>
                  <a:cubicBezTo>
                    <a:pt x="2" y="11"/>
                    <a:pt x="0" y="13"/>
                    <a:pt x="1" y="14"/>
                  </a:cubicBezTo>
                  <a:cubicBezTo>
                    <a:pt x="1" y="14"/>
                    <a:pt x="1" y="14"/>
                    <a:pt x="2" y="13"/>
                  </a:cubicBezTo>
                  <a:cubicBezTo>
                    <a:pt x="2" y="12"/>
                    <a:pt x="3" y="12"/>
                    <a:pt x="3" y="12"/>
                  </a:cubicBezTo>
                  <a:cubicBezTo>
                    <a:pt x="3" y="12"/>
                    <a:pt x="3" y="12"/>
                    <a:pt x="3" y="12"/>
                  </a:cubicBezTo>
                  <a:cubicBezTo>
                    <a:pt x="3" y="12"/>
                    <a:pt x="3" y="13"/>
                    <a:pt x="3" y="13"/>
                  </a:cubicBezTo>
                  <a:cubicBezTo>
                    <a:pt x="2" y="14"/>
                    <a:pt x="3" y="14"/>
                    <a:pt x="3" y="14"/>
                  </a:cubicBezTo>
                  <a:cubicBezTo>
                    <a:pt x="3" y="14"/>
                    <a:pt x="4" y="12"/>
                    <a:pt x="4" y="12"/>
                  </a:cubicBezTo>
                  <a:cubicBezTo>
                    <a:pt x="4" y="12"/>
                    <a:pt x="5" y="11"/>
                    <a:pt x="6" y="11"/>
                  </a:cubicBezTo>
                  <a:cubicBezTo>
                    <a:pt x="6" y="11"/>
                    <a:pt x="6" y="13"/>
                    <a:pt x="7" y="13"/>
                  </a:cubicBezTo>
                  <a:cubicBezTo>
                    <a:pt x="7" y="13"/>
                    <a:pt x="7" y="13"/>
                    <a:pt x="7" y="13"/>
                  </a:cubicBezTo>
                  <a:cubicBezTo>
                    <a:pt x="7" y="12"/>
                    <a:pt x="7" y="10"/>
                    <a:pt x="7" y="10"/>
                  </a:cubicBezTo>
                  <a:cubicBezTo>
                    <a:pt x="7" y="9"/>
                    <a:pt x="6" y="9"/>
                    <a:pt x="6" y="9"/>
                  </a:cubicBezTo>
                  <a:close/>
                </a:path>
              </a:pathLst>
            </a:custGeom>
            <a:solidFill>
              <a:srgbClr val="F8C29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5" name="Freeform 160"/>
            <p:cNvSpPr/>
            <p:nvPr/>
          </p:nvSpPr>
          <p:spPr bwMode="auto">
            <a:xfrm>
              <a:off x="7724776" y="4513263"/>
              <a:ext cx="352425" cy="468313"/>
            </a:xfrm>
            <a:custGeom>
              <a:avLst/>
              <a:gdLst>
                <a:gd name="T0" fmla="*/ 6 w 9"/>
                <a:gd name="T1" fmla="*/ 4 h 12"/>
                <a:gd name="T2" fmla="*/ 9 w 9"/>
                <a:gd name="T3" fmla="*/ 1 h 12"/>
                <a:gd name="T4" fmla="*/ 9 w 9"/>
                <a:gd name="T5" fmla="*/ 0 h 12"/>
                <a:gd name="T6" fmla="*/ 7 w 9"/>
                <a:gd name="T7" fmla="*/ 2 h 12"/>
                <a:gd name="T8" fmla="*/ 2 w 9"/>
                <a:gd name="T9" fmla="*/ 6 h 12"/>
                <a:gd name="T10" fmla="*/ 3 w 9"/>
                <a:gd name="T11" fmla="*/ 8 h 12"/>
                <a:gd name="T12" fmla="*/ 1 w 9"/>
                <a:gd name="T13" fmla="*/ 10 h 12"/>
                <a:gd name="T14" fmla="*/ 0 w 9"/>
                <a:gd name="T15" fmla="*/ 12 h 12"/>
                <a:gd name="T16" fmla="*/ 1 w 9"/>
                <a:gd name="T17" fmla="*/ 10 h 12"/>
                <a:gd name="T18" fmla="*/ 3 w 9"/>
                <a:gd name="T19" fmla="*/ 9 h 12"/>
                <a:gd name="T20" fmla="*/ 4 w 9"/>
                <a:gd name="T21" fmla="*/ 11 h 12"/>
                <a:gd name="T22" fmla="*/ 4 w 9"/>
                <a:gd name="T23" fmla="*/ 11 h 12"/>
                <a:gd name="T24" fmla="*/ 4 w 9"/>
                <a:gd name="T25" fmla="*/ 8 h 12"/>
                <a:gd name="T26" fmla="*/ 3 w 9"/>
                <a:gd name="T27" fmla="*/ 7 h 12"/>
                <a:gd name="T28" fmla="*/ 6 w 9"/>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12">
                  <a:moveTo>
                    <a:pt x="6" y="4"/>
                  </a:moveTo>
                  <a:cubicBezTo>
                    <a:pt x="6" y="4"/>
                    <a:pt x="9" y="2"/>
                    <a:pt x="9" y="1"/>
                  </a:cubicBezTo>
                  <a:cubicBezTo>
                    <a:pt x="9" y="1"/>
                    <a:pt x="9" y="0"/>
                    <a:pt x="9" y="0"/>
                  </a:cubicBezTo>
                  <a:cubicBezTo>
                    <a:pt x="8" y="1"/>
                    <a:pt x="7" y="2"/>
                    <a:pt x="7" y="2"/>
                  </a:cubicBezTo>
                  <a:cubicBezTo>
                    <a:pt x="7" y="2"/>
                    <a:pt x="3" y="6"/>
                    <a:pt x="2" y="6"/>
                  </a:cubicBezTo>
                  <a:cubicBezTo>
                    <a:pt x="2" y="6"/>
                    <a:pt x="3" y="7"/>
                    <a:pt x="3" y="8"/>
                  </a:cubicBezTo>
                  <a:cubicBezTo>
                    <a:pt x="3" y="8"/>
                    <a:pt x="1" y="9"/>
                    <a:pt x="1" y="10"/>
                  </a:cubicBezTo>
                  <a:cubicBezTo>
                    <a:pt x="1" y="10"/>
                    <a:pt x="0" y="11"/>
                    <a:pt x="0" y="12"/>
                  </a:cubicBezTo>
                  <a:cubicBezTo>
                    <a:pt x="0" y="12"/>
                    <a:pt x="1" y="10"/>
                    <a:pt x="1" y="10"/>
                  </a:cubicBezTo>
                  <a:cubicBezTo>
                    <a:pt x="1" y="10"/>
                    <a:pt x="2" y="9"/>
                    <a:pt x="3" y="9"/>
                  </a:cubicBezTo>
                  <a:cubicBezTo>
                    <a:pt x="3" y="9"/>
                    <a:pt x="3" y="11"/>
                    <a:pt x="4" y="11"/>
                  </a:cubicBezTo>
                  <a:cubicBezTo>
                    <a:pt x="4" y="11"/>
                    <a:pt x="4" y="11"/>
                    <a:pt x="4" y="11"/>
                  </a:cubicBezTo>
                  <a:cubicBezTo>
                    <a:pt x="4" y="10"/>
                    <a:pt x="4" y="8"/>
                    <a:pt x="4" y="8"/>
                  </a:cubicBezTo>
                  <a:cubicBezTo>
                    <a:pt x="4" y="7"/>
                    <a:pt x="3" y="7"/>
                    <a:pt x="3" y="7"/>
                  </a:cubicBezTo>
                  <a:cubicBezTo>
                    <a:pt x="3" y="6"/>
                    <a:pt x="6" y="4"/>
                    <a:pt x="6" y="4"/>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6" name="Freeform 161"/>
            <p:cNvSpPr/>
            <p:nvPr/>
          </p:nvSpPr>
          <p:spPr bwMode="auto">
            <a:xfrm>
              <a:off x="9172576" y="4591050"/>
              <a:ext cx="117475" cy="233363"/>
            </a:xfrm>
            <a:custGeom>
              <a:avLst/>
              <a:gdLst>
                <a:gd name="T0" fmla="*/ 2 w 3"/>
                <a:gd name="T1" fmla="*/ 5 h 6"/>
                <a:gd name="T2" fmla="*/ 3 w 3"/>
                <a:gd name="T3" fmla="*/ 3 h 6"/>
                <a:gd name="T4" fmla="*/ 3 w 3"/>
                <a:gd name="T5" fmla="*/ 1 h 6"/>
                <a:gd name="T6" fmla="*/ 3 w 3"/>
                <a:gd name="T7" fmla="*/ 0 h 6"/>
                <a:gd name="T8" fmla="*/ 2 w 3"/>
                <a:gd name="T9" fmla="*/ 2 h 6"/>
                <a:gd name="T10" fmla="*/ 2 w 3"/>
                <a:gd name="T11" fmla="*/ 3 h 6"/>
                <a:gd name="T12" fmla="*/ 2 w 3"/>
                <a:gd name="T13" fmla="*/ 3 h 6"/>
                <a:gd name="T14" fmla="*/ 2 w 3"/>
                <a:gd name="T15" fmla="*/ 4 h 6"/>
                <a:gd name="T16" fmla="*/ 1 w 3"/>
                <a:gd name="T17" fmla="*/ 3 h 6"/>
                <a:gd name="T18" fmla="*/ 1 w 3"/>
                <a:gd name="T19" fmla="*/ 4 h 6"/>
                <a:gd name="T20" fmla="*/ 3 w 3"/>
                <a:gd name="T21" fmla="*/ 6 h 6"/>
                <a:gd name="T22" fmla="*/ 2 w 3"/>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2" y="5"/>
                  </a:moveTo>
                  <a:cubicBezTo>
                    <a:pt x="2" y="5"/>
                    <a:pt x="3" y="4"/>
                    <a:pt x="3" y="3"/>
                  </a:cubicBezTo>
                  <a:cubicBezTo>
                    <a:pt x="3" y="1"/>
                    <a:pt x="3" y="1"/>
                    <a:pt x="3" y="1"/>
                  </a:cubicBezTo>
                  <a:cubicBezTo>
                    <a:pt x="3" y="1"/>
                    <a:pt x="3" y="0"/>
                    <a:pt x="3" y="0"/>
                  </a:cubicBezTo>
                  <a:cubicBezTo>
                    <a:pt x="2" y="0"/>
                    <a:pt x="2" y="1"/>
                    <a:pt x="2" y="2"/>
                  </a:cubicBezTo>
                  <a:cubicBezTo>
                    <a:pt x="2" y="2"/>
                    <a:pt x="2" y="3"/>
                    <a:pt x="2" y="3"/>
                  </a:cubicBezTo>
                  <a:cubicBezTo>
                    <a:pt x="2" y="3"/>
                    <a:pt x="2" y="3"/>
                    <a:pt x="2" y="3"/>
                  </a:cubicBezTo>
                  <a:cubicBezTo>
                    <a:pt x="2" y="3"/>
                    <a:pt x="2" y="4"/>
                    <a:pt x="2" y="4"/>
                  </a:cubicBezTo>
                  <a:cubicBezTo>
                    <a:pt x="2" y="4"/>
                    <a:pt x="1" y="3"/>
                    <a:pt x="1" y="3"/>
                  </a:cubicBezTo>
                  <a:cubicBezTo>
                    <a:pt x="1" y="3"/>
                    <a:pt x="0" y="4"/>
                    <a:pt x="1" y="4"/>
                  </a:cubicBezTo>
                  <a:cubicBezTo>
                    <a:pt x="1" y="4"/>
                    <a:pt x="2" y="6"/>
                    <a:pt x="3" y="6"/>
                  </a:cubicBezTo>
                  <a:cubicBezTo>
                    <a:pt x="3" y="6"/>
                    <a:pt x="2" y="5"/>
                    <a:pt x="2" y="5"/>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7" name="Freeform 162"/>
            <p:cNvSpPr/>
            <p:nvPr/>
          </p:nvSpPr>
          <p:spPr bwMode="auto">
            <a:xfrm>
              <a:off x="9055101" y="4824413"/>
              <a:ext cx="314325" cy="157163"/>
            </a:xfrm>
            <a:custGeom>
              <a:avLst/>
              <a:gdLst>
                <a:gd name="T0" fmla="*/ 3 w 8"/>
                <a:gd name="T1" fmla="*/ 3 h 4"/>
                <a:gd name="T2" fmla="*/ 7 w 8"/>
                <a:gd name="T3" fmla="*/ 0 h 4"/>
                <a:gd name="T4" fmla="*/ 8 w 8"/>
                <a:gd name="T5" fmla="*/ 0 h 4"/>
                <a:gd name="T6" fmla="*/ 6 w 8"/>
                <a:gd name="T7" fmla="*/ 0 h 4"/>
                <a:gd name="T8" fmla="*/ 6 w 8"/>
                <a:gd name="T9" fmla="*/ 0 h 4"/>
                <a:gd name="T10" fmla="*/ 3 w 8"/>
                <a:gd name="T11" fmla="*/ 2 h 4"/>
                <a:gd name="T12" fmla="*/ 1 w 8"/>
                <a:gd name="T13" fmla="*/ 3 h 4"/>
                <a:gd name="T14" fmla="*/ 0 w 8"/>
                <a:gd name="T15" fmla="*/ 4 h 4"/>
                <a:gd name="T16" fmla="*/ 3 w 8"/>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3" y="3"/>
                  </a:moveTo>
                  <a:cubicBezTo>
                    <a:pt x="4" y="2"/>
                    <a:pt x="7" y="0"/>
                    <a:pt x="7" y="0"/>
                  </a:cubicBezTo>
                  <a:cubicBezTo>
                    <a:pt x="8" y="0"/>
                    <a:pt x="8" y="0"/>
                    <a:pt x="8" y="0"/>
                  </a:cubicBezTo>
                  <a:cubicBezTo>
                    <a:pt x="8" y="0"/>
                    <a:pt x="6" y="0"/>
                    <a:pt x="6" y="0"/>
                  </a:cubicBezTo>
                  <a:cubicBezTo>
                    <a:pt x="6" y="0"/>
                    <a:pt x="6" y="0"/>
                    <a:pt x="6" y="0"/>
                  </a:cubicBezTo>
                  <a:cubicBezTo>
                    <a:pt x="6" y="0"/>
                    <a:pt x="4" y="1"/>
                    <a:pt x="3" y="2"/>
                  </a:cubicBezTo>
                  <a:cubicBezTo>
                    <a:pt x="3" y="2"/>
                    <a:pt x="1" y="3"/>
                    <a:pt x="1" y="3"/>
                  </a:cubicBezTo>
                  <a:cubicBezTo>
                    <a:pt x="1" y="3"/>
                    <a:pt x="0" y="3"/>
                    <a:pt x="0" y="4"/>
                  </a:cubicBezTo>
                  <a:cubicBezTo>
                    <a:pt x="1" y="3"/>
                    <a:pt x="3" y="3"/>
                    <a:pt x="3" y="3"/>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8" name="Freeform 163"/>
            <p:cNvSpPr/>
            <p:nvPr/>
          </p:nvSpPr>
          <p:spPr bwMode="auto">
            <a:xfrm>
              <a:off x="9407526" y="4591050"/>
              <a:ext cx="0" cy="39688"/>
            </a:xfrm>
            <a:custGeom>
              <a:avLst/>
              <a:gdLst>
                <a:gd name="T0" fmla="*/ 0 h 1"/>
                <a:gd name="T1" fmla="*/ 1 h 1"/>
                <a:gd name="T2" fmla="*/ 1 h 1"/>
                <a:gd name="T3" fmla="*/ 0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0"/>
                    <a:pt x="0" y="0"/>
                    <a:pt x="0" y="0"/>
                  </a:cubicBezTo>
                  <a:cubicBezTo>
                    <a:pt x="0" y="0"/>
                    <a:pt x="0" y="0"/>
                    <a:pt x="0" y="0"/>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59" name="Freeform 164"/>
            <p:cNvSpPr/>
            <p:nvPr/>
          </p:nvSpPr>
          <p:spPr bwMode="auto">
            <a:xfrm>
              <a:off x="9290051" y="4552950"/>
              <a:ext cx="39688" cy="77788"/>
            </a:xfrm>
            <a:custGeom>
              <a:avLst/>
              <a:gdLst>
                <a:gd name="T0" fmla="*/ 0 w 1"/>
                <a:gd name="T1" fmla="*/ 2 h 2"/>
                <a:gd name="T2" fmla="*/ 1 w 1"/>
                <a:gd name="T3" fmla="*/ 2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1" y="2"/>
                    <a:pt x="1" y="2"/>
                  </a:cubicBezTo>
                  <a:cubicBezTo>
                    <a:pt x="1" y="2"/>
                    <a:pt x="1" y="0"/>
                    <a:pt x="1" y="0"/>
                  </a:cubicBezTo>
                  <a:cubicBezTo>
                    <a:pt x="1" y="0"/>
                    <a:pt x="0" y="0"/>
                    <a:pt x="0" y="2"/>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0" name="Freeform 165"/>
            <p:cNvSpPr/>
            <p:nvPr/>
          </p:nvSpPr>
          <p:spPr bwMode="auto">
            <a:xfrm>
              <a:off x="9329738" y="4552950"/>
              <a:ext cx="39688" cy="77788"/>
            </a:xfrm>
            <a:custGeom>
              <a:avLst/>
              <a:gdLst>
                <a:gd name="T0" fmla="*/ 0 w 1"/>
                <a:gd name="T1" fmla="*/ 1 h 2"/>
                <a:gd name="T2" fmla="*/ 0 w 1"/>
                <a:gd name="T3" fmla="*/ 2 h 2"/>
                <a:gd name="T4" fmla="*/ 0 w 1"/>
                <a:gd name="T5" fmla="*/ 2 h 2"/>
                <a:gd name="T6" fmla="*/ 1 w 1"/>
                <a:gd name="T7" fmla="*/ 2 h 2"/>
                <a:gd name="T8" fmla="*/ 1 w 1"/>
                <a:gd name="T9" fmla="*/ 2 h 2"/>
                <a:gd name="T10" fmla="*/ 1 w 1"/>
                <a:gd name="T11" fmla="*/ 1 h 2"/>
                <a:gd name="T12" fmla="*/ 0 w 1"/>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1"/>
                  </a:moveTo>
                  <a:cubicBezTo>
                    <a:pt x="0" y="2"/>
                    <a:pt x="0" y="2"/>
                    <a:pt x="0" y="2"/>
                  </a:cubicBezTo>
                  <a:cubicBezTo>
                    <a:pt x="0" y="2"/>
                    <a:pt x="0" y="2"/>
                    <a:pt x="0" y="2"/>
                  </a:cubicBezTo>
                  <a:cubicBezTo>
                    <a:pt x="0" y="2"/>
                    <a:pt x="1" y="2"/>
                    <a:pt x="1" y="2"/>
                  </a:cubicBezTo>
                  <a:cubicBezTo>
                    <a:pt x="1" y="2"/>
                    <a:pt x="1" y="2"/>
                    <a:pt x="1" y="2"/>
                  </a:cubicBezTo>
                  <a:cubicBezTo>
                    <a:pt x="1" y="2"/>
                    <a:pt x="1" y="1"/>
                    <a:pt x="1" y="1"/>
                  </a:cubicBezTo>
                  <a:cubicBezTo>
                    <a:pt x="1" y="0"/>
                    <a:pt x="0" y="1"/>
                    <a:pt x="0" y="1"/>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1" name="Freeform 166"/>
            <p:cNvSpPr/>
            <p:nvPr/>
          </p:nvSpPr>
          <p:spPr bwMode="auto">
            <a:xfrm>
              <a:off x="7762876" y="4981575"/>
              <a:ext cx="939800" cy="895350"/>
            </a:xfrm>
            <a:custGeom>
              <a:avLst/>
              <a:gdLst>
                <a:gd name="T0" fmla="*/ 15 w 24"/>
                <a:gd name="T1" fmla="*/ 14 h 23"/>
                <a:gd name="T2" fmla="*/ 10 w 24"/>
                <a:gd name="T3" fmla="*/ 18 h 23"/>
                <a:gd name="T4" fmla="*/ 10 w 24"/>
                <a:gd name="T5" fmla="*/ 18 h 23"/>
                <a:gd name="T6" fmla="*/ 8 w 24"/>
                <a:gd name="T7" fmla="*/ 18 h 23"/>
                <a:gd name="T8" fmla="*/ 6 w 24"/>
                <a:gd name="T9" fmla="*/ 19 h 23"/>
                <a:gd name="T10" fmla="*/ 11 w 24"/>
                <a:gd name="T11" fmla="*/ 23 h 23"/>
                <a:gd name="T12" fmla="*/ 14 w 24"/>
                <a:gd name="T13" fmla="*/ 21 h 23"/>
                <a:gd name="T14" fmla="*/ 24 w 24"/>
                <a:gd name="T15" fmla="*/ 14 h 23"/>
                <a:gd name="T16" fmla="*/ 24 w 24"/>
                <a:gd name="T17" fmla="*/ 11 h 23"/>
                <a:gd name="T18" fmla="*/ 12 w 24"/>
                <a:gd name="T19" fmla="*/ 4 h 23"/>
                <a:gd name="T20" fmla="*/ 3 w 24"/>
                <a:gd name="T21" fmla="*/ 1 h 23"/>
                <a:gd name="T22" fmla="*/ 6 w 24"/>
                <a:gd name="T23" fmla="*/ 11 h 23"/>
                <a:gd name="T24" fmla="*/ 13 w 24"/>
                <a:gd name="T25" fmla="*/ 13 h 23"/>
                <a:gd name="T26" fmla="*/ 15 w 24"/>
                <a:gd name="T2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3">
                  <a:moveTo>
                    <a:pt x="15" y="14"/>
                  </a:moveTo>
                  <a:cubicBezTo>
                    <a:pt x="15" y="14"/>
                    <a:pt x="11" y="17"/>
                    <a:pt x="10" y="18"/>
                  </a:cubicBezTo>
                  <a:cubicBezTo>
                    <a:pt x="9" y="18"/>
                    <a:pt x="10" y="18"/>
                    <a:pt x="10" y="18"/>
                  </a:cubicBezTo>
                  <a:cubicBezTo>
                    <a:pt x="10" y="18"/>
                    <a:pt x="8" y="18"/>
                    <a:pt x="8" y="18"/>
                  </a:cubicBezTo>
                  <a:cubicBezTo>
                    <a:pt x="7" y="18"/>
                    <a:pt x="6" y="19"/>
                    <a:pt x="6" y="19"/>
                  </a:cubicBezTo>
                  <a:cubicBezTo>
                    <a:pt x="6" y="19"/>
                    <a:pt x="7" y="23"/>
                    <a:pt x="11" y="23"/>
                  </a:cubicBezTo>
                  <a:cubicBezTo>
                    <a:pt x="11" y="23"/>
                    <a:pt x="13" y="21"/>
                    <a:pt x="14" y="21"/>
                  </a:cubicBezTo>
                  <a:cubicBezTo>
                    <a:pt x="15" y="20"/>
                    <a:pt x="23" y="15"/>
                    <a:pt x="24" y="14"/>
                  </a:cubicBezTo>
                  <a:cubicBezTo>
                    <a:pt x="24" y="13"/>
                    <a:pt x="24" y="12"/>
                    <a:pt x="24" y="11"/>
                  </a:cubicBezTo>
                  <a:cubicBezTo>
                    <a:pt x="23" y="11"/>
                    <a:pt x="13" y="5"/>
                    <a:pt x="12" y="4"/>
                  </a:cubicBezTo>
                  <a:cubicBezTo>
                    <a:pt x="12" y="3"/>
                    <a:pt x="6" y="0"/>
                    <a:pt x="3" y="1"/>
                  </a:cubicBezTo>
                  <a:cubicBezTo>
                    <a:pt x="3" y="1"/>
                    <a:pt x="0" y="8"/>
                    <a:pt x="6" y="11"/>
                  </a:cubicBezTo>
                  <a:cubicBezTo>
                    <a:pt x="6" y="11"/>
                    <a:pt x="10" y="13"/>
                    <a:pt x="13" y="13"/>
                  </a:cubicBezTo>
                  <a:cubicBezTo>
                    <a:pt x="13" y="13"/>
                    <a:pt x="14" y="13"/>
                    <a:pt x="15" y="14"/>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2" name="Freeform 167"/>
            <p:cNvSpPr/>
            <p:nvPr/>
          </p:nvSpPr>
          <p:spPr bwMode="auto">
            <a:xfrm>
              <a:off x="7880351" y="4318000"/>
              <a:ext cx="1254125" cy="935038"/>
            </a:xfrm>
            <a:custGeom>
              <a:avLst/>
              <a:gdLst>
                <a:gd name="T0" fmla="*/ 5 w 32"/>
                <a:gd name="T1" fmla="*/ 20 h 24"/>
                <a:gd name="T2" fmla="*/ 7 w 32"/>
                <a:gd name="T3" fmla="*/ 20 h 24"/>
                <a:gd name="T4" fmla="*/ 12 w 32"/>
                <a:gd name="T5" fmla="*/ 23 h 24"/>
                <a:gd name="T6" fmla="*/ 14 w 32"/>
                <a:gd name="T7" fmla="*/ 24 h 24"/>
                <a:gd name="T8" fmla="*/ 15 w 32"/>
                <a:gd name="T9" fmla="*/ 22 h 24"/>
                <a:gd name="T10" fmla="*/ 21 w 32"/>
                <a:gd name="T11" fmla="*/ 19 h 24"/>
                <a:gd name="T12" fmla="*/ 23 w 32"/>
                <a:gd name="T13" fmla="*/ 17 h 24"/>
                <a:gd name="T14" fmla="*/ 28 w 32"/>
                <a:gd name="T15" fmla="*/ 19 h 24"/>
                <a:gd name="T16" fmla="*/ 29 w 32"/>
                <a:gd name="T17" fmla="*/ 20 h 24"/>
                <a:gd name="T18" fmla="*/ 31 w 32"/>
                <a:gd name="T19" fmla="*/ 15 h 24"/>
                <a:gd name="T20" fmla="*/ 28 w 32"/>
                <a:gd name="T21" fmla="*/ 14 h 24"/>
                <a:gd name="T22" fmla="*/ 21 w 32"/>
                <a:gd name="T23" fmla="*/ 6 h 24"/>
                <a:gd name="T24" fmla="*/ 21 w 32"/>
                <a:gd name="T25" fmla="*/ 6 h 24"/>
                <a:gd name="T26" fmla="*/ 19 w 32"/>
                <a:gd name="T27" fmla="*/ 5 h 24"/>
                <a:gd name="T28" fmla="*/ 17 w 32"/>
                <a:gd name="T29" fmla="*/ 4 h 24"/>
                <a:gd name="T30" fmla="*/ 15 w 32"/>
                <a:gd name="T31" fmla="*/ 3 h 24"/>
                <a:gd name="T32" fmla="*/ 9 w 32"/>
                <a:gd name="T33" fmla="*/ 2 h 24"/>
                <a:gd name="T34" fmla="*/ 9 w 32"/>
                <a:gd name="T35" fmla="*/ 2 h 24"/>
                <a:gd name="T36" fmla="*/ 7 w 32"/>
                <a:gd name="T37" fmla="*/ 1 h 24"/>
                <a:gd name="T38" fmla="*/ 5 w 32"/>
                <a:gd name="T39" fmla="*/ 1 h 24"/>
                <a:gd name="T40" fmla="*/ 4 w 32"/>
                <a:gd name="T41" fmla="*/ 2 h 24"/>
                <a:gd name="T42" fmla="*/ 5 w 32"/>
                <a:gd name="T43" fmla="*/ 7 h 24"/>
                <a:gd name="T44" fmla="*/ 6 w 32"/>
                <a:gd name="T45" fmla="*/ 7 h 24"/>
                <a:gd name="T46" fmla="*/ 6 w 32"/>
                <a:gd name="T47" fmla="*/ 8 h 24"/>
                <a:gd name="T48" fmla="*/ 9 w 32"/>
                <a:gd name="T49" fmla="*/ 9 h 24"/>
                <a:gd name="T50" fmla="*/ 1 w 32"/>
                <a:gd name="T51" fmla="*/ 16 h 24"/>
                <a:gd name="T52" fmla="*/ 2 w 32"/>
                <a:gd name="T53" fmla="*/ 18 h 24"/>
                <a:gd name="T54" fmla="*/ 5 w 32"/>
                <a:gd name="T55"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 h="24">
                  <a:moveTo>
                    <a:pt x="5" y="20"/>
                  </a:moveTo>
                  <a:cubicBezTo>
                    <a:pt x="5" y="20"/>
                    <a:pt x="7" y="19"/>
                    <a:pt x="7" y="20"/>
                  </a:cubicBezTo>
                  <a:cubicBezTo>
                    <a:pt x="8" y="21"/>
                    <a:pt x="11" y="21"/>
                    <a:pt x="12" y="23"/>
                  </a:cubicBezTo>
                  <a:cubicBezTo>
                    <a:pt x="13" y="24"/>
                    <a:pt x="14" y="24"/>
                    <a:pt x="14" y="24"/>
                  </a:cubicBezTo>
                  <a:cubicBezTo>
                    <a:pt x="14" y="24"/>
                    <a:pt x="15" y="22"/>
                    <a:pt x="15" y="22"/>
                  </a:cubicBezTo>
                  <a:cubicBezTo>
                    <a:pt x="15" y="23"/>
                    <a:pt x="20" y="19"/>
                    <a:pt x="21" y="19"/>
                  </a:cubicBezTo>
                  <a:cubicBezTo>
                    <a:pt x="22" y="18"/>
                    <a:pt x="23" y="17"/>
                    <a:pt x="23" y="17"/>
                  </a:cubicBezTo>
                  <a:cubicBezTo>
                    <a:pt x="23" y="17"/>
                    <a:pt x="27" y="19"/>
                    <a:pt x="28" y="19"/>
                  </a:cubicBezTo>
                  <a:cubicBezTo>
                    <a:pt x="28" y="19"/>
                    <a:pt x="29" y="20"/>
                    <a:pt x="29" y="20"/>
                  </a:cubicBezTo>
                  <a:cubicBezTo>
                    <a:pt x="30" y="20"/>
                    <a:pt x="32" y="17"/>
                    <a:pt x="31" y="15"/>
                  </a:cubicBezTo>
                  <a:cubicBezTo>
                    <a:pt x="31" y="15"/>
                    <a:pt x="29" y="14"/>
                    <a:pt x="28" y="14"/>
                  </a:cubicBezTo>
                  <a:cubicBezTo>
                    <a:pt x="28" y="13"/>
                    <a:pt x="22" y="6"/>
                    <a:pt x="21" y="6"/>
                  </a:cubicBezTo>
                  <a:cubicBezTo>
                    <a:pt x="21" y="6"/>
                    <a:pt x="21" y="6"/>
                    <a:pt x="21" y="6"/>
                  </a:cubicBezTo>
                  <a:cubicBezTo>
                    <a:pt x="21" y="6"/>
                    <a:pt x="19" y="5"/>
                    <a:pt x="19" y="5"/>
                  </a:cubicBezTo>
                  <a:cubicBezTo>
                    <a:pt x="19" y="5"/>
                    <a:pt x="18" y="4"/>
                    <a:pt x="17" y="4"/>
                  </a:cubicBezTo>
                  <a:cubicBezTo>
                    <a:pt x="17" y="4"/>
                    <a:pt x="15" y="3"/>
                    <a:pt x="15" y="3"/>
                  </a:cubicBezTo>
                  <a:cubicBezTo>
                    <a:pt x="15" y="3"/>
                    <a:pt x="11" y="1"/>
                    <a:pt x="9" y="2"/>
                  </a:cubicBezTo>
                  <a:cubicBezTo>
                    <a:pt x="9" y="2"/>
                    <a:pt x="9" y="2"/>
                    <a:pt x="9" y="2"/>
                  </a:cubicBezTo>
                  <a:cubicBezTo>
                    <a:pt x="9" y="2"/>
                    <a:pt x="8" y="1"/>
                    <a:pt x="7" y="1"/>
                  </a:cubicBezTo>
                  <a:cubicBezTo>
                    <a:pt x="7" y="1"/>
                    <a:pt x="7" y="0"/>
                    <a:pt x="5" y="1"/>
                  </a:cubicBezTo>
                  <a:cubicBezTo>
                    <a:pt x="4" y="2"/>
                    <a:pt x="4" y="2"/>
                    <a:pt x="4" y="2"/>
                  </a:cubicBezTo>
                  <a:cubicBezTo>
                    <a:pt x="4" y="2"/>
                    <a:pt x="2" y="4"/>
                    <a:pt x="5" y="7"/>
                  </a:cubicBezTo>
                  <a:cubicBezTo>
                    <a:pt x="6" y="7"/>
                    <a:pt x="6" y="7"/>
                    <a:pt x="6" y="7"/>
                  </a:cubicBezTo>
                  <a:cubicBezTo>
                    <a:pt x="6" y="7"/>
                    <a:pt x="6" y="8"/>
                    <a:pt x="6" y="8"/>
                  </a:cubicBezTo>
                  <a:cubicBezTo>
                    <a:pt x="7" y="8"/>
                    <a:pt x="9" y="8"/>
                    <a:pt x="9" y="9"/>
                  </a:cubicBezTo>
                  <a:cubicBezTo>
                    <a:pt x="9" y="9"/>
                    <a:pt x="1" y="15"/>
                    <a:pt x="1" y="16"/>
                  </a:cubicBezTo>
                  <a:cubicBezTo>
                    <a:pt x="1" y="16"/>
                    <a:pt x="0" y="18"/>
                    <a:pt x="2" y="18"/>
                  </a:cubicBezTo>
                  <a:cubicBezTo>
                    <a:pt x="3" y="18"/>
                    <a:pt x="5" y="20"/>
                    <a:pt x="5" y="20"/>
                  </a:cubicBezTo>
                  <a:close/>
                </a:path>
              </a:pathLst>
            </a:cu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3" name="Freeform 168"/>
            <p:cNvSpPr/>
            <p:nvPr/>
          </p:nvSpPr>
          <p:spPr bwMode="auto">
            <a:xfrm>
              <a:off x="8782051" y="4395788"/>
              <a:ext cx="352425" cy="468313"/>
            </a:xfrm>
            <a:custGeom>
              <a:avLst/>
              <a:gdLst>
                <a:gd name="T0" fmla="*/ 0 w 9"/>
                <a:gd name="T1" fmla="*/ 4 h 12"/>
                <a:gd name="T2" fmla="*/ 1 w 9"/>
                <a:gd name="T3" fmla="*/ 10 h 12"/>
                <a:gd name="T4" fmla="*/ 3 w 9"/>
                <a:gd name="T5" fmla="*/ 10 h 12"/>
                <a:gd name="T6" fmla="*/ 5 w 9"/>
                <a:gd name="T7" fmla="*/ 11 h 12"/>
                <a:gd name="T8" fmla="*/ 6 w 9"/>
                <a:gd name="T9" fmla="*/ 11 h 12"/>
                <a:gd name="T10" fmla="*/ 6 w 9"/>
                <a:gd name="T11" fmla="*/ 10 h 12"/>
                <a:gd name="T12" fmla="*/ 6 w 9"/>
                <a:gd name="T13" fmla="*/ 10 h 12"/>
                <a:gd name="T14" fmla="*/ 7 w 9"/>
                <a:gd name="T15" fmla="*/ 10 h 12"/>
                <a:gd name="T16" fmla="*/ 8 w 9"/>
                <a:gd name="T17" fmla="*/ 9 h 12"/>
                <a:gd name="T18" fmla="*/ 8 w 9"/>
                <a:gd name="T19" fmla="*/ 7 h 12"/>
                <a:gd name="T20" fmla="*/ 9 w 9"/>
                <a:gd name="T21" fmla="*/ 6 h 12"/>
                <a:gd name="T22" fmla="*/ 8 w 9"/>
                <a:gd name="T23" fmla="*/ 3 h 12"/>
                <a:gd name="T24" fmla="*/ 2 w 9"/>
                <a:gd name="T25" fmla="*/ 2 h 12"/>
                <a:gd name="T26" fmla="*/ 1 w 9"/>
                <a:gd name="T27" fmla="*/ 4 h 12"/>
                <a:gd name="T28" fmla="*/ 0 w 9"/>
                <a:gd name="T2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12">
                  <a:moveTo>
                    <a:pt x="0" y="4"/>
                  </a:moveTo>
                  <a:cubicBezTo>
                    <a:pt x="0" y="4"/>
                    <a:pt x="0" y="9"/>
                    <a:pt x="1" y="10"/>
                  </a:cubicBezTo>
                  <a:cubicBezTo>
                    <a:pt x="1" y="10"/>
                    <a:pt x="2" y="10"/>
                    <a:pt x="3" y="10"/>
                  </a:cubicBezTo>
                  <a:cubicBezTo>
                    <a:pt x="3" y="10"/>
                    <a:pt x="4" y="12"/>
                    <a:pt x="5" y="11"/>
                  </a:cubicBezTo>
                  <a:cubicBezTo>
                    <a:pt x="6" y="11"/>
                    <a:pt x="6" y="11"/>
                    <a:pt x="6" y="11"/>
                  </a:cubicBezTo>
                  <a:cubicBezTo>
                    <a:pt x="6" y="10"/>
                    <a:pt x="6" y="10"/>
                    <a:pt x="6" y="10"/>
                  </a:cubicBezTo>
                  <a:cubicBezTo>
                    <a:pt x="6" y="10"/>
                    <a:pt x="6" y="10"/>
                    <a:pt x="6" y="10"/>
                  </a:cubicBezTo>
                  <a:cubicBezTo>
                    <a:pt x="6" y="10"/>
                    <a:pt x="7" y="10"/>
                    <a:pt x="7" y="10"/>
                  </a:cubicBezTo>
                  <a:cubicBezTo>
                    <a:pt x="7" y="9"/>
                    <a:pt x="8" y="10"/>
                    <a:pt x="8" y="9"/>
                  </a:cubicBezTo>
                  <a:cubicBezTo>
                    <a:pt x="8" y="9"/>
                    <a:pt x="8" y="7"/>
                    <a:pt x="8" y="7"/>
                  </a:cubicBezTo>
                  <a:cubicBezTo>
                    <a:pt x="8" y="7"/>
                    <a:pt x="9" y="6"/>
                    <a:pt x="9" y="6"/>
                  </a:cubicBezTo>
                  <a:cubicBezTo>
                    <a:pt x="9" y="6"/>
                    <a:pt x="9" y="5"/>
                    <a:pt x="8" y="3"/>
                  </a:cubicBezTo>
                  <a:cubicBezTo>
                    <a:pt x="7" y="1"/>
                    <a:pt x="4" y="0"/>
                    <a:pt x="2" y="2"/>
                  </a:cubicBezTo>
                  <a:cubicBezTo>
                    <a:pt x="2" y="2"/>
                    <a:pt x="1" y="2"/>
                    <a:pt x="1" y="4"/>
                  </a:cubicBezTo>
                  <a:lnTo>
                    <a:pt x="0" y="4"/>
                  </a:ln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4" name="Freeform 169"/>
            <p:cNvSpPr/>
            <p:nvPr/>
          </p:nvSpPr>
          <p:spPr bwMode="auto">
            <a:xfrm>
              <a:off x="7920038" y="5721350"/>
              <a:ext cx="234950" cy="388938"/>
            </a:xfrm>
            <a:custGeom>
              <a:avLst/>
              <a:gdLst>
                <a:gd name="T0" fmla="*/ 0 w 6"/>
                <a:gd name="T1" fmla="*/ 0 h 10"/>
                <a:gd name="T2" fmla="*/ 0 w 6"/>
                <a:gd name="T3" fmla="*/ 4 h 10"/>
                <a:gd name="T4" fmla="*/ 1 w 6"/>
                <a:gd name="T5" fmla="*/ 4 h 10"/>
                <a:gd name="T6" fmla="*/ 4 w 6"/>
                <a:gd name="T7" fmla="*/ 10 h 10"/>
                <a:gd name="T8" fmla="*/ 5 w 6"/>
                <a:gd name="T9" fmla="*/ 10 h 10"/>
                <a:gd name="T10" fmla="*/ 4 w 6"/>
                <a:gd name="T11" fmla="*/ 6 h 10"/>
                <a:gd name="T12" fmla="*/ 5 w 6"/>
                <a:gd name="T13" fmla="*/ 4 h 10"/>
                <a:gd name="T14" fmla="*/ 2 w 6"/>
                <a:gd name="T15" fmla="*/ 0 h 10"/>
                <a:gd name="T16" fmla="*/ 0 w 6"/>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0" y="0"/>
                  </a:moveTo>
                  <a:cubicBezTo>
                    <a:pt x="0" y="0"/>
                    <a:pt x="0" y="3"/>
                    <a:pt x="0" y="4"/>
                  </a:cubicBezTo>
                  <a:cubicBezTo>
                    <a:pt x="1" y="4"/>
                    <a:pt x="1" y="4"/>
                    <a:pt x="1" y="4"/>
                  </a:cubicBezTo>
                  <a:cubicBezTo>
                    <a:pt x="1" y="4"/>
                    <a:pt x="1" y="8"/>
                    <a:pt x="4" y="10"/>
                  </a:cubicBezTo>
                  <a:cubicBezTo>
                    <a:pt x="4" y="10"/>
                    <a:pt x="5" y="10"/>
                    <a:pt x="5" y="10"/>
                  </a:cubicBezTo>
                  <a:cubicBezTo>
                    <a:pt x="5" y="9"/>
                    <a:pt x="4" y="7"/>
                    <a:pt x="4" y="6"/>
                  </a:cubicBezTo>
                  <a:cubicBezTo>
                    <a:pt x="4" y="6"/>
                    <a:pt x="6" y="4"/>
                    <a:pt x="5" y="4"/>
                  </a:cubicBezTo>
                  <a:cubicBezTo>
                    <a:pt x="5" y="3"/>
                    <a:pt x="2" y="0"/>
                    <a:pt x="2" y="0"/>
                  </a:cubicBezTo>
                  <a:cubicBezTo>
                    <a:pt x="2" y="0"/>
                    <a:pt x="1"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5" name="Freeform 170"/>
            <p:cNvSpPr/>
            <p:nvPr/>
          </p:nvSpPr>
          <p:spPr bwMode="auto">
            <a:xfrm>
              <a:off x="8782051" y="4513263"/>
              <a:ext cx="312738" cy="311150"/>
            </a:xfrm>
            <a:custGeom>
              <a:avLst/>
              <a:gdLst>
                <a:gd name="T0" fmla="*/ 7 w 8"/>
                <a:gd name="T1" fmla="*/ 4 h 8"/>
                <a:gd name="T2" fmla="*/ 8 w 8"/>
                <a:gd name="T3" fmla="*/ 2 h 8"/>
                <a:gd name="T4" fmla="*/ 7 w 8"/>
                <a:gd name="T5" fmla="*/ 0 h 8"/>
                <a:gd name="T6" fmla="*/ 5 w 8"/>
                <a:gd name="T7" fmla="*/ 3 h 8"/>
                <a:gd name="T8" fmla="*/ 4 w 8"/>
                <a:gd name="T9" fmla="*/ 2 h 8"/>
                <a:gd name="T10" fmla="*/ 4 w 8"/>
                <a:gd name="T11" fmla="*/ 4 h 8"/>
                <a:gd name="T12" fmla="*/ 3 w 8"/>
                <a:gd name="T13" fmla="*/ 4 h 8"/>
                <a:gd name="T14" fmla="*/ 3 w 8"/>
                <a:gd name="T15" fmla="*/ 5 h 8"/>
                <a:gd name="T16" fmla="*/ 0 w 8"/>
                <a:gd name="T17" fmla="*/ 5 h 8"/>
                <a:gd name="T18" fmla="*/ 0 w 8"/>
                <a:gd name="T19" fmla="*/ 5 h 8"/>
                <a:gd name="T20" fmla="*/ 2 w 8"/>
                <a:gd name="T21" fmla="*/ 6 h 8"/>
                <a:gd name="T22" fmla="*/ 5 w 8"/>
                <a:gd name="T23" fmla="*/ 8 h 8"/>
                <a:gd name="T24" fmla="*/ 5 w 8"/>
                <a:gd name="T25" fmla="*/ 7 h 8"/>
                <a:gd name="T26" fmla="*/ 6 w 8"/>
                <a:gd name="T27" fmla="*/ 6 h 8"/>
                <a:gd name="T28" fmla="*/ 7 w 8"/>
                <a:gd name="T29" fmla="*/ 5 h 8"/>
                <a:gd name="T30" fmla="*/ 8 w 8"/>
                <a:gd name="T31" fmla="*/ 6 h 8"/>
                <a:gd name="T32" fmla="*/ 8 w 8"/>
                <a:gd name="T33" fmla="*/ 5 h 8"/>
                <a:gd name="T34" fmla="*/ 8 w 8"/>
                <a:gd name="T35" fmla="*/ 5 h 8"/>
                <a:gd name="T36" fmla="*/ 7 w 8"/>
                <a:gd name="T3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8">
                  <a:moveTo>
                    <a:pt x="7" y="4"/>
                  </a:moveTo>
                  <a:cubicBezTo>
                    <a:pt x="7" y="3"/>
                    <a:pt x="8" y="2"/>
                    <a:pt x="8" y="2"/>
                  </a:cubicBezTo>
                  <a:cubicBezTo>
                    <a:pt x="8" y="2"/>
                    <a:pt x="7" y="0"/>
                    <a:pt x="7" y="0"/>
                  </a:cubicBezTo>
                  <a:cubicBezTo>
                    <a:pt x="6" y="0"/>
                    <a:pt x="5" y="3"/>
                    <a:pt x="5" y="3"/>
                  </a:cubicBezTo>
                  <a:cubicBezTo>
                    <a:pt x="5" y="3"/>
                    <a:pt x="4" y="1"/>
                    <a:pt x="4" y="2"/>
                  </a:cubicBezTo>
                  <a:cubicBezTo>
                    <a:pt x="4" y="2"/>
                    <a:pt x="2" y="3"/>
                    <a:pt x="4" y="4"/>
                  </a:cubicBezTo>
                  <a:cubicBezTo>
                    <a:pt x="4" y="4"/>
                    <a:pt x="3" y="4"/>
                    <a:pt x="3" y="4"/>
                  </a:cubicBezTo>
                  <a:cubicBezTo>
                    <a:pt x="3" y="5"/>
                    <a:pt x="3" y="5"/>
                    <a:pt x="3" y="5"/>
                  </a:cubicBezTo>
                  <a:cubicBezTo>
                    <a:pt x="3" y="5"/>
                    <a:pt x="1" y="5"/>
                    <a:pt x="0" y="5"/>
                  </a:cubicBezTo>
                  <a:cubicBezTo>
                    <a:pt x="0" y="5"/>
                    <a:pt x="0" y="5"/>
                    <a:pt x="0" y="5"/>
                  </a:cubicBezTo>
                  <a:cubicBezTo>
                    <a:pt x="1" y="5"/>
                    <a:pt x="1" y="6"/>
                    <a:pt x="2" y="6"/>
                  </a:cubicBezTo>
                  <a:cubicBezTo>
                    <a:pt x="3" y="7"/>
                    <a:pt x="4" y="8"/>
                    <a:pt x="5" y="8"/>
                  </a:cubicBezTo>
                  <a:cubicBezTo>
                    <a:pt x="5" y="7"/>
                    <a:pt x="5" y="7"/>
                    <a:pt x="5" y="7"/>
                  </a:cubicBezTo>
                  <a:cubicBezTo>
                    <a:pt x="6" y="6"/>
                    <a:pt x="6" y="6"/>
                    <a:pt x="6" y="6"/>
                  </a:cubicBezTo>
                  <a:cubicBezTo>
                    <a:pt x="6" y="6"/>
                    <a:pt x="7" y="6"/>
                    <a:pt x="7" y="5"/>
                  </a:cubicBezTo>
                  <a:cubicBezTo>
                    <a:pt x="7" y="5"/>
                    <a:pt x="7" y="6"/>
                    <a:pt x="8" y="6"/>
                  </a:cubicBezTo>
                  <a:cubicBezTo>
                    <a:pt x="8" y="6"/>
                    <a:pt x="8" y="5"/>
                    <a:pt x="8" y="5"/>
                  </a:cubicBezTo>
                  <a:cubicBezTo>
                    <a:pt x="8" y="5"/>
                    <a:pt x="8" y="5"/>
                    <a:pt x="8" y="5"/>
                  </a:cubicBezTo>
                  <a:cubicBezTo>
                    <a:pt x="8" y="5"/>
                    <a:pt x="7" y="4"/>
                    <a:pt x="7" y="4"/>
                  </a:cubicBezTo>
                  <a:close/>
                </a:path>
              </a:pathLst>
            </a:custGeom>
            <a:solidFill>
              <a:srgbClr val="F8C29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6" name="Freeform 171"/>
            <p:cNvSpPr/>
            <p:nvPr/>
          </p:nvSpPr>
          <p:spPr bwMode="auto">
            <a:xfrm>
              <a:off x="7997826" y="5526088"/>
              <a:ext cx="587375" cy="350838"/>
            </a:xfrm>
            <a:custGeom>
              <a:avLst/>
              <a:gdLst>
                <a:gd name="T0" fmla="*/ 4 w 15"/>
                <a:gd name="T1" fmla="*/ 4 h 9"/>
                <a:gd name="T2" fmla="*/ 4 w 15"/>
                <a:gd name="T3" fmla="*/ 4 h 9"/>
                <a:gd name="T4" fmla="*/ 2 w 15"/>
                <a:gd name="T5" fmla="*/ 4 h 9"/>
                <a:gd name="T6" fmla="*/ 0 w 15"/>
                <a:gd name="T7" fmla="*/ 5 h 9"/>
                <a:gd name="T8" fmla="*/ 5 w 15"/>
                <a:gd name="T9" fmla="*/ 9 h 9"/>
                <a:gd name="T10" fmla="*/ 7 w 15"/>
                <a:gd name="T11" fmla="*/ 7 h 9"/>
                <a:gd name="T12" fmla="*/ 2 w 15"/>
                <a:gd name="T13" fmla="*/ 5 h 9"/>
                <a:gd name="T14" fmla="*/ 6 w 15"/>
                <a:gd name="T15" fmla="*/ 6 h 9"/>
                <a:gd name="T16" fmla="*/ 4 w 15"/>
                <a:gd name="T17" fmla="*/ 5 h 9"/>
                <a:gd name="T18" fmla="*/ 4 w 15"/>
                <a:gd name="T19" fmla="*/ 4 h 9"/>
                <a:gd name="T20" fmla="*/ 9 w 15"/>
                <a:gd name="T21" fmla="*/ 2 h 9"/>
                <a:gd name="T22" fmla="*/ 15 w 15"/>
                <a:gd name="T23" fmla="*/ 0 h 9"/>
                <a:gd name="T24" fmla="*/ 8 w 15"/>
                <a:gd name="T25" fmla="*/ 0 h 9"/>
                <a:gd name="T26" fmla="*/ 4 w 15"/>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9">
                  <a:moveTo>
                    <a:pt x="4" y="4"/>
                  </a:moveTo>
                  <a:cubicBezTo>
                    <a:pt x="3" y="4"/>
                    <a:pt x="4" y="4"/>
                    <a:pt x="4" y="4"/>
                  </a:cubicBezTo>
                  <a:cubicBezTo>
                    <a:pt x="4" y="4"/>
                    <a:pt x="2" y="4"/>
                    <a:pt x="2" y="4"/>
                  </a:cubicBezTo>
                  <a:cubicBezTo>
                    <a:pt x="1" y="4"/>
                    <a:pt x="0" y="5"/>
                    <a:pt x="0" y="5"/>
                  </a:cubicBezTo>
                  <a:cubicBezTo>
                    <a:pt x="0" y="5"/>
                    <a:pt x="1" y="9"/>
                    <a:pt x="5" y="9"/>
                  </a:cubicBezTo>
                  <a:cubicBezTo>
                    <a:pt x="5" y="9"/>
                    <a:pt x="6" y="8"/>
                    <a:pt x="7" y="7"/>
                  </a:cubicBezTo>
                  <a:cubicBezTo>
                    <a:pt x="5" y="7"/>
                    <a:pt x="3" y="6"/>
                    <a:pt x="2" y="5"/>
                  </a:cubicBezTo>
                  <a:cubicBezTo>
                    <a:pt x="2" y="5"/>
                    <a:pt x="5" y="6"/>
                    <a:pt x="6" y="6"/>
                  </a:cubicBezTo>
                  <a:cubicBezTo>
                    <a:pt x="6" y="6"/>
                    <a:pt x="4" y="5"/>
                    <a:pt x="4" y="5"/>
                  </a:cubicBezTo>
                  <a:cubicBezTo>
                    <a:pt x="4" y="4"/>
                    <a:pt x="4" y="4"/>
                    <a:pt x="4" y="4"/>
                  </a:cubicBezTo>
                  <a:cubicBezTo>
                    <a:pt x="4" y="4"/>
                    <a:pt x="7" y="2"/>
                    <a:pt x="9" y="2"/>
                  </a:cubicBezTo>
                  <a:cubicBezTo>
                    <a:pt x="12" y="2"/>
                    <a:pt x="15" y="0"/>
                    <a:pt x="15" y="0"/>
                  </a:cubicBezTo>
                  <a:cubicBezTo>
                    <a:pt x="15" y="0"/>
                    <a:pt x="11" y="0"/>
                    <a:pt x="8" y="0"/>
                  </a:cubicBezTo>
                  <a:cubicBezTo>
                    <a:pt x="8" y="0"/>
                    <a:pt x="5" y="3"/>
                    <a:pt x="4" y="4"/>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7" name="Freeform 172"/>
            <p:cNvSpPr/>
            <p:nvPr/>
          </p:nvSpPr>
          <p:spPr bwMode="auto">
            <a:xfrm>
              <a:off x="7802563" y="5059363"/>
              <a:ext cx="704850" cy="466725"/>
            </a:xfrm>
            <a:custGeom>
              <a:avLst/>
              <a:gdLst>
                <a:gd name="T0" fmla="*/ 5 w 18"/>
                <a:gd name="T1" fmla="*/ 9 h 12"/>
                <a:gd name="T2" fmla="*/ 12 w 18"/>
                <a:gd name="T3" fmla="*/ 11 h 12"/>
                <a:gd name="T4" fmla="*/ 13 w 18"/>
                <a:gd name="T5" fmla="*/ 12 h 12"/>
                <a:gd name="T6" fmla="*/ 18 w 18"/>
                <a:gd name="T7" fmla="*/ 11 h 12"/>
                <a:gd name="T8" fmla="*/ 13 w 18"/>
                <a:gd name="T9" fmla="*/ 7 h 12"/>
                <a:gd name="T10" fmla="*/ 7 w 18"/>
                <a:gd name="T11" fmla="*/ 9 h 12"/>
                <a:gd name="T12" fmla="*/ 13 w 18"/>
                <a:gd name="T13" fmla="*/ 6 h 12"/>
                <a:gd name="T14" fmla="*/ 12 w 18"/>
                <a:gd name="T15" fmla="*/ 6 h 12"/>
                <a:gd name="T16" fmla="*/ 6 w 18"/>
                <a:gd name="T17" fmla="*/ 6 h 12"/>
                <a:gd name="T18" fmla="*/ 9 w 18"/>
                <a:gd name="T19" fmla="*/ 4 h 12"/>
                <a:gd name="T20" fmla="*/ 10 w 18"/>
                <a:gd name="T21" fmla="*/ 3 h 12"/>
                <a:gd name="T22" fmla="*/ 3 w 18"/>
                <a:gd name="T23" fmla="*/ 3 h 12"/>
                <a:gd name="T24" fmla="*/ 7 w 18"/>
                <a:gd name="T25" fmla="*/ 2 h 12"/>
                <a:gd name="T26" fmla="*/ 3 w 18"/>
                <a:gd name="T27" fmla="*/ 2 h 12"/>
                <a:gd name="T28" fmla="*/ 5 w 18"/>
                <a:gd name="T29" fmla="*/ 1 h 12"/>
                <a:gd name="T30" fmla="*/ 2 w 18"/>
                <a:gd name="T31" fmla="*/ 0 h 12"/>
                <a:gd name="T32" fmla="*/ 5 w 18"/>
                <a:gd name="T33"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12">
                  <a:moveTo>
                    <a:pt x="5" y="9"/>
                  </a:moveTo>
                  <a:cubicBezTo>
                    <a:pt x="5" y="9"/>
                    <a:pt x="9" y="11"/>
                    <a:pt x="12" y="11"/>
                  </a:cubicBezTo>
                  <a:cubicBezTo>
                    <a:pt x="12" y="11"/>
                    <a:pt x="13" y="11"/>
                    <a:pt x="13" y="12"/>
                  </a:cubicBezTo>
                  <a:cubicBezTo>
                    <a:pt x="14" y="11"/>
                    <a:pt x="17" y="11"/>
                    <a:pt x="18" y="11"/>
                  </a:cubicBezTo>
                  <a:cubicBezTo>
                    <a:pt x="18" y="11"/>
                    <a:pt x="15" y="7"/>
                    <a:pt x="13" y="7"/>
                  </a:cubicBezTo>
                  <a:cubicBezTo>
                    <a:pt x="11" y="7"/>
                    <a:pt x="7" y="9"/>
                    <a:pt x="7" y="9"/>
                  </a:cubicBezTo>
                  <a:cubicBezTo>
                    <a:pt x="7" y="9"/>
                    <a:pt x="10" y="6"/>
                    <a:pt x="13" y="6"/>
                  </a:cubicBezTo>
                  <a:cubicBezTo>
                    <a:pt x="15" y="6"/>
                    <a:pt x="12" y="6"/>
                    <a:pt x="12" y="6"/>
                  </a:cubicBezTo>
                  <a:cubicBezTo>
                    <a:pt x="12" y="6"/>
                    <a:pt x="8" y="5"/>
                    <a:pt x="6" y="6"/>
                  </a:cubicBezTo>
                  <a:cubicBezTo>
                    <a:pt x="6" y="6"/>
                    <a:pt x="8" y="5"/>
                    <a:pt x="9" y="4"/>
                  </a:cubicBezTo>
                  <a:cubicBezTo>
                    <a:pt x="10" y="4"/>
                    <a:pt x="10" y="3"/>
                    <a:pt x="10" y="3"/>
                  </a:cubicBezTo>
                  <a:cubicBezTo>
                    <a:pt x="10" y="3"/>
                    <a:pt x="4" y="3"/>
                    <a:pt x="3" y="3"/>
                  </a:cubicBezTo>
                  <a:cubicBezTo>
                    <a:pt x="3" y="3"/>
                    <a:pt x="6" y="2"/>
                    <a:pt x="7" y="2"/>
                  </a:cubicBezTo>
                  <a:cubicBezTo>
                    <a:pt x="7" y="1"/>
                    <a:pt x="3" y="2"/>
                    <a:pt x="3" y="2"/>
                  </a:cubicBezTo>
                  <a:cubicBezTo>
                    <a:pt x="3" y="2"/>
                    <a:pt x="6" y="1"/>
                    <a:pt x="5" y="1"/>
                  </a:cubicBezTo>
                  <a:cubicBezTo>
                    <a:pt x="4" y="0"/>
                    <a:pt x="3" y="0"/>
                    <a:pt x="2" y="0"/>
                  </a:cubicBezTo>
                  <a:cubicBezTo>
                    <a:pt x="1" y="2"/>
                    <a:pt x="0" y="7"/>
                    <a:pt x="5" y="9"/>
                  </a:cubicBezTo>
                  <a:close/>
                </a:path>
              </a:pathLst>
            </a:custGeom>
            <a:solidFill>
              <a:srgbClr val="4C49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8" name="Freeform 173"/>
            <p:cNvSpPr/>
            <p:nvPr/>
          </p:nvSpPr>
          <p:spPr bwMode="auto">
            <a:xfrm>
              <a:off x="8037513" y="4395788"/>
              <a:ext cx="430213" cy="350838"/>
            </a:xfrm>
            <a:custGeom>
              <a:avLst/>
              <a:gdLst>
                <a:gd name="T0" fmla="*/ 5 w 11"/>
                <a:gd name="T1" fmla="*/ 5 h 9"/>
                <a:gd name="T2" fmla="*/ 7 w 11"/>
                <a:gd name="T3" fmla="*/ 4 h 9"/>
                <a:gd name="T4" fmla="*/ 4 w 11"/>
                <a:gd name="T5" fmla="*/ 4 h 9"/>
                <a:gd name="T6" fmla="*/ 4 w 11"/>
                <a:gd name="T7" fmla="*/ 2 h 9"/>
                <a:gd name="T8" fmla="*/ 4 w 11"/>
                <a:gd name="T9" fmla="*/ 3 h 9"/>
                <a:gd name="T10" fmla="*/ 2 w 11"/>
                <a:gd name="T11" fmla="*/ 0 h 9"/>
                <a:gd name="T12" fmla="*/ 3 w 11"/>
                <a:gd name="T13" fmla="*/ 4 h 9"/>
                <a:gd name="T14" fmla="*/ 0 w 11"/>
                <a:gd name="T15" fmla="*/ 4 h 9"/>
                <a:gd name="T16" fmla="*/ 1 w 11"/>
                <a:gd name="T17" fmla="*/ 5 h 9"/>
                <a:gd name="T18" fmla="*/ 2 w 11"/>
                <a:gd name="T19" fmla="*/ 5 h 9"/>
                <a:gd name="T20" fmla="*/ 2 w 11"/>
                <a:gd name="T21" fmla="*/ 6 h 9"/>
                <a:gd name="T22" fmla="*/ 5 w 11"/>
                <a:gd name="T23" fmla="*/ 7 h 9"/>
                <a:gd name="T24" fmla="*/ 4 w 11"/>
                <a:gd name="T25" fmla="*/ 8 h 9"/>
                <a:gd name="T26" fmla="*/ 5 w 11"/>
                <a:gd name="T27" fmla="*/ 7 h 9"/>
                <a:gd name="T28" fmla="*/ 11 w 11"/>
                <a:gd name="T29" fmla="*/ 9 h 9"/>
                <a:gd name="T30" fmla="*/ 5 w 11"/>
                <a:gd name="T31"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9">
                  <a:moveTo>
                    <a:pt x="5" y="5"/>
                  </a:moveTo>
                  <a:cubicBezTo>
                    <a:pt x="7" y="4"/>
                    <a:pt x="7" y="4"/>
                    <a:pt x="7" y="4"/>
                  </a:cubicBezTo>
                  <a:cubicBezTo>
                    <a:pt x="7" y="4"/>
                    <a:pt x="4" y="5"/>
                    <a:pt x="4" y="4"/>
                  </a:cubicBezTo>
                  <a:cubicBezTo>
                    <a:pt x="4" y="4"/>
                    <a:pt x="4" y="3"/>
                    <a:pt x="4" y="2"/>
                  </a:cubicBezTo>
                  <a:cubicBezTo>
                    <a:pt x="4" y="3"/>
                    <a:pt x="4" y="3"/>
                    <a:pt x="4" y="3"/>
                  </a:cubicBezTo>
                  <a:cubicBezTo>
                    <a:pt x="3" y="3"/>
                    <a:pt x="2" y="0"/>
                    <a:pt x="2" y="0"/>
                  </a:cubicBezTo>
                  <a:cubicBezTo>
                    <a:pt x="2" y="0"/>
                    <a:pt x="3" y="3"/>
                    <a:pt x="3" y="4"/>
                  </a:cubicBezTo>
                  <a:cubicBezTo>
                    <a:pt x="2" y="4"/>
                    <a:pt x="1" y="4"/>
                    <a:pt x="0" y="4"/>
                  </a:cubicBezTo>
                  <a:cubicBezTo>
                    <a:pt x="0" y="5"/>
                    <a:pt x="0" y="5"/>
                    <a:pt x="1" y="5"/>
                  </a:cubicBezTo>
                  <a:cubicBezTo>
                    <a:pt x="2" y="5"/>
                    <a:pt x="2" y="5"/>
                    <a:pt x="2" y="5"/>
                  </a:cubicBezTo>
                  <a:cubicBezTo>
                    <a:pt x="2" y="5"/>
                    <a:pt x="2" y="6"/>
                    <a:pt x="2" y="6"/>
                  </a:cubicBezTo>
                  <a:cubicBezTo>
                    <a:pt x="3" y="6"/>
                    <a:pt x="5" y="6"/>
                    <a:pt x="5" y="7"/>
                  </a:cubicBezTo>
                  <a:cubicBezTo>
                    <a:pt x="5" y="7"/>
                    <a:pt x="5" y="7"/>
                    <a:pt x="4" y="8"/>
                  </a:cubicBezTo>
                  <a:cubicBezTo>
                    <a:pt x="5" y="7"/>
                    <a:pt x="5" y="7"/>
                    <a:pt x="5" y="7"/>
                  </a:cubicBezTo>
                  <a:cubicBezTo>
                    <a:pt x="6" y="7"/>
                    <a:pt x="11" y="9"/>
                    <a:pt x="11" y="9"/>
                  </a:cubicBezTo>
                  <a:lnTo>
                    <a:pt x="5" y="5"/>
                  </a:lnTo>
                  <a:close/>
                </a:path>
              </a:pathLst>
            </a:custGeom>
            <a:solidFill>
              <a:srgbClr val="D2DB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9" name="Freeform 174"/>
            <p:cNvSpPr/>
            <p:nvPr/>
          </p:nvSpPr>
          <p:spPr bwMode="auto">
            <a:xfrm>
              <a:off x="8194676" y="4435475"/>
              <a:ext cx="38100" cy="3968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solidFill>
              <a:srgbClr val="D2DB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70" name="Freeform 175"/>
            <p:cNvSpPr/>
            <p:nvPr/>
          </p:nvSpPr>
          <p:spPr bwMode="auto">
            <a:xfrm>
              <a:off x="8272463" y="4435475"/>
              <a:ext cx="782638" cy="817563"/>
            </a:xfrm>
            <a:custGeom>
              <a:avLst/>
              <a:gdLst>
                <a:gd name="T0" fmla="*/ 17 w 20"/>
                <a:gd name="T1" fmla="*/ 14 h 21"/>
                <a:gd name="T2" fmla="*/ 16 w 20"/>
                <a:gd name="T3" fmla="*/ 13 h 21"/>
                <a:gd name="T4" fmla="*/ 17 w 20"/>
                <a:gd name="T5" fmla="*/ 11 h 21"/>
                <a:gd name="T6" fmla="*/ 14 w 20"/>
                <a:gd name="T7" fmla="*/ 12 h 21"/>
                <a:gd name="T8" fmla="*/ 14 w 20"/>
                <a:gd name="T9" fmla="*/ 12 h 21"/>
                <a:gd name="T10" fmla="*/ 14 w 20"/>
                <a:gd name="T11" fmla="*/ 9 h 21"/>
                <a:gd name="T12" fmla="*/ 13 w 20"/>
                <a:gd name="T13" fmla="*/ 8 h 21"/>
                <a:gd name="T14" fmla="*/ 12 w 20"/>
                <a:gd name="T15" fmla="*/ 3 h 21"/>
                <a:gd name="T16" fmla="*/ 12 w 20"/>
                <a:gd name="T17" fmla="*/ 3 h 21"/>
                <a:gd name="T18" fmla="*/ 11 w 20"/>
                <a:gd name="T19" fmla="*/ 7 h 21"/>
                <a:gd name="T20" fmla="*/ 10 w 20"/>
                <a:gd name="T21" fmla="*/ 6 h 21"/>
                <a:gd name="T22" fmla="*/ 11 w 20"/>
                <a:gd name="T23" fmla="*/ 8 h 21"/>
                <a:gd name="T24" fmla="*/ 10 w 20"/>
                <a:gd name="T25" fmla="*/ 9 h 21"/>
                <a:gd name="T26" fmla="*/ 5 w 20"/>
                <a:gd name="T27" fmla="*/ 0 h 21"/>
                <a:gd name="T28" fmla="*/ 4 w 20"/>
                <a:gd name="T29" fmla="*/ 0 h 21"/>
                <a:gd name="T30" fmla="*/ 9 w 20"/>
                <a:gd name="T31" fmla="*/ 10 h 21"/>
                <a:gd name="T32" fmla="*/ 11 w 20"/>
                <a:gd name="T33" fmla="*/ 10 h 21"/>
                <a:gd name="T34" fmla="*/ 12 w 20"/>
                <a:gd name="T35" fmla="*/ 11 h 21"/>
                <a:gd name="T36" fmla="*/ 7 w 20"/>
                <a:gd name="T37" fmla="*/ 16 h 21"/>
                <a:gd name="T38" fmla="*/ 3 w 20"/>
                <a:gd name="T39" fmla="*/ 18 h 21"/>
                <a:gd name="T40" fmla="*/ 2 w 20"/>
                <a:gd name="T41" fmla="*/ 10 h 21"/>
                <a:gd name="T42" fmla="*/ 1 w 20"/>
                <a:gd name="T43" fmla="*/ 17 h 21"/>
                <a:gd name="T44" fmla="*/ 1 w 20"/>
                <a:gd name="T45" fmla="*/ 11 h 21"/>
                <a:gd name="T46" fmla="*/ 0 w 20"/>
                <a:gd name="T47" fmla="*/ 18 h 21"/>
                <a:gd name="T48" fmla="*/ 2 w 20"/>
                <a:gd name="T49" fmla="*/ 20 h 21"/>
                <a:gd name="T50" fmla="*/ 4 w 20"/>
                <a:gd name="T51" fmla="*/ 21 h 21"/>
                <a:gd name="T52" fmla="*/ 5 w 20"/>
                <a:gd name="T53" fmla="*/ 19 h 21"/>
                <a:gd name="T54" fmla="*/ 11 w 20"/>
                <a:gd name="T55" fmla="*/ 16 h 21"/>
                <a:gd name="T56" fmla="*/ 13 w 20"/>
                <a:gd name="T57" fmla="*/ 14 h 21"/>
                <a:gd name="T58" fmla="*/ 18 w 20"/>
                <a:gd name="T59" fmla="*/ 16 h 21"/>
                <a:gd name="T60" fmla="*/ 18 w 20"/>
                <a:gd name="T61" fmla="*/ 16 h 21"/>
                <a:gd name="T62" fmla="*/ 20 w 20"/>
                <a:gd name="T63" fmla="*/ 14 h 21"/>
                <a:gd name="T64" fmla="*/ 17 w 20"/>
                <a:gd name="T65" fmla="*/ 1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 h="21">
                  <a:moveTo>
                    <a:pt x="17" y="14"/>
                  </a:moveTo>
                  <a:cubicBezTo>
                    <a:pt x="16" y="13"/>
                    <a:pt x="16" y="13"/>
                    <a:pt x="16" y="13"/>
                  </a:cubicBezTo>
                  <a:cubicBezTo>
                    <a:pt x="17" y="11"/>
                    <a:pt x="17" y="11"/>
                    <a:pt x="17" y="11"/>
                  </a:cubicBezTo>
                  <a:cubicBezTo>
                    <a:pt x="15" y="13"/>
                    <a:pt x="14" y="12"/>
                    <a:pt x="14" y="12"/>
                  </a:cubicBezTo>
                  <a:cubicBezTo>
                    <a:pt x="14" y="12"/>
                    <a:pt x="14" y="12"/>
                    <a:pt x="14" y="12"/>
                  </a:cubicBezTo>
                  <a:cubicBezTo>
                    <a:pt x="16" y="9"/>
                    <a:pt x="14" y="9"/>
                    <a:pt x="14" y="9"/>
                  </a:cubicBezTo>
                  <a:cubicBezTo>
                    <a:pt x="13" y="8"/>
                    <a:pt x="13" y="8"/>
                    <a:pt x="13" y="8"/>
                  </a:cubicBezTo>
                  <a:cubicBezTo>
                    <a:pt x="12" y="3"/>
                    <a:pt x="12" y="3"/>
                    <a:pt x="12" y="3"/>
                  </a:cubicBezTo>
                  <a:cubicBezTo>
                    <a:pt x="12" y="3"/>
                    <a:pt x="12" y="3"/>
                    <a:pt x="12" y="3"/>
                  </a:cubicBezTo>
                  <a:cubicBezTo>
                    <a:pt x="11" y="4"/>
                    <a:pt x="11" y="7"/>
                    <a:pt x="11" y="7"/>
                  </a:cubicBezTo>
                  <a:cubicBezTo>
                    <a:pt x="10" y="6"/>
                    <a:pt x="10" y="6"/>
                    <a:pt x="10" y="6"/>
                  </a:cubicBezTo>
                  <a:cubicBezTo>
                    <a:pt x="11" y="8"/>
                    <a:pt x="11" y="8"/>
                    <a:pt x="11" y="8"/>
                  </a:cubicBezTo>
                  <a:cubicBezTo>
                    <a:pt x="11" y="9"/>
                    <a:pt x="10" y="9"/>
                    <a:pt x="10" y="9"/>
                  </a:cubicBezTo>
                  <a:cubicBezTo>
                    <a:pt x="4" y="7"/>
                    <a:pt x="4" y="2"/>
                    <a:pt x="5" y="0"/>
                  </a:cubicBezTo>
                  <a:cubicBezTo>
                    <a:pt x="5" y="0"/>
                    <a:pt x="4" y="0"/>
                    <a:pt x="4" y="0"/>
                  </a:cubicBezTo>
                  <a:cubicBezTo>
                    <a:pt x="1" y="7"/>
                    <a:pt x="8" y="9"/>
                    <a:pt x="9" y="10"/>
                  </a:cubicBezTo>
                  <a:cubicBezTo>
                    <a:pt x="10" y="10"/>
                    <a:pt x="11" y="10"/>
                    <a:pt x="11" y="10"/>
                  </a:cubicBezTo>
                  <a:cubicBezTo>
                    <a:pt x="11" y="10"/>
                    <a:pt x="12" y="11"/>
                    <a:pt x="12" y="11"/>
                  </a:cubicBezTo>
                  <a:cubicBezTo>
                    <a:pt x="12" y="12"/>
                    <a:pt x="8" y="15"/>
                    <a:pt x="7" y="16"/>
                  </a:cubicBezTo>
                  <a:cubicBezTo>
                    <a:pt x="6" y="17"/>
                    <a:pt x="3" y="18"/>
                    <a:pt x="3" y="18"/>
                  </a:cubicBezTo>
                  <a:cubicBezTo>
                    <a:pt x="4" y="12"/>
                    <a:pt x="2" y="10"/>
                    <a:pt x="2" y="10"/>
                  </a:cubicBezTo>
                  <a:cubicBezTo>
                    <a:pt x="4" y="14"/>
                    <a:pt x="1" y="17"/>
                    <a:pt x="1" y="17"/>
                  </a:cubicBezTo>
                  <a:cubicBezTo>
                    <a:pt x="0" y="15"/>
                    <a:pt x="1" y="11"/>
                    <a:pt x="1" y="11"/>
                  </a:cubicBezTo>
                  <a:cubicBezTo>
                    <a:pt x="0" y="13"/>
                    <a:pt x="0" y="16"/>
                    <a:pt x="0" y="18"/>
                  </a:cubicBezTo>
                  <a:cubicBezTo>
                    <a:pt x="1" y="19"/>
                    <a:pt x="2" y="19"/>
                    <a:pt x="2" y="20"/>
                  </a:cubicBezTo>
                  <a:cubicBezTo>
                    <a:pt x="3" y="21"/>
                    <a:pt x="4" y="21"/>
                    <a:pt x="4" y="21"/>
                  </a:cubicBezTo>
                  <a:cubicBezTo>
                    <a:pt x="4" y="21"/>
                    <a:pt x="5" y="19"/>
                    <a:pt x="5" y="19"/>
                  </a:cubicBezTo>
                  <a:cubicBezTo>
                    <a:pt x="5" y="20"/>
                    <a:pt x="10" y="16"/>
                    <a:pt x="11" y="16"/>
                  </a:cubicBezTo>
                  <a:cubicBezTo>
                    <a:pt x="12" y="15"/>
                    <a:pt x="13" y="14"/>
                    <a:pt x="13" y="14"/>
                  </a:cubicBezTo>
                  <a:cubicBezTo>
                    <a:pt x="13" y="14"/>
                    <a:pt x="17" y="16"/>
                    <a:pt x="18" y="16"/>
                  </a:cubicBezTo>
                  <a:cubicBezTo>
                    <a:pt x="18" y="16"/>
                    <a:pt x="18" y="16"/>
                    <a:pt x="18" y="16"/>
                  </a:cubicBezTo>
                  <a:cubicBezTo>
                    <a:pt x="19" y="15"/>
                    <a:pt x="20" y="14"/>
                    <a:pt x="20" y="14"/>
                  </a:cubicBezTo>
                  <a:cubicBezTo>
                    <a:pt x="20" y="14"/>
                    <a:pt x="17" y="14"/>
                    <a:pt x="17" y="14"/>
                  </a:cubicBezTo>
                  <a:close/>
                </a:path>
              </a:pathLst>
            </a:custGeom>
            <a:solidFill>
              <a:srgbClr val="D2DB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71" name="Freeform 176"/>
            <p:cNvSpPr/>
            <p:nvPr/>
          </p:nvSpPr>
          <p:spPr bwMode="auto">
            <a:xfrm>
              <a:off x="8742363" y="4552950"/>
              <a:ext cx="77788" cy="233363"/>
            </a:xfrm>
            <a:custGeom>
              <a:avLst/>
              <a:gdLst>
                <a:gd name="T0" fmla="*/ 0 w 2"/>
                <a:gd name="T1" fmla="*/ 5 h 6"/>
                <a:gd name="T2" fmla="*/ 2 w 2"/>
                <a:gd name="T3" fmla="*/ 6 h 6"/>
                <a:gd name="T4" fmla="*/ 2 w 2"/>
                <a:gd name="T5" fmla="*/ 6 h 6"/>
                <a:gd name="T6" fmla="*/ 1 w 2"/>
                <a:gd name="T7" fmla="*/ 0 h 6"/>
                <a:gd name="T8" fmla="*/ 0 w 2"/>
                <a:gd name="T9" fmla="*/ 0 h 6"/>
                <a:gd name="T10" fmla="*/ 0 w 2"/>
                <a:gd name="T11" fmla="*/ 5 h 6"/>
              </a:gdLst>
              <a:ahLst/>
              <a:cxnLst>
                <a:cxn ang="0">
                  <a:pos x="T0" y="T1"/>
                </a:cxn>
                <a:cxn ang="0">
                  <a:pos x="T2" y="T3"/>
                </a:cxn>
                <a:cxn ang="0">
                  <a:pos x="T4" y="T5"/>
                </a:cxn>
                <a:cxn ang="0">
                  <a:pos x="T6" y="T7"/>
                </a:cxn>
                <a:cxn ang="0">
                  <a:pos x="T8" y="T9"/>
                </a:cxn>
                <a:cxn ang="0">
                  <a:pos x="T10" y="T11"/>
                </a:cxn>
              </a:cxnLst>
              <a:rect l="0" t="0" r="r" b="b"/>
              <a:pathLst>
                <a:path w="2" h="6">
                  <a:moveTo>
                    <a:pt x="0" y="5"/>
                  </a:moveTo>
                  <a:cubicBezTo>
                    <a:pt x="0" y="5"/>
                    <a:pt x="1" y="6"/>
                    <a:pt x="2" y="6"/>
                  </a:cubicBezTo>
                  <a:cubicBezTo>
                    <a:pt x="2" y="6"/>
                    <a:pt x="2" y="6"/>
                    <a:pt x="2" y="6"/>
                  </a:cubicBezTo>
                  <a:cubicBezTo>
                    <a:pt x="2" y="6"/>
                    <a:pt x="1" y="2"/>
                    <a:pt x="1" y="0"/>
                  </a:cubicBezTo>
                  <a:cubicBezTo>
                    <a:pt x="1" y="0"/>
                    <a:pt x="0" y="0"/>
                    <a:pt x="0" y="0"/>
                  </a:cubicBezTo>
                  <a:cubicBezTo>
                    <a:pt x="0" y="0"/>
                    <a:pt x="0" y="4"/>
                    <a:pt x="0" y="5"/>
                  </a:cubicBezTo>
                  <a:close/>
                </a:path>
              </a:pathLst>
            </a:cu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72" name="Freeform 177"/>
            <p:cNvSpPr/>
            <p:nvPr/>
          </p:nvSpPr>
          <p:spPr bwMode="auto">
            <a:xfrm>
              <a:off x="8702676" y="4941888"/>
              <a:ext cx="79375" cy="466725"/>
            </a:xfrm>
            <a:custGeom>
              <a:avLst/>
              <a:gdLst>
                <a:gd name="T0" fmla="*/ 0 w 2"/>
                <a:gd name="T1" fmla="*/ 12 h 12"/>
                <a:gd name="T2" fmla="*/ 1 w 2"/>
                <a:gd name="T3" fmla="*/ 11 h 12"/>
                <a:gd name="T4" fmla="*/ 2 w 2"/>
                <a:gd name="T5" fmla="*/ 0 h 12"/>
                <a:gd name="T6" fmla="*/ 1 w 2"/>
                <a:gd name="T7" fmla="*/ 0 h 12"/>
                <a:gd name="T8" fmla="*/ 0 w 2"/>
                <a:gd name="T9" fmla="*/ 12 h 12"/>
              </a:gdLst>
              <a:ahLst/>
              <a:cxnLst>
                <a:cxn ang="0">
                  <a:pos x="T0" y="T1"/>
                </a:cxn>
                <a:cxn ang="0">
                  <a:pos x="T2" y="T3"/>
                </a:cxn>
                <a:cxn ang="0">
                  <a:pos x="T4" y="T5"/>
                </a:cxn>
                <a:cxn ang="0">
                  <a:pos x="T6" y="T7"/>
                </a:cxn>
                <a:cxn ang="0">
                  <a:pos x="T8" y="T9"/>
                </a:cxn>
              </a:cxnLst>
              <a:rect l="0" t="0" r="r" b="b"/>
              <a:pathLst>
                <a:path w="2" h="12">
                  <a:moveTo>
                    <a:pt x="0" y="12"/>
                  </a:moveTo>
                  <a:cubicBezTo>
                    <a:pt x="1" y="11"/>
                    <a:pt x="1" y="11"/>
                    <a:pt x="1" y="11"/>
                  </a:cubicBezTo>
                  <a:cubicBezTo>
                    <a:pt x="2" y="0"/>
                    <a:pt x="2" y="0"/>
                    <a:pt x="2" y="0"/>
                  </a:cubicBezTo>
                  <a:cubicBezTo>
                    <a:pt x="1" y="0"/>
                    <a:pt x="1" y="0"/>
                    <a:pt x="1" y="0"/>
                  </a:cubicBezTo>
                  <a:cubicBezTo>
                    <a:pt x="1" y="0"/>
                    <a:pt x="0" y="11"/>
                    <a:pt x="0" y="12"/>
                  </a:cubicBezTo>
                  <a:close/>
                </a:path>
              </a:pathLst>
            </a:custGeom>
            <a:solidFill>
              <a:srgbClr val="05050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73" name="Freeform 178"/>
            <p:cNvSpPr/>
            <p:nvPr/>
          </p:nvSpPr>
          <p:spPr bwMode="auto">
            <a:xfrm>
              <a:off x="8702676" y="4786313"/>
              <a:ext cx="117475" cy="739775"/>
            </a:xfrm>
            <a:custGeom>
              <a:avLst/>
              <a:gdLst>
                <a:gd name="T0" fmla="*/ 1 w 3"/>
                <a:gd name="T1" fmla="*/ 19 h 19"/>
                <a:gd name="T2" fmla="*/ 2 w 3"/>
                <a:gd name="T3" fmla="*/ 17 h 19"/>
                <a:gd name="T4" fmla="*/ 3 w 3"/>
                <a:gd name="T5" fmla="*/ 2 h 19"/>
                <a:gd name="T6" fmla="*/ 3 w 3"/>
                <a:gd name="T7" fmla="*/ 0 h 19"/>
                <a:gd name="T8" fmla="*/ 2 w 3"/>
                <a:gd name="T9" fmla="*/ 0 h 19"/>
                <a:gd name="T10" fmla="*/ 2 w 3"/>
                <a:gd name="T11" fmla="*/ 1 h 19"/>
                <a:gd name="T12" fmla="*/ 2 w 3"/>
                <a:gd name="T13" fmla="*/ 3 h 19"/>
                <a:gd name="T14" fmla="*/ 0 w 3"/>
                <a:gd name="T15" fmla="*/ 18 h 19"/>
                <a:gd name="T16" fmla="*/ 1 w 3"/>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9">
                  <a:moveTo>
                    <a:pt x="1" y="19"/>
                  </a:moveTo>
                  <a:cubicBezTo>
                    <a:pt x="2" y="17"/>
                    <a:pt x="2" y="17"/>
                    <a:pt x="2" y="17"/>
                  </a:cubicBezTo>
                  <a:cubicBezTo>
                    <a:pt x="2" y="17"/>
                    <a:pt x="3" y="4"/>
                    <a:pt x="3" y="2"/>
                  </a:cubicBezTo>
                  <a:cubicBezTo>
                    <a:pt x="3" y="2"/>
                    <a:pt x="3" y="1"/>
                    <a:pt x="3" y="0"/>
                  </a:cubicBezTo>
                  <a:cubicBezTo>
                    <a:pt x="3" y="0"/>
                    <a:pt x="2" y="0"/>
                    <a:pt x="2" y="0"/>
                  </a:cubicBezTo>
                  <a:cubicBezTo>
                    <a:pt x="2" y="1"/>
                    <a:pt x="2" y="1"/>
                    <a:pt x="2" y="1"/>
                  </a:cubicBezTo>
                  <a:cubicBezTo>
                    <a:pt x="2" y="1"/>
                    <a:pt x="2" y="2"/>
                    <a:pt x="2" y="3"/>
                  </a:cubicBezTo>
                  <a:cubicBezTo>
                    <a:pt x="2" y="4"/>
                    <a:pt x="0" y="16"/>
                    <a:pt x="0" y="18"/>
                  </a:cubicBezTo>
                  <a:lnTo>
                    <a:pt x="1" y="19"/>
                  </a:lnTo>
                  <a:close/>
                </a:path>
              </a:pathLst>
            </a:custGeom>
            <a:solidFill>
              <a:srgbClr val="05050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74" name="Freeform 179"/>
            <p:cNvSpPr/>
            <p:nvPr/>
          </p:nvSpPr>
          <p:spPr bwMode="auto">
            <a:xfrm>
              <a:off x="8782051" y="4395788"/>
              <a:ext cx="390525" cy="312738"/>
            </a:xfrm>
            <a:custGeom>
              <a:avLst/>
              <a:gdLst>
                <a:gd name="T0" fmla="*/ 5 w 10"/>
                <a:gd name="T1" fmla="*/ 7 h 8"/>
                <a:gd name="T2" fmla="*/ 5 w 10"/>
                <a:gd name="T3" fmla="*/ 7 h 8"/>
                <a:gd name="T4" fmla="*/ 6 w 10"/>
                <a:gd name="T5" fmla="*/ 5 h 8"/>
                <a:gd name="T6" fmla="*/ 8 w 10"/>
                <a:gd name="T7" fmla="*/ 4 h 8"/>
                <a:gd name="T8" fmla="*/ 9 w 10"/>
                <a:gd name="T9" fmla="*/ 4 h 8"/>
                <a:gd name="T10" fmla="*/ 10 w 10"/>
                <a:gd name="T11" fmla="*/ 4 h 8"/>
                <a:gd name="T12" fmla="*/ 5 w 10"/>
                <a:gd name="T13" fmla="*/ 0 h 8"/>
                <a:gd name="T14" fmla="*/ 4 w 10"/>
                <a:gd name="T15" fmla="*/ 0 h 8"/>
                <a:gd name="T16" fmla="*/ 3 w 10"/>
                <a:gd name="T17" fmla="*/ 0 h 8"/>
                <a:gd name="T18" fmla="*/ 0 w 10"/>
                <a:gd name="T19" fmla="*/ 4 h 8"/>
                <a:gd name="T20" fmla="*/ 1 w 10"/>
                <a:gd name="T21" fmla="*/ 8 h 8"/>
                <a:gd name="T22" fmla="*/ 1 w 10"/>
                <a:gd name="T23" fmla="*/ 7 h 8"/>
                <a:gd name="T24" fmla="*/ 3 w 10"/>
                <a:gd name="T25" fmla="*/ 7 h 8"/>
                <a:gd name="T26" fmla="*/ 3 w 10"/>
                <a:gd name="T27" fmla="*/ 5 h 8"/>
                <a:gd name="T28" fmla="*/ 4 w 10"/>
                <a:gd name="T29" fmla="*/ 4 h 8"/>
                <a:gd name="T30" fmla="*/ 5 w 10"/>
                <a:gd name="T31" fmla="*/ 6 h 8"/>
                <a:gd name="T32" fmla="*/ 5 w 10"/>
                <a:gd name="T33"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 h="8">
                  <a:moveTo>
                    <a:pt x="5" y="7"/>
                  </a:moveTo>
                  <a:cubicBezTo>
                    <a:pt x="5" y="7"/>
                    <a:pt x="5" y="7"/>
                    <a:pt x="5" y="7"/>
                  </a:cubicBezTo>
                  <a:cubicBezTo>
                    <a:pt x="5" y="7"/>
                    <a:pt x="5" y="6"/>
                    <a:pt x="6" y="5"/>
                  </a:cubicBezTo>
                  <a:cubicBezTo>
                    <a:pt x="6" y="5"/>
                    <a:pt x="7" y="4"/>
                    <a:pt x="8" y="4"/>
                  </a:cubicBezTo>
                  <a:cubicBezTo>
                    <a:pt x="8" y="4"/>
                    <a:pt x="9" y="5"/>
                    <a:pt x="9" y="4"/>
                  </a:cubicBezTo>
                  <a:cubicBezTo>
                    <a:pt x="9" y="4"/>
                    <a:pt x="10" y="4"/>
                    <a:pt x="10" y="4"/>
                  </a:cubicBezTo>
                  <a:cubicBezTo>
                    <a:pt x="10" y="4"/>
                    <a:pt x="8" y="1"/>
                    <a:pt x="5" y="0"/>
                  </a:cubicBezTo>
                  <a:cubicBezTo>
                    <a:pt x="4" y="0"/>
                    <a:pt x="4" y="0"/>
                    <a:pt x="4" y="0"/>
                  </a:cubicBezTo>
                  <a:cubicBezTo>
                    <a:pt x="4" y="0"/>
                    <a:pt x="3" y="0"/>
                    <a:pt x="3" y="0"/>
                  </a:cubicBezTo>
                  <a:cubicBezTo>
                    <a:pt x="3" y="0"/>
                    <a:pt x="0" y="1"/>
                    <a:pt x="0" y="4"/>
                  </a:cubicBezTo>
                  <a:cubicBezTo>
                    <a:pt x="0" y="6"/>
                    <a:pt x="1" y="8"/>
                    <a:pt x="1" y="8"/>
                  </a:cubicBezTo>
                  <a:cubicBezTo>
                    <a:pt x="1" y="7"/>
                    <a:pt x="1" y="8"/>
                    <a:pt x="1" y="7"/>
                  </a:cubicBezTo>
                  <a:cubicBezTo>
                    <a:pt x="2" y="7"/>
                    <a:pt x="3" y="7"/>
                    <a:pt x="3" y="7"/>
                  </a:cubicBezTo>
                  <a:cubicBezTo>
                    <a:pt x="3" y="7"/>
                    <a:pt x="3" y="6"/>
                    <a:pt x="3" y="5"/>
                  </a:cubicBezTo>
                  <a:cubicBezTo>
                    <a:pt x="3" y="5"/>
                    <a:pt x="4" y="4"/>
                    <a:pt x="4" y="4"/>
                  </a:cubicBezTo>
                  <a:cubicBezTo>
                    <a:pt x="4" y="4"/>
                    <a:pt x="5" y="5"/>
                    <a:pt x="5" y="6"/>
                  </a:cubicBezTo>
                  <a:lnTo>
                    <a:pt x="5" y="7"/>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grpSp>
      <p:grpSp>
        <p:nvGrpSpPr>
          <p:cNvPr id="75" name="组合 74"/>
          <p:cNvGrpSpPr/>
          <p:nvPr/>
        </p:nvGrpSpPr>
        <p:grpSpPr>
          <a:xfrm>
            <a:off x="6225231" y="2861904"/>
            <a:ext cx="1467833" cy="948734"/>
            <a:chOff x="9690101" y="4786313"/>
            <a:chExt cx="2503486" cy="1624013"/>
          </a:xfrm>
        </p:grpSpPr>
        <p:sp>
          <p:nvSpPr>
            <p:cNvPr id="76" name="Freeform 183"/>
            <p:cNvSpPr/>
            <p:nvPr/>
          </p:nvSpPr>
          <p:spPr bwMode="auto">
            <a:xfrm>
              <a:off x="10598150" y="5260976"/>
              <a:ext cx="330200" cy="225425"/>
            </a:xfrm>
            <a:custGeom>
              <a:avLst/>
              <a:gdLst>
                <a:gd name="T0" fmla="*/ 4 w 12"/>
                <a:gd name="T1" fmla="*/ 8 h 8"/>
                <a:gd name="T2" fmla="*/ 11 w 12"/>
                <a:gd name="T3" fmla="*/ 4 h 8"/>
                <a:gd name="T4" fmla="*/ 0 w 12"/>
                <a:gd name="T5" fmla="*/ 0 h 8"/>
                <a:gd name="T6" fmla="*/ 4 w 12"/>
                <a:gd name="T7" fmla="*/ 8 h 8"/>
              </a:gdLst>
              <a:ahLst/>
              <a:cxnLst>
                <a:cxn ang="0">
                  <a:pos x="T0" y="T1"/>
                </a:cxn>
                <a:cxn ang="0">
                  <a:pos x="T2" y="T3"/>
                </a:cxn>
                <a:cxn ang="0">
                  <a:pos x="T4" y="T5"/>
                </a:cxn>
                <a:cxn ang="0">
                  <a:pos x="T6" y="T7"/>
                </a:cxn>
              </a:cxnLst>
              <a:rect l="0" t="0" r="r" b="b"/>
              <a:pathLst>
                <a:path w="12" h="8">
                  <a:moveTo>
                    <a:pt x="4" y="8"/>
                  </a:moveTo>
                  <a:cubicBezTo>
                    <a:pt x="4" y="8"/>
                    <a:pt x="12" y="6"/>
                    <a:pt x="11" y="4"/>
                  </a:cubicBezTo>
                  <a:cubicBezTo>
                    <a:pt x="10" y="1"/>
                    <a:pt x="2" y="0"/>
                    <a:pt x="0" y="0"/>
                  </a:cubicBezTo>
                  <a:lnTo>
                    <a:pt x="4" y="8"/>
                  </a:ln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77" name="Freeform 184"/>
            <p:cNvSpPr/>
            <p:nvPr/>
          </p:nvSpPr>
          <p:spPr bwMode="auto">
            <a:xfrm>
              <a:off x="11753850" y="4981576"/>
              <a:ext cx="109537" cy="28575"/>
            </a:xfrm>
            <a:custGeom>
              <a:avLst/>
              <a:gdLst>
                <a:gd name="T0" fmla="*/ 4 w 4"/>
                <a:gd name="T1" fmla="*/ 1 h 1"/>
                <a:gd name="T2" fmla="*/ 1 w 4"/>
                <a:gd name="T3" fmla="*/ 1 h 1"/>
                <a:gd name="T4" fmla="*/ 1 w 4"/>
                <a:gd name="T5" fmla="*/ 0 h 1"/>
                <a:gd name="T6" fmla="*/ 4 w 4"/>
                <a:gd name="T7" fmla="*/ 0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4" y="1"/>
                    <a:pt x="2" y="1"/>
                    <a:pt x="1" y="1"/>
                  </a:cubicBezTo>
                  <a:cubicBezTo>
                    <a:pt x="0" y="1"/>
                    <a:pt x="1" y="0"/>
                    <a:pt x="1" y="0"/>
                  </a:cubicBezTo>
                  <a:cubicBezTo>
                    <a:pt x="1" y="0"/>
                    <a:pt x="3" y="0"/>
                    <a:pt x="4" y="0"/>
                  </a:cubicBezTo>
                  <a:lnTo>
                    <a:pt x="4" y="1"/>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78" name="Freeform 185"/>
            <p:cNvSpPr/>
            <p:nvPr/>
          </p:nvSpPr>
          <p:spPr bwMode="auto">
            <a:xfrm>
              <a:off x="11642725" y="4926013"/>
              <a:ext cx="550862" cy="560388"/>
            </a:xfrm>
            <a:custGeom>
              <a:avLst/>
              <a:gdLst>
                <a:gd name="T0" fmla="*/ 0 w 20"/>
                <a:gd name="T1" fmla="*/ 11 h 20"/>
                <a:gd name="T2" fmla="*/ 11 w 20"/>
                <a:gd name="T3" fmla="*/ 0 h 20"/>
                <a:gd name="T4" fmla="*/ 19 w 20"/>
                <a:gd name="T5" fmla="*/ 9 h 20"/>
                <a:gd name="T6" fmla="*/ 9 w 20"/>
                <a:gd name="T7" fmla="*/ 19 h 20"/>
                <a:gd name="T8" fmla="*/ 9 w 20"/>
                <a:gd name="T9" fmla="*/ 19 h 20"/>
                <a:gd name="T10" fmla="*/ 0 w 20"/>
                <a:gd name="T11" fmla="*/ 11 h 20"/>
              </a:gdLst>
              <a:ahLst/>
              <a:cxnLst>
                <a:cxn ang="0">
                  <a:pos x="T0" y="T1"/>
                </a:cxn>
                <a:cxn ang="0">
                  <a:pos x="T2" y="T3"/>
                </a:cxn>
                <a:cxn ang="0">
                  <a:pos x="T4" y="T5"/>
                </a:cxn>
                <a:cxn ang="0">
                  <a:pos x="T6" y="T7"/>
                </a:cxn>
                <a:cxn ang="0">
                  <a:pos x="T8" y="T9"/>
                </a:cxn>
                <a:cxn ang="0">
                  <a:pos x="T10" y="T11"/>
                </a:cxn>
              </a:cxnLst>
              <a:rect l="0" t="0" r="r" b="b"/>
              <a:pathLst>
                <a:path w="20" h="20">
                  <a:moveTo>
                    <a:pt x="0" y="11"/>
                  </a:moveTo>
                  <a:cubicBezTo>
                    <a:pt x="0" y="11"/>
                    <a:pt x="10" y="0"/>
                    <a:pt x="11" y="0"/>
                  </a:cubicBezTo>
                  <a:cubicBezTo>
                    <a:pt x="11" y="0"/>
                    <a:pt x="20" y="8"/>
                    <a:pt x="19" y="9"/>
                  </a:cubicBezTo>
                  <a:cubicBezTo>
                    <a:pt x="19" y="10"/>
                    <a:pt x="11" y="19"/>
                    <a:pt x="9" y="19"/>
                  </a:cubicBezTo>
                  <a:cubicBezTo>
                    <a:pt x="8" y="19"/>
                    <a:pt x="9" y="19"/>
                    <a:pt x="9" y="19"/>
                  </a:cubicBezTo>
                  <a:cubicBezTo>
                    <a:pt x="9" y="19"/>
                    <a:pt x="8" y="20"/>
                    <a:pt x="0" y="11"/>
                  </a:cubicBezTo>
                  <a:close/>
                </a:path>
              </a:pathLst>
            </a:custGeom>
            <a:solidFill>
              <a:srgbClr val="615F5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79" name="Freeform 186"/>
            <p:cNvSpPr/>
            <p:nvPr/>
          </p:nvSpPr>
          <p:spPr bwMode="auto">
            <a:xfrm>
              <a:off x="11671300" y="4926013"/>
              <a:ext cx="495300" cy="503238"/>
            </a:xfrm>
            <a:custGeom>
              <a:avLst/>
              <a:gdLst>
                <a:gd name="T0" fmla="*/ 0 w 18"/>
                <a:gd name="T1" fmla="*/ 11 h 18"/>
                <a:gd name="T2" fmla="*/ 4 w 18"/>
                <a:gd name="T3" fmla="*/ 14 h 18"/>
                <a:gd name="T4" fmla="*/ 14 w 18"/>
                <a:gd name="T5" fmla="*/ 5 h 18"/>
                <a:gd name="T6" fmla="*/ 11 w 18"/>
                <a:gd name="T7" fmla="*/ 0 h 18"/>
                <a:gd name="T8" fmla="*/ 14 w 18"/>
                <a:gd name="T9" fmla="*/ 5 h 18"/>
                <a:gd name="T10" fmla="*/ 17 w 18"/>
                <a:gd name="T11" fmla="*/ 9 h 18"/>
                <a:gd name="T12" fmla="*/ 9 w 18"/>
                <a:gd name="T13" fmla="*/ 18 h 18"/>
                <a:gd name="T14" fmla="*/ 17 w 18"/>
                <a:gd name="T15" fmla="*/ 9 h 18"/>
                <a:gd name="T16" fmla="*/ 14 w 18"/>
                <a:gd name="T17" fmla="*/ 6 h 18"/>
                <a:gd name="T18" fmla="*/ 10 w 18"/>
                <a:gd name="T19" fmla="*/ 9 h 18"/>
                <a:gd name="T20" fmla="*/ 11 w 18"/>
                <a:gd name="T21" fmla="*/ 11 h 18"/>
                <a:gd name="T22" fmla="*/ 9 w 18"/>
                <a:gd name="T23" fmla="*/ 11 h 18"/>
                <a:gd name="T24" fmla="*/ 4 w 18"/>
                <a:gd name="T25" fmla="*/ 14 h 18"/>
                <a:gd name="T26" fmla="*/ 0 w 18"/>
                <a:gd name="T27"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8">
                  <a:moveTo>
                    <a:pt x="0" y="11"/>
                  </a:moveTo>
                  <a:cubicBezTo>
                    <a:pt x="0" y="11"/>
                    <a:pt x="3" y="14"/>
                    <a:pt x="4" y="14"/>
                  </a:cubicBezTo>
                  <a:cubicBezTo>
                    <a:pt x="5" y="13"/>
                    <a:pt x="14" y="6"/>
                    <a:pt x="14" y="5"/>
                  </a:cubicBezTo>
                  <a:cubicBezTo>
                    <a:pt x="13" y="4"/>
                    <a:pt x="14" y="4"/>
                    <a:pt x="11" y="0"/>
                  </a:cubicBezTo>
                  <a:cubicBezTo>
                    <a:pt x="11" y="0"/>
                    <a:pt x="14" y="4"/>
                    <a:pt x="14" y="5"/>
                  </a:cubicBezTo>
                  <a:cubicBezTo>
                    <a:pt x="14" y="5"/>
                    <a:pt x="18" y="8"/>
                    <a:pt x="17" y="9"/>
                  </a:cubicBezTo>
                  <a:cubicBezTo>
                    <a:pt x="17" y="9"/>
                    <a:pt x="18" y="10"/>
                    <a:pt x="9" y="18"/>
                  </a:cubicBezTo>
                  <a:cubicBezTo>
                    <a:pt x="9" y="18"/>
                    <a:pt x="17" y="10"/>
                    <a:pt x="17" y="9"/>
                  </a:cubicBezTo>
                  <a:cubicBezTo>
                    <a:pt x="14" y="6"/>
                    <a:pt x="14" y="6"/>
                    <a:pt x="14" y="6"/>
                  </a:cubicBezTo>
                  <a:cubicBezTo>
                    <a:pt x="14" y="6"/>
                    <a:pt x="11" y="9"/>
                    <a:pt x="10" y="9"/>
                  </a:cubicBezTo>
                  <a:cubicBezTo>
                    <a:pt x="10" y="9"/>
                    <a:pt x="11" y="10"/>
                    <a:pt x="11" y="11"/>
                  </a:cubicBezTo>
                  <a:cubicBezTo>
                    <a:pt x="10" y="12"/>
                    <a:pt x="9" y="11"/>
                    <a:pt x="9" y="11"/>
                  </a:cubicBezTo>
                  <a:cubicBezTo>
                    <a:pt x="9" y="11"/>
                    <a:pt x="5" y="14"/>
                    <a:pt x="4" y="14"/>
                  </a:cubicBezTo>
                  <a:cubicBezTo>
                    <a:pt x="3" y="14"/>
                    <a:pt x="1" y="12"/>
                    <a:pt x="0" y="1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0" name="Freeform 187"/>
            <p:cNvSpPr/>
            <p:nvPr/>
          </p:nvSpPr>
          <p:spPr bwMode="auto">
            <a:xfrm>
              <a:off x="11642725" y="4953001"/>
              <a:ext cx="165100" cy="196850"/>
            </a:xfrm>
            <a:custGeom>
              <a:avLst/>
              <a:gdLst>
                <a:gd name="T0" fmla="*/ 0 w 6"/>
                <a:gd name="T1" fmla="*/ 7 h 7"/>
                <a:gd name="T2" fmla="*/ 3 w 6"/>
                <a:gd name="T3" fmla="*/ 6 h 7"/>
                <a:gd name="T4" fmla="*/ 5 w 6"/>
                <a:gd name="T5" fmla="*/ 5 h 7"/>
                <a:gd name="T6" fmla="*/ 6 w 6"/>
                <a:gd name="T7" fmla="*/ 4 h 7"/>
                <a:gd name="T8" fmla="*/ 6 w 6"/>
                <a:gd name="T9" fmla="*/ 4 h 7"/>
                <a:gd name="T10" fmla="*/ 6 w 6"/>
                <a:gd name="T11" fmla="*/ 3 h 7"/>
                <a:gd name="T12" fmla="*/ 6 w 6"/>
                <a:gd name="T13" fmla="*/ 3 h 7"/>
                <a:gd name="T14" fmla="*/ 6 w 6"/>
                <a:gd name="T15" fmla="*/ 2 h 7"/>
                <a:gd name="T16" fmla="*/ 6 w 6"/>
                <a:gd name="T17" fmla="*/ 1 h 7"/>
                <a:gd name="T18" fmla="*/ 4 w 6"/>
                <a:gd name="T19" fmla="*/ 1 h 7"/>
                <a:gd name="T20" fmla="*/ 3 w 6"/>
                <a:gd name="T21" fmla="*/ 2 h 7"/>
                <a:gd name="T22" fmla="*/ 3 w 6"/>
                <a:gd name="T23" fmla="*/ 1 h 7"/>
                <a:gd name="T24" fmla="*/ 4 w 6"/>
                <a:gd name="T25" fmla="*/ 0 h 7"/>
                <a:gd name="T26" fmla="*/ 3 w 6"/>
                <a:gd name="T27" fmla="*/ 0 h 7"/>
                <a:gd name="T28" fmla="*/ 2 w 6"/>
                <a:gd name="T29" fmla="*/ 2 h 7"/>
                <a:gd name="T30" fmla="*/ 2 w 6"/>
                <a:gd name="T31" fmla="*/ 3 h 7"/>
                <a:gd name="T32" fmla="*/ 0 w 6"/>
                <a:gd name="T33" fmla="*/ 5 h 7"/>
                <a:gd name="T34" fmla="*/ 0 w 6"/>
                <a:gd name="T3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7">
                  <a:moveTo>
                    <a:pt x="0" y="7"/>
                  </a:moveTo>
                  <a:cubicBezTo>
                    <a:pt x="0" y="7"/>
                    <a:pt x="3" y="6"/>
                    <a:pt x="3" y="6"/>
                  </a:cubicBezTo>
                  <a:cubicBezTo>
                    <a:pt x="4" y="6"/>
                    <a:pt x="5" y="5"/>
                    <a:pt x="5" y="5"/>
                  </a:cubicBezTo>
                  <a:cubicBezTo>
                    <a:pt x="5" y="5"/>
                    <a:pt x="6" y="5"/>
                    <a:pt x="6" y="4"/>
                  </a:cubicBezTo>
                  <a:cubicBezTo>
                    <a:pt x="6" y="4"/>
                    <a:pt x="6" y="4"/>
                    <a:pt x="6" y="4"/>
                  </a:cubicBezTo>
                  <a:cubicBezTo>
                    <a:pt x="6" y="4"/>
                    <a:pt x="6" y="4"/>
                    <a:pt x="6" y="3"/>
                  </a:cubicBezTo>
                  <a:cubicBezTo>
                    <a:pt x="6" y="3"/>
                    <a:pt x="6" y="3"/>
                    <a:pt x="6" y="3"/>
                  </a:cubicBezTo>
                  <a:cubicBezTo>
                    <a:pt x="6" y="3"/>
                    <a:pt x="6" y="3"/>
                    <a:pt x="6" y="2"/>
                  </a:cubicBezTo>
                  <a:cubicBezTo>
                    <a:pt x="6" y="2"/>
                    <a:pt x="6" y="1"/>
                    <a:pt x="6" y="1"/>
                  </a:cubicBezTo>
                  <a:cubicBezTo>
                    <a:pt x="6" y="1"/>
                    <a:pt x="4" y="1"/>
                    <a:pt x="4" y="1"/>
                  </a:cubicBezTo>
                  <a:cubicBezTo>
                    <a:pt x="3" y="2"/>
                    <a:pt x="3" y="2"/>
                    <a:pt x="3" y="2"/>
                  </a:cubicBezTo>
                  <a:cubicBezTo>
                    <a:pt x="3" y="2"/>
                    <a:pt x="3" y="1"/>
                    <a:pt x="3" y="1"/>
                  </a:cubicBezTo>
                  <a:cubicBezTo>
                    <a:pt x="4" y="1"/>
                    <a:pt x="4" y="1"/>
                    <a:pt x="4" y="0"/>
                  </a:cubicBezTo>
                  <a:cubicBezTo>
                    <a:pt x="3" y="0"/>
                    <a:pt x="3" y="0"/>
                    <a:pt x="3" y="0"/>
                  </a:cubicBezTo>
                  <a:cubicBezTo>
                    <a:pt x="3" y="0"/>
                    <a:pt x="2" y="2"/>
                    <a:pt x="2" y="2"/>
                  </a:cubicBezTo>
                  <a:cubicBezTo>
                    <a:pt x="2" y="2"/>
                    <a:pt x="2" y="3"/>
                    <a:pt x="2" y="3"/>
                  </a:cubicBezTo>
                  <a:cubicBezTo>
                    <a:pt x="0" y="5"/>
                    <a:pt x="0" y="5"/>
                    <a:pt x="0" y="5"/>
                  </a:cubicBezTo>
                  <a:lnTo>
                    <a:pt x="0" y="7"/>
                  </a:lnTo>
                  <a:close/>
                </a:path>
              </a:pathLst>
            </a:custGeom>
            <a:solidFill>
              <a:srgbClr val="F8C29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1" name="Freeform 188"/>
            <p:cNvSpPr/>
            <p:nvPr/>
          </p:nvSpPr>
          <p:spPr bwMode="auto">
            <a:xfrm>
              <a:off x="11642725" y="4981576"/>
              <a:ext cx="165100" cy="168275"/>
            </a:xfrm>
            <a:custGeom>
              <a:avLst/>
              <a:gdLst>
                <a:gd name="T0" fmla="*/ 6 w 6"/>
                <a:gd name="T1" fmla="*/ 0 h 6"/>
                <a:gd name="T2" fmla="*/ 4 w 6"/>
                <a:gd name="T3" fmla="*/ 0 h 6"/>
                <a:gd name="T4" fmla="*/ 3 w 6"/>
                <a:gd name="T5" fmla="*/ 1 h 6"/>
                <a:gd name="T6" fmla="*/ 3 w 6"/>
                <a:gd name="T7" fmla="*/ 0 h 6"/>
                <a:gd name="T8" fmla="*/ 3 w 6"/>
                <a:gd name="T9" fmla="*/ 0 h 6"/>
                <a:gd name="T10" fmla="*/ 3 w 6"/>
                <a:gd name="T11" fmla="*/ 1 h 6"/>
                <a:gd name="T12" fmla="*/ 2 w 6"/>
                <a:gd name="T13" fmla="*/ 2 h 6"/>
                <a:gd name="T14" fmla="*/ 0 w 6"/>
                <a:gd name="T15" fmla="*/ 4 h 6"/>
                <a:gd name="T16" fmla="*/ 0 w 6"/>
                <a:gd name="T17" fmla="*/ 6 h 6"/>
                <a:gd name="T18" fmla="*/ 3 w 6"/>
                <a:gd name="T19" fmla="*/ 5 h 6"/>
                <a:gd name="T20" fmla="*/ 5 w 6"/>
                <a:gd name="T21" fmla="*/ 4 h 6"/>
                <a:gd name="T22" fmla="*/ 5 w 6"/>
                <a:gd name="T23" fmla="*/ 4 h 6"/>
                <a:gd name="T24" fmla="*/ 5 w 6"/>
                <a:gd name="T25" fmla="*/ 3 h 6"/>
                <a:gd name="T26" fmla="*/ 5 w 6"/>
                <a:gd name="T27" fmla="*/ 3 h 6"/>
                <a:gd name="T28" fmla="*/ 5 w 6"/>
                <a:gd name="T29" fmla="*/ 2 h 6"/>
                <a:gd name="T30" fmla="*/ 4 w 6"/>
                <a:gd name="T31" fmla="*/ 1 h 6"/>
                <a:gd name="T32" fmla="*/ 6 w 6"/>
                <a:gd name="T33" fmla="*/ 0 h 6"/>
                <a:gd name="T34" fmla="*/ 6 w 6"/>
                <a:gd name="T3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6">
                  <a:moveTo>
                    <a:pt x="6" y="0"/>
                  </a:moveTo>
                  <a:cubicBezTo>
                    <a:pt x="6" y="0"/>
                    <a:pt x="4" y="0"/>
                    <a:pt x="4" y="0"/>
                  </a:cubicBezTo>
                  <a:cubicBezTo>
                    <a:pt x="3" y="1"/>
                    <a:pt x="3" y="1"/>
                    <a:pt x="3" y="1"/>
                  </a:cubicBezTo>
                  <a:cubicBezTo>
                    <a:pt x="3" y="1"/>
                    <a:pt x="3" y="0"/>
                    <a:pt x="3" y="0"/>
                  </a:cubicBezTo>
                  <a:cubicBezTo>
                    <a:pt x="3" y="0"/>
                    <a:pt x="3" y="0"/>
                    <a:pt x="3" y="0"/>
                  </a:cubicBezTo>
                  <a:cubicBezTo>
                    <a:pt x="3" y="0"/>
                    <a:pt x="3" y="1"/>
                    <a:pt x="3" y="1"/>
                  </a:cubicBezTo>
                  <a:cubicBezTo>
                    <a:pt x="3" y="2"/>
                    <a:pt x="2" y="2"/>
                    <a:pt x="2" y="2"/>
                  </a:cubicBezTo>
                  <a:cubicBezTo>
                    <a:pt x="0" y="4"/>
                    <a:pt x="0" y="4"/>
                    <a:pt x="0" y="4"/>
                  </a:cubicBezTo>
                  <a:cubicBezTo>
                    <a:pt x="0" y="6"/>
                    <a:pt x="0" y="6"/>
                    <a:pt x="0" y="6"/>
                  </a:cubicBezTo>
                  <a:cubicBezTo>
                    <a:pt x="0" y="6"/>
                    <a:pt x="3" y="5"/>
                    <a:pt x="3" y="5"/>
                  </a:cubicBezTo>
                  <a:cubicBezTo>
                    <a:pt x="4" y="5"/>
                    <a:pt x="5" y="4"/>
                    <a:pt x="5" y="4"/>
                  </a:cubicBezTo>
                  <a:cubicBezTo>
                    <a:pt x="5" y="4"/>
                    <a:pt x="5" y="4"/>
                    <a:pt x="5" y="4"/>
                  </a:cubicBezTo>
                  <a:cubicBezTo>
                    <a:pt x="5" y="3"/>
                    <a:pt x="5" y="3"/>
                    <a:pt x="5" y="3"/>
                  </a:cubicBezTo>
                  <a:cubicBezTo>
                    <a:pt x="5" y="3"/>
                    <a:pt x="5" y="3"/>
                    <a:pt x="5" y="3"/>
                  </a:cubicBezTo>
                  <a:cubicBezTo>
                    <a:pt x="5" y="3"/>
                    <a:pt x="5" y="2"/>
                    <a:pt x="5" y="2"/>
                  </a:cubicBezTo>
                  <a:cubicBezTo>
                    <a:pt x="5" y="2"/>
                    <a:pt x="4" y="1"/>
                    <a:pt x="4" y="1"/>
                  </a:cubicBezTo>
                  <a:cubicBezTo>
                    <a:pt x="4" y="1"/>
                    <a:pt x="4" y="0"/>
                    <a:pt x="6" y="0"/>
                  </a:cubicBezTo>
                  <a:cubicBezTo>
                    <a:pt x="6" y="0"/>
                    <a:pt x="6" y="0"/>
                    <a:pt x="6" y="0"/>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2" name="Freeform 189"/>
            <p:cNvSpPr/>
            <p:nvPr/>
          </p:nvSpPr>
          <p:spPr bwMode="auto">
            <a:xfrm>
              <a:off x="11176000" y="4841876"/>
              <a:ext cx="192087" cy="223838"/>
            </a:xfrm>
            <a:custGeom>
              <a:avLst/>
              <a:gdLst>
                <a:gd name="T0" fmla="*/ 6 w 7"/>
                <a:gd name="T1" fmla="*/ 8 h 8"/>
                <a:gd name="T2" fmla="*/ 6 w 7"/>
                <a:gd name="T3" fmla="*/ 7 h 8"/>
                <a:gd name="T4" fmla="*/ 7 w 7"/>
                <a:gd name="T5" fmla="*/ 7 h 8"/>
                <a:gd name="T6" fmla="*/ 7 w 7"/>
                <a:gd name="T7" fmla="*/ 5 h 8"/>
                <a:gd name="T8" fmla="*/ 7 w 7"/>
                <a:gd name="T9" fmla="*/ 4 h 8"/>
                <a:gd name="T10" fmla="*/ 7 w 7"/>
                <a:gd name="T11" fmla="*/ 2 h 8"/>
                <a:gd name="T12" fmla="*/ 5 w 7"/>
                <a:gd name="T13" fmla="*/ 1 h 8"/>
                <a:gd name="T14" fmla="*/ 1 w 7"/>
                <a:gd name="T15" fmla="*/ 0 h 8"/>
                <a:gd name="T16" fmla="*/ 0 w 7"/>
                <a:gd name="T17" fmla="*/ 6 h 8"/>
                <a:gd name="T18" fmla="*/ 6 w 7"/>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8">
                  <a:moveTo>
                    <a:pt x="6" y="8"/>
                  </a:moveTo>
                  <a:cubicBezTo>
                    <a:pt x="6" y="7"/>
                    <a:pt x="6" y="7"/>
                    <a:pt x="6" y="7"/>
                  </a:cubicBezTo>
                  <a:cubicBezTo>
                    <a:pt x="7" y="7"/>
                    <a:pt x="7" y="7"/>
                    <a:pt x="7" y="7"/>
                  </a:cubicBezTo>
                  <a:cubicBezTo>
                    <a:pt x="7" y="7"/>
                    <a:pt x="7" y="6"/>
                    <a:pt x="7" y="5"/>
                  </a:cubicBezTo>
                  <a:cubicBezTo>
                    <a:pt x="7" y="5"/>
                    <a:pt x="7" y="4"/>
                    <a:pt x="7" y="4"/>
                  </a:cubicBezTo>
                  <a:cubicBezTo>
                    <a:pt x="7" y="4"/>
                    <a:pt x="7" y="3"/>
                    <a:pt x="7" y="2"/>
                  </a:cubicBezTo>
                  <a:cubicBezTo>
                    <a:pt x="7" y="2"/>
                    <a:pt x="5" y="1"/>
                    <a:pt x="5" y="1"/>
                  </a:cubicBezTo>
                  <a:cubicBezTo>
                    <a:pt x="4" y="0"/>
                    <a:pt x="2" y="0"/>
                    <a:pt x="1" y="0"/>
                  </a:cubicBezTo>
                  <a:cubicBezTo>
                    <a:pt x="1" y="0"/>
                    <a:pt x="0" y="6"/>
                    <a:pt x="0" y="6"/>
                  </a:cubicBezTo>
                  <a:cubicBezTo>
                    <a:pt x="0" y="6"/>
                    <a:pt x="1" y="8"/>
                    <a:pt x="6" y="8"/>
                  </a:cubicBezTo>
                  <a:close/>
                </a:path>
              </a:pathLst>
            </a:custGeom>
            <a:solidFill>
              <a:srgbClr val="F8C29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3" name="Freeform 190"/>
            <p:cNvSpPr/>
            <p:nvPr/>
          </p:nvSpPr>
          <p:spPr bwMode="auto">
            <a:xfrm>
              <a:off x="11176000" y="4897438"/>
              <a:ext cx="136525" cy="168275"/>
            </a:xfrm>
            <a:custGeom>
              <a:avLst/>
              <a:gdLst>
                <a:gd name="T0" fmla="*/ 3 w 5"/>
                <a:gd name="T1" fmla="*/ 3 h 6"/>
                <a:gd name="T2" fmla="*/ 3 w 5"/>
                <a:gd name="T3" fmla="*/ 4 h 6"/>
                <a:gd name="T4" fmla="*/ 2 w 5"/>
                <a:gd name="T5" fmla="*/ 2 h 6"/>
                <a:gd name="T6" fmla="*/ 2 w 5"/>
                <a:gd name="T7" fmla="*/ 2 h 6"/>
                <a:gd name="T8" fmla="*/ 0 w 5"/>
                <a:gd name="T9" fmla="*/ 4 h 6"/>
                <a:gd name="T10" fmla="*/ 4 w 5"/>
                <a:gd name="T11" fmla="*/ 6 h 6"/>
                <a:gd name="T12" fmla="*/ 4 w 5"/>
                <a:gd name="T13" fmla="*/ 5 h 6"/>
                <a:gd name="T14" fmla="*/ 5 w 5"/>
                <a:gd name="T15" fmla="*/ 4 h 6"/>
                <a:gd name="T16" fmla="*/ 4 w 5"/>
                <a:gd name="T17" fmla="*/ 3 h 6"/>
                <a:gd name="T18" fmla="*/ 3 w 5"/>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3" y="3"/>
                  </a:moveTo>
                  <a:cubicBezTo>
                    <a:pt x="3" y="4"/>
                    <a:pt x="3" y="4"/>
                    <a:pt x="3" y="4"/>
                  </a:cubicBezTo>
                  <a:cubicBezTo>
                    <a:pt x="3" y="4"/>
                    <a:pt x="1" y="4"/>
                    <a:pt x="2" y="2"/>
                  </a:cubicBezTo>
                  <a:cubicBezTo>
                    <a:pt x="3" y="0"/>
                    <a:pt x="2" y="2"/>
                    <a:pt x="2" y="2"/>
                  </a:cubicBezTo>
                  <a:cubicBezTo>
                    <a:pt x="0" y="4"/>
                    <a:pt x="0" y="4"/>
                    <a:pt x="0" y="4"/>
                  </a:cubicBezTo>
                  <a:cubicBezTo>
                    <a:pt x="0" y="4"/>
                    <a:pt x="1" y="6"/>
                    <a:pt x="4" y="6"/>
                  </a:cubicBezTo>
                  <a:cubicBezTo>
                    <a:pt x="4" y="6"/>
                    <a:pt x="4" y="5"/>
                    <a:pt x="4" y="5"/>
                  </a:cubicBezTo>
                  <a:cubicBezTo>
                    <a:pt x="5" y="5"/>
                    <a:pt x="5" y="4"/>
                    <a:pt x="5" y="4"/>
                  </a:cubicBezTo>
                  <a:cubicBezTo>
                    <a:pt x="4" y="3"/>
                    <a:pt x="4" y="3"/>
                    <a:pt x="4" y="3"/>
                  </a:cubicBezTo>
                  <a:lnTo>
                    <a:pt x="3" y="3"/>
                  </a:ln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4" name="Freeform 191"/>
            <p:cNvSpPr/>
            <p:nvPr/>
          </p:nvSpPr>
          <p:spPr bwMode="auto">
            <a:xfrm>
              <a:off x="11312525" y="5010151"/>
              <a:ext cx="55562" cy="26988"/>
            </a:xfrm>
            <a:custGeom>
              <a:avLst/>
              <a:gdLst>
                <a:gd name="T0" fmla="*/ 2 w 2"/>
                <a:gd name="T1" fmla="*/ 0 h 1"/>
                <a:gd name="T2" fmla="*/ 1 w 2"/>
                <a:gd name="T3" fmla="*/ 0 h 1"/>
                <a:gd name="T4" fmla="*/ 1 w 2"/>
                <a:gd name="T5" fmla="*/ 1 h 1"/>
                <a:gd name="T6" fmla="*/ 2 w 2"/>
                <a:gd name="T7" fmla="*/ 1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1" y="0"/>
                    <a:pt x="1" y="0"/>
                    <a:pt x="1" y="0"/>
                  </a:cubicBezTo>
                  <a:cubicBezTo>
                    <a:pt x="1" y="0"/>
                    <a:pt x="0" y="1"/>
                    <a:pt x="1" y="1"/>
                  </a:cubicBezTo>
                  <a:cubicBezTo>
                    <a:pt x="2" y="1"/>
                    <a:pt x="2" y="1"/>
                    <a:pt x="2" y="1"/>
                  </a:cubicBezTo>
                  <a:cubicBezTo>
                    <a:pt x="2" y="1"/>
                    <a:pt x="2" y="1"/>
                    <a:pt x="2" y="0"/>
                  </a:cubicBezTo>
                  <a:close/>
                </a:path>
              </a:pathLst>
            </a:custGeom>
            <a:solidFill>
              <a:srgbClr val="EEA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5" name="Freeform 192"/>
            <p:cNvSpPr/>
            <p:nvPr/>
          </p:nvSpPr>
          <p:spPr bwMode="auto">
            <a:xfrm>
              <a:off x="11147425" y="4786313"/>
              <a:ext cx="247650" cy="250825"/>
            </a:xfrm>
            <a:custGeom>
              <a:avLst/>
              <a:gdLst>
                <a:gd name="T0" fmla="*/ 0 w 9"/>
                <a:gd name="T1" fmla="*/ 9 h 9"/>
                <a:gd name="T2" fmla="*/ 2 w 9"/>
                <a:gd name="T3" fmla="*/ 8 h 9"/>
                <a:gd name="T4" fmla="*/ 3 w 9"/>
                <a:gd name="T5" fmla="*/ 6 h 9"/>
                <a:gd name="T6" fmla="*/ 4 w 9"/>
                <a:gd name="T7" fmla="*/ 6 h 9"/>
                <a:gd name="T8" fmla="*/ 4 w 9"/>
                <a:gd name="T9" fmla="*/ 8 h 9"/>
                <a:gd name="T10" fmla="*/ 5 w 9"/>
                <a:gd name="T11" fmla="*/ 8 h 9"/>
                <a:gd name="T12" fmla="*/ 5 w 9"/>
                <a:gd name="T13" fmla="*/ 6 h 9"/>
                <a:gd name="T14" fmla="*/ 6 w 9"/>
                <a:gd name="T15" fmla="*/ 5 h 9"/>
                <a:gd name="T16" fmla="*/ 6 w 9"/>
                <a:gd name="T17" fmla="*/ 4 h 9"/>
                <a:gd name="T18" fmla="*/ 8 w 9"/>
                <a:gd name="T19" fmla="*/ 4 h 9"/>
                <a:gd name="T20" fmla="*/ 9 w 9"/>
                <a:gd name="T21" fmla="*/ 3 h 9"/>
                <a:gd name="T22" fmla="*/ 6 w 9"/>
                <a:gd name="T23" fmla="*/ 1 h 9"/>
                <a:gd name="T24" fmla="*/ 3 w 9"/>
                <a:gd name="T25" fmla="*/ 1 h 9"/>
                <a:gd name="T26" fmla="*/ 3 w 9"/>
                <a:gd name="T27" fmla="*/ 1 h 9"/>
                <a:gd name="T28" fmla="*/ 2 w 9"/>
                <a:gd name="T29" fmla="*/ 1 h 9"/>
                <a:gd name="T30" fmla="*/ 0 w 9"/>
                <a:gd name="T31" fmla="*/ 4 h 9"/>
                <a:gd name="T32" fmla="*/ 0 w 9"/>
                <a:gd name="T33" fmla="*/ 7 h 9"/>
                <a:gd name="T34" fmla="*/ 0 w 9"/>
                <a:gd name="T3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 h="9">
                  <a:moveTo>
                    <a:pt x="0" y="9"/>
                  </a:moveTo>
                  <a:cubicBezTo>
                    <a:pt x="0" y="9"/>
                    <a:pt x="1" y="8"/>
                    <a:pt x="2" y="8"/>
                  </a:cubicBezTo>
                  <a:cubicBezTo>
                    <a:pt x="2" y="7"/>
                    <a:pt x="3" y="6"/>
                    <a:pt x="3" y="6"/>
                  </a:cubicBezTo>
                  <a:cubicBezTo>
                    <a:pt x="3" y="6"/>
                    <a:pt x="4" y="6"/>
                    <a:pt x="4" y="6"/>
                  </a:cubicBezTo>
                  <a:cubicBezTo>
                    <a:pt x="4" y="6"/>
                    <a:pt x="4" y="8"/>
                    <a:pt x="4" y="8"/>
                  </a:cubicBezTo>
                  <a:cubicBezTo>
                    <a:pt x="5" y="8"/>
                    <a:pt x="5" y="8"/>
                    <a:pt x="5" y="8"/>
                  </a:cubicBezTo>
                  <a:cubicBezTo>
                    <a:pt x="5" y="8"/>
                    <a:pt x="5" y="6"/>
                    <a:pt x="5" y="6"/>
                  </a:cubicBezTo>
                  <a:cubicBezTo>
                    <a:pt x="5" y="6"/>
                    <a:pt x="6" y="5"/>
                    <a:pt x="6" y="5"/>
                  </a:cubicBezTo>
                  <a:cubicBezTo>
                    <a:pt x="6" y="5"/>
                    <a:pt x="6" y="4"/>
                    <a:pt x="6" y="4"/>
                  </a:cubicBezTo>
                  <a:cubicBezTo>
                    <a:pt x="6" y="4"/>
                    <a:pt x="8" y="4"/>
                    <a:pt x="8" y="4"/>
                  </a:cubicBezTo>
                  <a:cubicBezTo>
                    <a:pt x="8" y="4"/>
                    <a:pt x="9" y="3"/>
                    <a:pt x="9" y="3"/>
                  </a:cubicBezTo>
                  <a:cubicBezTo>
                    <a:pt x="9" y="3"/>
                    <a:pt x="6" y="2"/>
                    <a:pt x="6" y="1"/>
                  </a:cubicBezTo>
                  <a:cubicBezTo>
                    <a:pt x="6" y="1"/>
                    <a:pt x="4" y="1"/>
                    <a:pt x="3" y="1"/>
                  </a:cubicBezTo>
                  <a:cubicBezTo>
                    <a:pt x="3" y="0"/>
                    <a:pt x="3" y="1"/>
                    <a:pt x="3" y="1"/>
                  </a:cubicBezTo>
                  <a:cubicBezTo>
                    <a:pt x="2" y="1"/>
                    <a:pt x="2" y="1"/>
                    <a:pt x="2" y="1"/>
                  </a:cubicBezTo>
                  <a:cubicBezTo>
                    <a:pt x="2" y="1"/>
                    <a:pt x="0" y="2"/>
                    <a:pt x="0" y="4"/>
                  </a:cubicBezTo>
                  <a:cubicBezTo>
                    <a:pt x="0" y="4"/>
                    <a:pt x="0" y="7"/>
                    <a:pt x="0" y="7"/>
                  </a:cubicBezTo>
                  <a:cubicBezTo>
                    <a:pt x="0" y="7"/>
                    <a:pt x="0" y="9"/>
                    <a:pt x="0" y="9"/>
                  </a:cubicBezTo>
                  <a:close/>
                </a:path>
              </a:pathLst>
            </a:custGeom>
            <a:solidFill>
              <a:srgbClr val="3120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6" name="Freeform 193"/>
            <p:cNvSpPr/>
            <p:nvPr/>
          </p:nvSpPr>
          <p:spPr bwMode="auto">
            <a:xfrm>
              <a:off x="9690101" y="5486401"/>
              <a:ext cx="247650" cy="250825"/>
            </a:xfrm>
            <a:custGeom>
              <a:avLst/>
              <a:gdLst>
                <a:gd name="T0" fmla="*/ 0 w 9"/>
                <a:gd name="T1" fmla="*/ 9 h 9"/>
                <a:gd name="T2" fmla="*/ 2 w 9"/>
                <a:gd name="T3" fmla="*/ 9 h 9"/>
                <a:gd name="T4" fmla="*/ 4 w 9"/>
                <a:gd name="T5" fmla="*/ 7 h 9"/>
                <a:gd name="T6" fmla="*/ 7 w 9"/>
                <a:gd name="T7" fmla="*/ 7 h 9"/>
                <a:gd name="T8" fmla="*/ 8 w 9"/>
                <a:gd name="T9" fmla="*/ 6 h 9"/>
                <a:gd name="T10" fmla="*/ 9 w 9"/>
                <a:gd name="T11" fmla="*/ 3 h 9"/>
                <a:gd name="T12" fmla="*/ 7 w 9"/>
                <a:gd name="T13" fmla="*/ 1 h 9"/>
                <a:gd name="T14" fmla="*/ 7 w 9"/>
                <a:gd name="T15" fmla="*/ 0 h 9"/>
                <a:gd name="T16" fmla="*/ 4 w 9"/>
                <a:gd name="T17" fmla="*/ 2 h 9"/>
                <a:gd name="T18" fmla="*/ 4 w 9"/>
                <a:gd name="T19" fmla="*/ 3 h 9"/>
                <a:gd name="T20" fmla="*/ 1 w 9"/>
                <a:gd name="T21" fmla="*/ 6 h 9"/>
                <a:gd name="T22" fmla="*/ 0 w 9"/>
                <a:gd name="T2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9">
                  <a:moveTo>
                    <a:pt x="0" y="9"/>
                  </a:moveTo>
                  <a:cubicBezTo>
                    <a:pt x="0" y="9"/>
                    <a:pt x="2" y="9"/>
                    <a:pt x="2" y="9"/>
                  </a:cubicBezTo>
                  <a:cubicBezTo>
                    <a:pt x="2" y="9"/>
                    <a:pt x="4" y="7"/>
                    <a:pt x="4" y="7"/>
                  </a:cubicBezTo>
                  <a:cubicBezTo>
                    <a:pt x="5" y="7"/>
                    <a:pt x="7" y="7"/>
                    <a:pt x="7" y="7"/>
                  </a:cubicBezTo>
                  <a:cubicBezTo>
                    <a:pt x="8" y="6"/>
                    <a:pt x="8" y="6"/>
                    <a:pt x="8" y="6"/>
                  </a:cubicBezTo>
                  <a:cubicBezTo>
                    <a:pt x="8" y="6"/>
                    <a:pt x="9" y="3"/>
                    <a:pt x="9" y="3"/>
                  </a:cubicBezTo>
                  <a:cubicBezTo>
                    <a:pt x="9" y="3"/>
                    <a:pt x="8" y="1"/>
                    <a:pt x="7" y="1"/>
                  </a:cubicBezTo>
                  <a:cubicBezTo>
                    <a:pt x="7" y="1"/>
                    <a:pt x="7" y="0"/>
                    <a:pt x="7" y="0"/>
                  </a:cubicBezTo>
                  <a:cubicBezTo>
                    <a:pt x="6" y="0"/>
                    <a:pt x="4" y="2"/>
                    <a:pt x="4" y="2"/>
                  </a:cubicBezTo>
                  <a:cubicBezTo>
                    <a:pt x="4" y="3"/>
                    <a:pt x="4" y="3"/>
                    <a:pt x="4" y="3"/>
                  </a:cubicBezTo>
                  <a:cubicBezTo>
                    <a:pt x="4" y="3"/>
                    <a:pt x="2" y="5"/>
                    <a:pt x="1" y="6"/>
                  </a:cubicBezTo>
                  <a:cubicBezTo>
                    <a:pt x="1" y="6"/>
                    <a:pt x="0" y="9"/>
                    <a:pt x="0" y="9"/>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7" name="Freeform 194"/>
            <p:cNvSpPr/>
            <p:nvPr/>
          </p:nvSpPr>
          <p:spPr bwMode="auto">
            <a:xfrm>
              <a:off x="10680700" y="6270626"/>
              <a:ext cx="301625" cy="139700"/>
            </a:xfrm>
            <a:custGeom>
              <a:avLst/>
              <a:gdLst>
                <a:gd name="T0" fmla="*/ 2 w 11"/>
                <a:gd name="T1" fmla="*/ 0 h 5"/>
                <a:gd name="T2" fmla="*/ 1 w 11"/>
                <a:gd name="T3" fmla="*/ 1 h 5"/>
                <a:gd name="T4" fmla="*/ 1 w 11"/>
                <a:gd name="T5" fmla="*/ 4 h 5"/>
                <a:gd name="T6" fmla="*/ 0 w 11"/>
                <a:gd name="T7" fmla="*/ 4 h 5"/>
                <a:gd name="T8" fmla="*/ 3 w 11"/>
                <a:gd name="T9" fmla="*/ 5 h 5"/>
                <a:gd name="T10" fmla="*/ 3 w 11"/>
                <a:gd name="T11" fmla="*/ 5 h 5"/>
                <a:gd name="T12" fmla="*/ 7 w 11"/>
                <a:gd name="T13" fmla="*/ 5 h 5"/>
                <a:gd name="T14" fmla="*/ 11 w 11"/>
                <a:gd name="T15" fmla="*/ 5 h 5"/>
                <a:gd name="T16" fmla="*/ 11 w 11"/>
                <a:gd name="T17" fmla="*/ 4 h 5"/>
                <a:gd name="T18" fmla="*/ 7 w 11"/>
                <a:gd name="T19" fmla="*/ 3 h 5"/>
                <a:gd name="T20" fmla="*/ 6 w 11"/>
                <a:gd name="T21" fmla="*/ 1 h 5"/>
                <a:gd name="T22" fmla="*/ 4 w 11"/>
                <a:gd name="T23" fmla="*/ 0 h 5"/>
                <a:gd name="T24" fmla="*/ 2 w 11"/>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5">
                  <a:moveTo>
                    <a:pt x="2" y="0"/>
                  </a:moveTo>
                  <a:cubicBezTo>
                    <a:pt x="1" y="1"/>
                    <a:pt x="1" y="1"/>
                    <a:pt x="1" y="1"/>
                  </a:cubicBezTo>
                  <a:cubicBezTo>
                    <a:pt x="1" y="1"/>
                    <a:pt x="0" y="2"/>
                    <a:pt x="1" y="4"/>
                  </a:cubicBezTo>
                  <a:cubicBezTo>
                    <a:pt x="0" y="4"/>
                    <a:pt x="0" y="4"/>
                    <a:pt x="0" y="4"/>
                  </a:cubicBezTo>
                  <a:cubicBezTo>
                    <a:pt x="3" y="5"/>
                    <a:pt x="3" y="5"/>
                    <a:pt x="3" y="5"/>
                  </a:cubicBezTo>
                  <a:cubicBezTo>
                    <a:pt x="3" y="5"/>
                    <a:pt x="3" y="5"/>
                    <a:pt x="3" y="5"/>
                  </a:cubicBezTo>
                  <a:cubicBezTo>
                    <a:pt x="3" y="5"/>
                    <a:pt x="7" y="5"/>
                    <a:pt x="7" y="5"/>
                  </a:cubicBezTo>
                  <a:cubicBezTo>
                    <a:pt x="8" y="5"/>
                    <a:pt x="11" y="5"/>
                    <a:pt x="11" y="5"/>
                  </a:cubicBezTo>
                  <a:cubicBezTo>
                    <a:pt x="11" y="5"/>
                    <a:pt x="11" y="4"/>
                    <a:pt x="11" y="4"/>
                  </a:cubicBezTo>
                  <a:cubicBezTo>
                    <a:pt x="10" y="4"/>
                    <a:pt x="8" y="4"/>
                    <a:pt x="7" y="3"/>
                  </a:cubicBezTo>
                  <a:cubicBezTo>
                    <a:pt x="7" y="3"/>
                    <a:pt x="6" y="1"/>
                    <a:pt x="6" y="1"/>
                  </a:cubicBezTo>
                  <a:cubicBezTo>
                    <a:pt x="5" y="0"/>
                    <a:pt x="4" y="0"/>
                    <a:pt x="4" y="0"/>
                  </a:cubicBez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8" name="Freeform 195"/>
            <p:cNvSpPr/>
            <p:nvPr/>
          </p:nvSpPr>
          <p:spPr bwMode="auto">
            <a:xfrm>
              <a:off x="10598150" y="5457826"/>
              <a:ext cx="330200" cy="895350"/>
            </a:xfrm>
            <a:custGeom>
              <a:avLst/>
              <a:gdLst>
                <a:gd name="T0" fmla="*/ 11 w 12"/>
                <a:gd name="T1" fmla="*/ 29 h 32"/>
                <a:gd name="T2" fmla="*/ 8 w 12"/>
                <a:gd name="T3" fmla="*/ 30 h 32"/>
                <a:gd name="T4" fmla="*/ 4 w 12"/>
                <a:gd name="T5" fmla="*/ 30 h 32"/>
                <a:gd name="T6" fmla="*/ 5 w 12"/>
                <a:gd name="T7" fmla="*/ 26 h 32"/>
                <a:gd name="T8" fmla="*/ 5 w 12"/>
                <a:gd name="T9" fmla="*/ 14 h 32"/>
                <a:gd name="T10" fmla="*/ 1 w 12"/>
                <a:gd name="T11" fmla="*/ 7 h 32"/>
                <a:gd name="T12" fmla="*/ 1 w 12"/>
                <a:gd name="T13" fmla="*/ 2 h 32"/>
                <a:gd name="T14" fmla="*/ 6 w 12"/>
                <a:gd name="T15" fmla="*/ 0 h 32"/>
                <a:gd name="T16" fmla="*/ 9 w 12"/>
                <a:gd name="T17" fmla="*/ 1 h 32"/>
                <a:gd name="T18" fmla="*/ 9 w 12"/>
                <a:gd name="T19" fmla="*/ 6 h 32"/>
                <a:gd name="T20" fmla="*/ 12 w 12"/>
                <a:gd name="T21" fmla="*/ 15 h 32"/>
                <a:gd name="T22" fmla="*/ 10 w 12"/>
                <a:gd name="T23" fmla="*/ 20 h 32"/>
                <a:gd name="T24" fmla="*/ 10 w 12"/>
                <a:gd name="T25" fmla="*/ 25 h 32"/>
                <a:gd name="T26" fmla="*/ 11 w 12"/>
                <a:gd name="T27" fmla="*/ 2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32">
                  <a:moveTo>
                    <a:pt x="11" y="29"/>
                  </a:moveTo>
                  <a:cubicBezTo>
                    <a:pt x="11" y="29"/>
                    <a:pt x="9" y="29"/>
                    <a:pt x="8" y="30"/>
                  </a:cubicBezTo>
                  <a:cubicBezTo>
                    <a:pt x="8" y="30"/>
                    <a:pt x="7" y="32"/>
                    <a:pt x="4" y="30"/>
                  </a:cubicBezTo>
                  <a:cubicBezTo>
                    <a:pt x="4" y="30"/>
                    <a:pt x="5" y="27"/>
                    <a:pt x="5" y="26"/>
                  </a:cubicBezTo>
                  <a:cubicBezTo>
                    <a:pt x="5" y="25"/>
                    <a:pt x="5" y="15"/>
                    <a:pt x="5" y="14"/>
                  </a:cubicBezTo>
                  <a:cubicBezTo>
                    <a:pt x="1" y="7"/>
                    <a:pt x="1" y="7"/>
                    <a:pt x="1" y="7"/>
                  </a:cubicBezTo>
                  <a:cubicBezTo>
                    <a:pt x="1" y="7"/>
                    <a:pt x="0" y="3"/>
                    <a:pt x="1" y="2"/>
                  </a:cubicBezTo>
                  <a:cubicBezTo>
                    <a:pt x="1" y="2"/>
                    <a:pt x="6" y="0"/>
                    <a:pt x="6" y="0"/>
                  </a:cubicBezTo>
                  <a:cubicBezTo>
                    <a:pt x="9" y="1"/>
                    <a:pt x="9" y="1"/>
                    <a:pt x="9" y="1"/>
                  </a:cubicBezTo>
                  <a:cubicBezTo>
                    <a:pt x="9" y="1"/>
                    <a:pt x="9" y="6"/>
                    <a:pt x="9" y="6"/>
                  </a:cubicBezTo>
                  <a:cubicBezTo>
                    <a:pt x="9" y="7"/>
                    <a:pt x="12" y="13"/>
                    <a:pt x="12" y="15"/>
                  </a:cubicBezTo>
                  <a:cubicBezTo>
                    <a:pt x="12" y="16"/>
                    <a:pt x="11" y="17"/>
                    <a:pt x="10" y="20"/>
                  </a:cubicBezTo>
                  <a:cubicBezTo>
                    <a:pt x="10" y="25"/>
                    <a:pt x="10" y="25"/>
                    <a:pt x="10" y="25"/>
                  </a:cubicBezTo>
                  <a:lnTo>
                    <a:pt x="11" y="29"/>
                  </a:lnTo>
                  <a:close/>
                </a:path>
              </a:pathLst>
            </a:custGeom>
            <a:solidFill>
              <a:srgbClr val="484D5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89" name="Freeform 196"/>
            <p:cNvSpPr/>
            <p:nvPr/>
          </p:nvSpPr>
          <p:spPr bwMode="auto">
            <a:xfrm>
              <a:off x="10598150" y="5457826"/>
              <a:ext cx="301625" cy="868363"/>
            </a:xfrm>
            <a:custGeom>
              <a:avLst/>
              <a:gdLst>
                <a:gd name="T0" fmla="*/ 9 w 11"/>
                <a:gd name="T1" fmla="*/ 23 h 31"/>
                <a:gd name="T2" fmla="*/ 11 w 11"/>
                <a:gd name="T3" fmla="*/ 17 h 31"/>
                <a:gd name="T4" fmla="*/ 9 w 11"/>
                <a:gd name="T5" fmla="*/ 21 h 31"/>
                <a:gd name="T6" fmla="*/ 6 w 11"/>
                <a:gd name="T7" fmla="*/ 25 h 31"/>
                <a:gd name="T8" fmla="*/ 7 w 11"/>
                <a:gd name="T9" fmla="*/ 22 h 31"/>
                <a:gd name="T10" fmla="*/ 6 w 11"/>
                <a:gd name="T11" fmla="*/ 18 h 31"/>
                <a:gd name="T12" fmla="*/ 7 w 11"/>
                <a:gd name="T13" fmla="*/ 20 h 31"/>
                <a:gd name="T14" fmla="*/ 7 w 11"/>
                <a:gd name="T15" fmla="*/ 16 h 31"/>
                <a:gd name="T16" fmla="*/ 6 w 11"/>
                <a:gd name="T17" fmla="*/ 15 h 31"/>
                <a:gd name="T18" fmla="*/ 7 w 11"/>
                <a:gd name="T19" fmla="*/ 15 h 31"/>
                <a:gd name="T20" fmla="*/ 8 w 11"/>
                <a:gd name="T21" fmla="*/ 16 h 31"/>
                <a:gd name="T22" fmla="*/ 8 w 11"/>
                <a:gd name="T23" fmla="*/ 13 h 31"/>
                <a:gd name="T24" fmla="*/ 3 w 11"/>
                <a:gd name="T25" fmla="*/ 9 h 31"/>
                <a:gd name="T26" fmla="*/ 6 w 11"/>
                <a:gd name="T27" fmla="*/ 11 h 31"/>
                <a:gd name="T28" fmla="*/ 3 w 11"/>
                <a:gd name="T29" fmla="*/ 7 h 31"/>
                <a:gd name="T30" fmla="*/ 6 w 11"/>
                <a:gd name="T31" fmla="*/ 5 h 31"/>
                <a:gd name="T32" fmla="*/ 8 w 11"/>
                <a:gd name="T33" fmla="*/ 7 h 31"/>
                <a:gd name="T34" fmla="*/ 10 w 11"/>
                <a:gd name="T35" fmla="*/ 8 h 31"/>
                <a:gd name="T36" fmla="*/ 9 w 11"/>
                <a:gd name="T37" fmla="*/ 6 h 31"/>
                <a:gd name="T38" fmla="*/ 9 w 11"/>
                <a:gd name="T39" fmla="*/ 1 h 31"/>
                <a:gd name="T40" fmla="*/ 6 w 11"/>
                <a:gd name="T41" fmla="*/ 0 h 31"/>
                <a:gd name="T42" fmla="*/ 1 w 11"/>
                <a:gd name="T43" fmla="*/ 2 h 31"/>
                <a:gd name="T44" fmla="*/ 1 w 11"/>
                <a:gd name="T45" fmla="*/ 7 h 31"/>
                <a:gd name="T46" fmla="*/ 5 w 11"/>
                <a:gd name="T47" fmla="*/ 14 h 31"/>
                <a:gd name="T48" fmla="*/ 5 w 11"/>
                <a:gd name="T49" fmla="*/ 26 h 31"/>
                <a:gd name="T50" fmla="*/ 4 w 11"/>
                <a:gd name="T51" fmla="*/ 30 h 31"/>
                <a:gd name="T52" fmla="*/ 6 w 11"/>
                <a:gd name="T53" fmla="*/ 31 h 31"/>
                <a:gd name="T54" fmla="*/ 7 w 11"/>
                <a:gd name="T55" fmla="*/ 26 h 31"/>
                <a:gd name="T56" fmla="*/ 9 w 11"/>
                <a:gd name="T57" fmla="*/ 2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31">
                  <a:moveTo>
                    <a:pt x="9" y="23"/>
                  </a:moveTo>
                  <a:cubicBezTo>
                    <a:pt x="9" y="22"/>
                    <a:pt x="11" y="17"/>
                    <a:pt x="11" y="17"/>
                  </a:cubicBezTo>
                  <a:cubicBezTo>
                    <a:pt x="11" y="17"/>
                    <a:pt x="9" y="20"/>
                    <a:pt x="9" y="21"/>
                  </a:cubicBezTo>
                  <a:cubicBezTo>
                    <a:pt x="9" y="23"/>
                    <a:pt x="6" y="25"/>
                    <a:pt x="6" y="25"/>
                  </a:cubicBezTo>
                  <a:cubicBezTo>
                    <a:pt x="7" y="22"/>
                    <a:pt x="7" y="22"/>
                    <a:pt x="7" y="22"/>
                  </a:cubicBezTo>
                  <a:cubicBezTo>
                    <a:pt x="6" y="21"/>
                    <a:pt x="6" y="18"/>
                    <a:pt x="6" y="18"/>
                  </a:cubicBezTo>
                  <a:cubicBezTo>
                    <a:pt x="6" y="19"/>
                    <a:pt x="7" y="20"/>
                    <a:pt x="7" y="20"/>
                  </a:cubicBezTo>
                  <a:cubicBezTo>
                    <a:pt x="6" y="19"/>
                    <a:pt x="7" y="16"/>
                    <a:pt x="7" y="16"/>
                  </a:cubicBezTo>
                  <a:cubicBezTo>
                    <a:pt x="7" y="16"/>
                    <a:pt x="6" y="15"/>
                    <a:pt x="6" y="15"/>
                  </a:cubicBezTo>
                  <a:cubicBezTo>
                    <a:pt x="6" y="13"/>
                    <a:pt x="7" y="15"/>
                    <a:pt x="7" y="15"/>
                  </a:cubicBezTo>
                  <a:cubicBezTo>
                    <a:pt x="8" y="15"/>
                    <a:pt x="8" y="16"/>
                    <a:pt x="8" y="16"/>
                  </a:cubicBezTo>
                  <a:cubicBezTo>
                    <a:pt x="8" y="16"/>
                    <a:pt x="9" y="14"/>
                    <a:pt x="8" y="13"/>
                  </a:cubicBezTo>
                  <a:cubicBezTo>
                    <a:pt x="8" y="13"/>
                    <a:pt x="3" y="9"/>
                    <a:pt x="3" y="9"/>
                  </a:cubicBezTo>
                  <a:cubicBezTo>
                    <a:pt x="4" y="9"/>
                    <a:pt x="6" y="11"/>
                    <a:pt x="6" y="11"/>
                  </a:cubicBezTo>
                  <a:cubicBezTo>
                    <a:pt x="5" y="10"/>
                    <a:pt x="3" y="7"/>
                    <a:pt x="3" y="7"/>
                  </a:cubicBezTo>
                  <a:cubicBezTo>
                    <a:pt x="3" y="7"/>
                    <a:pt x="5" y="5"/>
                    <a:pt x="6" y="5"/>
                  </a:cubicBezTo>
                  <a:cubicBezTo>
                    <a:pt x="7" y="4"/>
                    <a:pt x="7" y="6"/>
                    <a:pt x="8" y="7"/>
                  </a:cubicBezTo>
                  <a:cubicBezTo>
                    <a:pt x="8" y="7"/>
                    <a:pt x="9" y="7"/>
                    <a:pt x="10" y="8"/>
                  </a:cubicBezTo>
                  <a:cubicBezTo>
                    <a:pt x="9" y="7"/>
                    <a:pt x="9" y="6"/>
                    <a:pt x="9" y="6"/>
                  </a:cubicBezTo>
                  <a:cubicBezTo>
                    <a:pt x="9" y="6"/>
                    <a:pt x="9" y="1"/>
                    <a:pt x="9" y="1"/>
                  </a:cubicBezTo>
                  <a:cubicBezTo>
                    <a:pt x="6" y="0"/>
                    <a:pt x="6" y="0"/>
                    <a:pt x="6" y="0"/>
                  </a:cubicBezTo>
                  <a:cubicBezTo>
                    <a:pt x="6" y="0"/>
                    <a:pt x="1" y="2"/>
                    <a:pt x="1" y="2"/>
                  </a:cubicBezTo>
                  <a:cubicBezTo>
                    <a:pt x="0" y="3"/>
                    <a:pt x="1" y="7"/>
                    <a:pt x="1" y="7"/>
                  </a:cubicBezTo>
                  <a:cubicBezTo>
                    <a:pt x="5" y="14"/>
                    <a:pt x="5" y="14"/>
                    <a:pt x="5" y="14"/>
                  </a:cubicBezTo>
                  <a:cubicBezTo>
                    <a:pt x="5" y="15"/>
                    <a:pt x="5" y="25"/>
                    <a:pt x="5" y="26"/>
                  </a:cubicBezTo>
                  <a:cubicBezTo>
                    <a:pt x="5" y="27"/>
                    <a:pt x="4" y="30"/>
                    <a:pt x="4" y="30"/>
                  </a:cubicBezTo>
                  <a:cubicBezTo>
                    <a:pt x="5" y="31"/>
                    <a:pt x="5" y="31"/>
                    <a:pt x="6" y="31"/>
                  </a:cubicBezTo>
                  <a:cubicBezTo>
                    <a:pt x="6" y="29"/>
                    <a:pt x="7" y="26"/>
                    <a:pt x="7" y="26"/>
                  </a:cubicBezTo>
                  <a:cubicBezTo>
                    <a:pt x="7" y="26"/>
                    <a:pt x="9" y="24"/>
                    <a:pt x="9" y="23"/>
                  </a:cubicBezTo>
                  <a:close/>
                </a:path>
              </a:pathLst>
            </a:custGeom>
            <a:solidFill>
              <a:srgbClr val="2123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90" name="Freeform 197"/>
            <p:cNvSpPr/>
            <p:nvPr/>
          </p:nvSpPr>
          <p:spPr bwMode="auto">
            <a:xfrm>
              <a:off x="9882188" y="5289551"/>
              <a:ext cx="935037" cy="560388"/>
            </a:xfrm>
            <a:custGeom>
              <a:avLst/>
              <a:gdLst>
                <a:gd name="T0" fmla="*/ 1 w 34"/>
                <a:gd name="T1" fmla="*/ 16 h 20"/>
                <a:gd name="T2" fmla="*/ 15 w 34"/>
                <a:gd name="T3" fmla="*/ 20 h 20"/>
                <a:gd name="T4" fmla="*/ 27 w 34"/>
                <a:gd name="T5" fmla="*/ 12 h 20"/>
                <a:gd name="T6" fmla="*/ 34 w 34"/>
                <a:gd name="T7" fmla="*/ 8 h 20"/>
                <a:gd name="T8" fmla="*/ 34 w 34"/>
                <a:gd name="T9" fmla="*/ 6 h 20"/>
                <a:gd name="T10" fmla="*/ 26 w 34"/>
                <a:gd name="T11" fmla="*/ 0 h 20"/>
                <a:gd name="T12" fmla="*/ 22 w 34"/>
                <a:gd name="T13" fmla="*/ 3 h 20"/>
                <a:gd name="T14" fmla="*/ 20 w 34"/>
                <a:gd name="T15" fmla="*/ 7 h 20"/>
                <a:gd name="T16" fmla="*/ 15 w 34"/>
                <a:gd name="T17" fmla="*/ 14 h 20"/>
                <a:gd name="T18" fmla="*/ 13 w 34"/>
                <a:gd name="T19" fmla="*/ 13 h 20"/>
                <a:gd name="T20" fmla="*/ 7 w 34"/>
                <a:gd name="T21" fmla="*/ 12 h 20"/>
                <a:gd name="T22" fmla="*/ 2 w 34"/>
                <a:gd name="T23" fmla="*/ 10 h 20"/>
                <a:gd name="T24" fmla="*/ 1 w 34"/>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20">
                  <a:moveTo>
                    <a:pt x="1" y="16"/>
                  </a:moveTo>
                  <a:cubicBezTo>
                    <a:pt x="1" y="16"/>
                    <a:pt x="13" y="20"/>
                    <a:pt x="15" y="20"/>
                  </a:cubicBezTo>
                  <a:cubicBezTo>
                    <a:pt x="15" y="20"/>
                    <a:pt x="26" y="13"/>
                    <a:pt x="27" y="12"/>
                  </a:cubicBezTo>
                  <a:cubicBezTo>
                    <a:pt x="28" y="12"/>
                    <a:pt x="34" y="8"/>
                    <a:pt x="34" y="8"/>
                  </a:cubicBezTo>
                  <a:cubicBezTo>
                    <a:pt x="34" y="6"/>
                    <a:pt x="34" y="6"/>
                    <a:pt x="34" y="6"/>
                  </a:cubicBezTo>
                  <a:cubicBezTo>
                    <a:pt x="34" y="6"/>
                    <a:pt x="27" y="1"/>
                    <a:pt x="26" y="0"/>
                  </a:cubicBezTo>
                  <a:cubicBezTo>
                    <a:pt x="25" y="0"/>
                    <a:pt x="22" y="2"/>
                    <a:pt x="22" y="3"/>
                  </a:cubicBezTo>
                  <a:cubicBezTo>
                    <a:pt x="21" y="4"/>
                    <a:pt x="20" y="7"/>
                    <a:pt x="20" y="7"/>
                  </a:cubicBezTo>
                  <a:cubicBezTo>
                    <a:pt x="20" y="7"/>
                    <a:pt x="17" y="10"/>
                    <a:pt x="15" y="14"/>
                  </a:cubicBezTo>
                  <a:cubicBezTo>
                    <a:pt x="15" y="14"/>
                    <a:pt x="13" y="13"/>
                    <a:pt x="13" y="13"/>
                  </a:cubicBezTo>
                  <a:cubicBezTo>
                    <a:pt x="12" y="13"/>
                    <a:pt x="8" y="12"/>
                    <a:pt x="7" y="12"/>
                  </a:cubicBezTo>
                  <a:cubicBezTo>
                    <a:pt x="7" y="12"/>
                    <a:pt x="2" y="10"/>
                    <a:pt x="2" y="10"/>
                  </a:cubicBezTo>
                  <a:cubicBezTo>
                    <a:pt x="2" y="10"/>
                    <a:pt x="0" y="12"/>
                    <a:pt x="1" y="16"/>
                  </a:cubicBezTo>
                  <a:close/>
                </a:path>
              </a:pathLst>
            </a:custGeom>
            <a:solidFill>
              <a:srgbClr val="484D5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91" name="Freeform 198"/>
            <p:cNvSpPr/>
            <p:nvPr/>
          </p:nvSpPr>
          <p:spPr bwMode="auto">
            <a:xfrm>
              <a:off x="9909175" y="5289551"/>
              <a:ext cx="825500" cy="531813"/>
            </a:xfrm>
            <a:custGeom>
              <a:avLst/>
              <a:gdLst>
                <a:gd name="T0" fmla="*/ 30 w 30"/>
                <a:gd name="T1" fmla="*/ 4 h 19"/>
                <a:gd name="T2" fmla="*/ 25 w 30"/>
                <a:gd name="T3" fmla="*/ 0 h 19"/>
                <a:gd name="T4" fmla="*/ 21 w 30"/>
                <a:gd name="T5" fmla="*/ 3 h 19"/>
                <a:gd name="T6" fmla="*/ 19 w 30"/>
                <a:gd name="T7" fmla="*/ 7 h 19"/>
                <a:gd name="T8" fmla="*/ 14 w 30"/>
                <a:gd name="T9" fmla="*/ 14 h 19"/>
                <a:gd name="T10" fmla="*/ 12 w 30"/>
                <a:gd name="T11" fmla="*/ 13 h 19"/>
                <a:gd name="T12" fmla="*/ 6 w 30"/>
                <a:gd name="T13" fmla="*/ 12 h 19"/>
                <a:gd name="T14" fmla="*/ 1 w 30"/>
                <a:gd name="T15" fmla="*/ 10 h 19"/>
                <a:gd name="T16" fmla="*/ 0 w 30"/>
                <a:gd name="T17" fmla="*/ 12 h 19"/>
                <a:gd name="T18" fmla="*/ 5 w 30"/>
                <a:gd name="T19" fmla="*/ 15 h 19"/>
                <a:gd name="T20" fmla="*/ 13 w 30"/>
                <a:gd name="T21" fmla="*/ 19 h 19"/>
                <a:gd name="T22" fmla="*/ 12 w 30"/>
                <a:gd name="T23" fmla="*/ 17 h 19"/>
                <a:gd name="T24" fmla="*/ 14 w 30"/>
                <a:gd name="T25" fmla="*/ 15 h 19"/>
                <a:gd name="T26" fmla="*/ 14 w 30"/>
                <a:gd name="T27" fmla="*/ 19 h 19"/>
                <a:gd name="T28" fmla="*/ 15 w 30"/>
                <a:gd name="T29" fmla="*/ 15 h 19"/>
                <a:gd name="T30" fmla="*/ 16 w 30"/>
                <a:gd name="T31" fmla="*/ 17 h 19"/>
                <a:gd name="T32" fmla="*/ 16 w 30"/>
                <a:gd name="T33" fmla="*/ 13 h 19"/>
                <a:gd name="T34" fmla="*/ 17 w 30"/>
                <a:gd name="T35" fmla="*/ 14 h 19"/>
                <a:gd name="T36" fmla="*/ 17 w 30"/>
                <a:gd name="T37" fmla="*/ 15 h 19"/>
                <a:gd name="T38" fmla="*/ 19 w 30"/>
                <a:gd name="T39" fmla="*/ 12 h 19"/>
                <a:gd name="T40" fmla="*/ 20 w 30"/>
                <a:gd name="T41" fmla="*/ 10 h 19"/>
                <a:gd name="T42" fmla="*/ 28 w 30"/>
                <a:gd name="T43" fmla="*/ 5 h 19"/>
                <a:gd name="T44" fmla="*/ 30 w 30"/>
                <a:gd name="T45"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19">
                  <a:moveTo>
                    <a:pt x="30" y="4"/>
                  </a:moveTo>
                  <a:cubicBezTo>
                    <a:pt x="28" y="2"/>
                    <a:pt x="25" y="1"/>
                    <a:pt x="25" y="0"/>
                  </a:cubicBezTo>
                  <a:cubicBezTo>
                    <a:pt x="24" y="0"/>
                    <a:pt x="21" y="2"/>
                    <a:pt x="21" y="3"/>
                  </a:cubicBezTo>
                  <a:cubicBezTo>
                    <a:pt x="20" y="4"/>
                    <a:pt x="19" y="7"/>
                    <a:pt x="19" y="7"/>
                  </a:cubicBezTo>
                  <a:cubicBezTo>
                    <a:pt x="19" y="7"/>
                    <a:pt x="16" y="10"/>
                    <a:pt x="14" y="14"/>
                  </a:cubicBezTo>
                  <a:cubicBezTo>
                    <a:pt x="14" y="14"/>
                    <a:pt x="12" y="13"/>
                    <a:pt x="12" y="13"/>
                  </a:cubicBezTo>
                  <a:cubicBezTo>
                    <a:pt x="11" y="13"/>
                    <a:pt x="7" y="12"/>
                    <a:pt x="6" y="12"/>
                  </a:cubicBezTo>
                  <a:cubicBezTo>
                    <a:pt x="6" y="12"/>
                    <a:pt x="1" y="10"/>
                    <a:pt x="1" y="10"/>
                  </a:cubicBezTo>
                  <a:cubicBezTo>
                    <a:pt x="1" y="10"/>
                    <a:pt x="0" y="11"/>
                    <a:pt x="0" y="12"/>
                  </a:cubicBezTo>
                  <a:cubicBezTo>
                    <a:pt x="2" y="12"/>
                    <a:pt x="4" y="13"/>
                    <a:pt x="5" y="15"/>
                  </a:cubicBezTo>
                  <a:cubicBezTo>
                    <a:pt x="5" y="15"/>
                    <a:pt x="12" y="19"/>
                    <a:pt x="13" y="19"/>
                  </a:cubicBezTo>
                  <a:cubicBezTo>
                    <a:pt x="12" y="17"/>
                    <a:pt x="12" y="17"/>
                    <a:pt x="12" y="17"/>
                  </a:cubicBezTo>
                  <a:cubicBezTo>
                    <a:pt x="14" y="15"/>
                    <a:pt x="14" y="15"/>
                    <a:pt x="14" y="15"/>
                  </a:cubicBezTo>
                  <a:cubicBezTo>
                    <a:pt x="14" y="15"/>
                    <a:pt x="13" y="18"/>
                    <a:pt x="14" y="19"/>
                  </a:cubicBezTo>
                  <a:cubicBezTo>
                    <a:pt x="14" y="19"/>
                    <a:pt x="14" y="16"/>
                    <a:pt x="15" y="15"/>
                  </a:cubicBezTo>
                  <a:cubicBezTo>
                    <a:pt x="16" y="17"/>
                    <a:pt x="16" y="17"/>
                    <a:pt x="16" y="17"/>
                  </a:cubicBezTo>
                  <a:cubicBezTo>
                    <a:pt x="16" y="17"/>
                    <a:pt x="15" y="14"/>
                    <a:pt x="16" y="13"/>
                  </a:cubicBezTo>
                  <a:cubicBezTo>
                    <a:pt x="16" y="13"/>
                    <a:pt x="16" y="14"/>
                    <a:pt x="17" y="14"/>
                  </a:cubicBezTo>
                  <a:cubicBezTo>
                    <a:pt x="17" y="14"/>
                    <a:pt x="17" y="15"/>
                    <a:pt x="17" y="15"/>
                  </a:cubicBezTo>
                  <a:cubicBezTo>
                    <a:pt x="18" y="15"/>
                    <a:pt x="18" y="12"/>
                    <a:pt x="19" y="12"/>
                  </a:cubicBezTo>
                  <a:cubicBezTo>
                    <a:pt x="19" y="11"/>
                    <a:pt x="20" y="10"/>
                    <a:pt x="20" y="10"/>
                  </a:cubicBezTo>
                  <a:cubicBezTo>
                    <a:pt x="21" y="10"/>
                    <a:pt x="26" y="5"/>
                    <a:pt x="28" y="5"/>
                  </a:cubicBezTo>
                  <a:cubicBezTo>
                    <a:pt x="29" y="5"/>
                    <a:pt x="29" y="4"/>
                    <a:pt x="30" y="4"/>
                  </a:cubicBezTo>
                  <a:close/>
                </a:path>
              </a:pathLst>
            </a:custGeom>
            <a:solidFill>
              <a:srgbClr val="2123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92" name="Freeform 199"/>
            <p:cNvSpPr/>
            <p:nvPr/>
          </p:nvSpPr>
          <p:spPr bwMode="auto">
            <a:xfrm>
              <a:off x="10598150" y="5260976"/>
              <a:ext cx="274637" cy="225425"/>
            </a:xfrm>
            <a:custGeom>
              <a:avLst/>
              <a:gdLst>
                <a:gd name="T0" fmla="*/ 0 w 10"/>
                <a:gd name="T1" fmla="*/ 1 h 8"/>
                <a:gd name="T2" fmla="*/ 4 w 10"/>
                <a:gd name="T3" fmla="*/ 5 h 8"/>
                <a:gd name="T4" fmla="*/ 9 w 10"/>
                <a:gd name="T5" fmla="*/ 8 h 8"/>
                <a:gd name="T6" fmla="*/ 10 w 10"/>
                <a:gd name="T7" fmla="*/ 7 h 8"/>
                <a:gd name="T8" fmla="*/ 4 w 10"/>
                <a:gd name="T9" fmla="*/ 3 h 8"/>
                <a:gd name="T10" fmla="*/ 0 w 10"/>
                <a:gd name="T11" fmla="*/ 0 h 8"/>
                <a:gd name="T12" fmla="*/ 0 w 10"/>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10" h="8">
                  <a:moveTo>
                    <a:pt x="0" y="1"/>
                  </a:moveTo>
                  <a:cubicBezTo>
                    <a:pt x="0" y="1"/>
                    <a:pt x="3" y="4"/>
                    <a:pt x="4" y="5"/>
                  </a:cubicBezTo>
                  <a:cubicBezTo>
                    <a:pt x="4" y="5"/>
                    <a:pt x="7" y="8"/>
                    <a:pt x="9" y="8"/>
                  </a:cubicBezTo>
                  <a:cubicBezTo>
                    <a:pt x="9" y="8"/>
                    <a:pt x="10" y="7"/>
                    <a:pt x="10" y="7"/>
                  </a:cubicBezTo>
                  <a:cubicBezTo>
                    <a:pt x="10" y="6"/>
                    <a:pt x="6" y="4"/>
                    <a:pt x="4" y="3"/>
                  </a:cubicBezTo>
                  <a:cubicBezTo>
                    <a:pt x="3" y="1"/>
                    <a:pt x="0" y="0"/>
                    <a:pt x="0" y="0"/>
                  </a:cubicBezTo>
                  <a:lnTo>
                    <a:pt x="0" y="1"/>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93" name="Freeform 200"/>
            <p:cNvSpPr/>
            <p:nvPr/>
          </p:nvSpPr>
          <p:spPr bwMode="auto">
            <a:xfrm>
              <a:off x="10598150" y="4953001"/>
              <a:ext cx="1127125" cy="673100"/>
            </a:xfrm>
            <a:custGeom>
              <a:avLst/>
              <a:gdLst>
                <a:gd name="T0" fmla="*/ 0 w 41"/>
                <a:gd name="T1" fmla="*/ 11 h 24"/>
                <a:gd name="T2" fmla="*/ 8 w 41"/>
                <a:gd name="T3" fmla="*/ 16 h 24"/>
                <a:gd name="T4" fmla="*/ 9 w 41"/>
                <a:gd name="T5" fmla="*/ 17 h 24"/>
                <a:gd name="T6" fmla="*/ 7 w 41"/>
                <a:gd name="T7" fmla="*/ 19 h 24"/>
                <a:gd name="T8" fmla="*/ 10 w 41"/>
                <a:gd name="T9" fmla="*/ 24 h 24"/>
                <a:gd name="T10" fmla="*/ 11 w 41"/>
                <a:gd name="T11" fmla="*/ 24 h 24"/>
                <a:gd name="T12" fmla="*/ 11 w 41"/>
                <a:gd name="T13" fmla="*/ 20 h 24"/>
                <a:gd name="T14" fmla="*/ 13 w 41"/>
                <a:gd name="T15" fmla="*/ 17 h 24"/>
                <a:gd name="T16" fmla="*/ 21 w 41"/>
                <a:gd name="T17" fmla="*/ 9 h 24"/>
                <a:gd name="T18" fmla="*/ 25 w 41"/>
                <a:gd name="T19" fmla="*/ 8 h 24"/>
                <a:gd name="T20" fmla="*/ 36 w 41"/>
                <a:gd name="T21" fmla="*/ 7 h 24"/>
                <a:gd name="T22" fmla="*/ 40 w 41"/>
                <a:gd name="T23" fmla="*/ 7 h 24"/>
                <a:gd name="T24" fmla="*/ 40 w 41"/>
                <a:gd name="T25" fmla="*/ 6 h 24"/>
                <a:gd name="T26" fmla="*/ 38 w 41"/>
                <a:gd name="T27" fmla="*/ 6 h 24"/>
                <a:gd name="T28" fmla="*/ 41 w 41"/>
                <a:gd name="T29" fmla="*/ 5 h 24"/>
                <a:gd name="T30" fmla="*/ 40 w 41"/>
                <a:gd name="T31" fmla="*/ 3 h 24"/>
                <a:gd name="T32" fmla="*/ 37 w 41"/>
                <a:gd name="T33" fmla="*/ 3 h 24"/>
                <a:gd name="T34" fmla="*/ 32 w 41"/>
                <a:gd name="T35" fmla="*/ 3 h 24"/>
                <a:gd name="T36" fmla="*/ 25 w 41"/>
                <a:gd name="T37" fmla="*/ 3 h 24"/>
                <a:gd name="T38" fmla="*/ 23 w 41"/>
                <a:gd name="T39" fmla="*/ 2 h 24"/>
                <a:gd name="T40" fmla="*/ 22 w 41"/>
                <a:gd name="T41" fmla="*/ 2 h 24"/>
                <a:gd name="T42" fmla="*/ 21 w 41"/>
                <a:gd name="T43" fmla="*/ 1 h 24"/>
                <a:gd name="T44" fmla="*/ 18 w 41"/>
                <a:gd name="T45" fmla="*/ 1 h 24"/>
                <a:gd name="T46" fmla="*/ 14 w 41"/>
                <a:gd name="T47" fmla="*/ 2 h 24"/>
                <a:gd name="T48" fmla="*/ 8 w 41"/>
                <a:gd name="T49" fmla="*/ 4 h 24"/>
                <a:gd name="T50" fmla="*/ 7 w 41"/>
                <a:gd name="T51" fmla="*/ 7 h 24"/>
                <a:gd name="T52" fmla="*/ 7 w 41"/>
                <a:gd name="T53" fmla="*/ 8 h 24"/>
                <a:gd name="T54" fmla="*/ 5 w 41"/>
                <a:gd name="T55" fmla="*/ 8 h 24"/>
                <a:gd name="T56" fmla="*/ 4 w 41"/>
                <a:gd name="T57" fmla="*/ 9 h 24"/>
                <a:gd name="T58" fmla="*/ 1 w 41"/>
                <a:gd name="T59" fmla="*/ 10 h 24"/>
                <a:gd name="T60" fmla="*/ 0 w 41"/>
                <a:gd name="T61"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 h="24">
                  <a:moveTo>
                    <a:pt x="0" y="11"/>
                  </a:moveTo>
                  <a:cubicBezTo>
                    <a:pt x="0" y="11"/>
                    <a:pt x="8" y="15"/>
                    <a:pt x="8" y="16"/>
                  </a:cubicBezTo>
                  <a:cubicBezTo>
                    <a:pt x="9" y="17"/>
                    <a:pt x="9" y="17"/>
                    <a:pt x="9" y="17"/>
                  </a:cubicBezTo>
                  <a:cubicBezTo>
                    <a:pt x="7" y="19"/>
                    <a:pt x="7" y="19"/>
                    <a:pt x="7" y="19"/>
                  </a:cubicBezTo>
                  <a:cubicBezTo>
                    <a:pt x="7" y="19"/>
                    <a:pt x="6" y="23"/>
                    <a:pt x="10" y="24"/>
                  </a:cubicBezTo>
                  <a:cubicBezTo>
                    <a:pt x="14" y="24"/>
                    <a:pt x="11" y="24"/>
                    <a:pt x="11" y="24"/>
                  </a:cubicBezTo>
                  <a:cubicBezTo>
                    <a:pt x="11" y="24"/>
                    <a:pt x="11" y="20"/>
                    <a:pt x="11" y="20"/>
                  </a:cubicBezTo>
                  <a:cubicBezTo>
                    <a:pt x="11" y="20"/>
                    <a:pt x="13" y="18"/>
                    <a:pt x="13" y="17"/>
                  </a:cubicBezTo>
                  <a:cubicBezTo>
                    <a:pt x="14" y="17"/>
                    <a:pt x="21" y="10"/>
                    <a:pt x="21" y="9"/>
                  </a:cubicBezTo>
                  <a:cubicBezTo>
                    <a:pt x="21" y="9"/>
                    <a:pt x="23" y="8"/>
                    <a:pt x="25" y="8"/>
                  </a:cubicBezTo>
                  <a:cubicBezTo>
                    <a:pt x="26" y="8"/>
                    <a:pt x="35" y="8"/>
                    <a:pt x="36" y="7"/>
                  </a:cubicBezTo>
                  <a:cubicBezTo>
                    <a:pt x="38" y="7"/>
                    <a:pt x="39" y="8"/>
                    <a:pt x="40" y="7"/>
                  </a:cubicBezTo>
                  <a:cubicBezTo>
                    <a:pt x="40" y="6"/>
                    <a:pt x="40" y="6"/>
                    <a:pt x="40" y="6"/>
                  </a:cubicBezTo>
                  <a:cubicBezTo>
                    <a:pt x="38" y="6"/>
                    <a:pt x="38" y="6"/>
                    <a:pt x="38" y="6"/>
                  </a:cubicBezTo>
                  <a:cubicBezTo>
                    <a:pt x="38" y="6"/>
                    <a:pt x="41" y="6"/>
                    <a:pt x="41" y="5"/>
                  </a:cubicBezTo>
                  <a:cubicBezTo>
                    <a:pt x="41" y="5"/>
                    <a:pt x="40" y="3"/>
                    <a:pt x="40" y="3"/>
                  </a:cubicBezTo>
                  <a:cubicBezTo>
                    <a:pt x="40" y="3"/>
                    <a:pt x="37" y="3"/>
                    <a:pt x="37" y="3"/>
                  </a:cubicBezTo>
                  <a:cubicBezTo>
                    <a:pt x="36" y="3"/>
                    <a:pt x="32" y="3"/>
                    <a:pt x="32" y="3"/>
                  </a:cubicBezTo>
                  <a:cubicBezTo>
                    <a:pt x="31" y="3"/>
                    <a:pt x="26" y="4"/>
                    <a:pt x="25" y="3"/>
                  </a:cubicBezTo>
                  <a:cubicBezTo>
                    <a:pt x="25" y="3"/>
                    <a:pt x="24" y="3"/>
                    <a:pt x="23" y="2"/>
                  </a:cubicBezTo>
                  <a:cubicBezTo>
                    <a:pt x="23" y="2"/>
                    <a:pt x="22" y="2"/>
                    <a:pt x="22" y="2"/>
                  </a:cubicBezTo>
                  <a:cubicBezTo>
                    <a:pt x="22" y="2"/>
                    <a:pt x="22" y="1"/>
                    <a:pt x="21" y="1"/>
                  </a:cubicBezTo>
                  <a:cubicBezTo>
                    <a:pt x="20" y="0"/>
                    <a:pt x="18" y="1"/>
                    <a:pt x="18" y="1"/>
                  </a:cubicBezTo>
                  <a:cubicBezTo>
                    <a:pt x="18" y="1"/>
                    <a:pt x="14" y="2"/>
                    <a:pt x="14" y="2"/>
                  </a:cubicBezTo>
                  <a:cubicBezTo>
                    <a:pt x="14" y="2"/>
                    <a:pt x="8" y="3"/>
                    <a:pt x="8" y="4"/>
                  </a:cubicBezTo>
                  <a:cubicBezTo>
                    <a:pt x="8" y="4"/>
                    <a:pt x="7" y="7"/>
                    <a:pt x="7" y="7"/>
                  </a:cubicBezTo>
                  <a:cubicBezTo>
                    <a:pt x="7" y="7"/>
                    <a:pt x="7" y="8"/>
                    <a:pt x="7" y="8"/>
                  </a:cubicBezTo>
                  <a:cubicBezTo>
                    <a:pt x="7" y="8"/>
                    <a:pt x="6" y="8"/>
                    <a:pt x="5" y="8"/>
                  </a:cubicBezTo>
                  <a:cubicBezTo>
                    <a:pt x="5" y="9"/>
                    <a:pt x="4" y="10"/>
                    <a:pt x="4" y="9"/>
                  </a:cubicBezTo>
                  <a:cubicBezTo>
                    <a:pt x="3" y="9"/>
                    <a:pt x="2" y="9"/>
                    <a:pt x="1" y="10"/>
                  </a:cubicBezTo>
                  <a:cubicBezTo>
                    <a:pt x="1" y="10"/>
                    <a:pt x="0" y="11"/>
                    <a:pt x="0" y="11"/>
                  </a:cubicBezTo>
                  <a:close/>
                </a:path>
              </a:pathLst>
            </a:custGeom>
            <a:solidFill>
              <a:srgbClr val="F3E3E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94" name="Freeform 201"/>
            <p:cNvSpPr/>
            <p:nvPr/>
          </p:nvSpPr>
          <p:spPr bwMode="auto">
            <a:xfrm>
              <a:off x="10872788" y="548640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D7C3C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95" name="Rectangle 202"/>
            <p:cNvSpPr>
              <a:spLocks noChangeArrowheads="1"/>
            </p:cNvSpPr>
            <p:nvPr/>
          </p:nvSpPr>
          <p:spPr bwMode="auto">
            <a:xfrm>
              <a:off x="11533188" y="5094288"/>
              <a:ext cx="1587" cy="1588"/>
            </a:xfrm>
            <a:prstGeom prst="rect">
              <a:avLst/>
            </a:prstGeom>
            <a:solidFill>
              <a:srgbClr val="D7C3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96" name="Freeform 203"/>
            <p:cNvSpPr/>
            <p:nvPr/>
          </p:nvSpPr>
          <p:spPr bwMode="auto">
            <a:xfrm>
              <a:off x="11588750" y="5065713"/>
              <a:ext cx="26987" cy="285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1" y="0"/>
                    <a:pt x="0" y="0"/>
                    <a:pt x="0" y="1"/>
                  </a:cubicBezTo>
                  <a:close/>
                </a:path>
              </a:pathLst>
            </a:custGeom>
            <a:solidFill>
              <a:srgbClr val="D7C3C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97" name="Freeform 204"/>
            <p:cNvSpPr>
              <a:spLocks noEditPoints="1"/>
            </p:cNvSpPr>
            <p:nvPr/>
          </p:nvSpPr>
          <p:spPr bwMode="auto">
            <a:xfrm>
              <a:off x="10598150" y="4981576"/>
              <a:ext cx="1017587" cy="504825"/>
            </a:xfrm>
            <a:custGeom>
              <a:avLst/>
              <a:gdLst>
                <a:gd name="T0" fmla="*/ 37 w 37"/>
                <a:gd name="T1" fmla="*/ 6 h 18"/>
                <a:gd name="T2" fmla="*/ 35 w 37"/>
                <a:gd name="T3" fmla="*/ 6 h 18"/>
                <a:gd name="T4" fmla="*/ 36 w 37"/>
                <a:gd name="T5" fmla="*/ 4 h 18"/>
                <a:gd name="T6" fmla="*/ 33 w 37"/>
                <a:gd name="T7" fmla="*/ 5 h 18"/>
                <a:gd name="T8" fmla="*/ 34 w 37"/>
                <a:gd name="T9" fmla="*/ 4 h 18"/>
                <a:gd name="T10" fmla="*/ 32 w 37"/>
                <a:gd name="T11" fmla="*/ 6 h 18"/>
                <a:gd name="T12" fmla="*/ 32 w 37"/>
                <a:gd name="T13" fmla="*/ 3 h 18"/>
                <a:gd name="T14" fmla="*/ 31 w 37"/>
                <a:gd name="T15" fmla="*/ 3 h 18"/>
                <a:gd name="T16" fmla="*/ 31 w 37"/>
                <a:gd name="T17" fmla="*/ 6 h 18"/>
                <a:gd name="T18" fmla="*/ 30 w 37"/>
                <a:gd name="T19" fmla="*/ 5 h 18"/>
                <a:gd name="T20" fmla="*/ 30 w 37"/>
                <a:gd name="T21" fmla="*/ 3 h 18"/>
                <a:gd name="T22" fmla="*/ 28 w 37"/>
                <a:gd name="T23" fmla="*/ 4 h 18"/>
                <a:gd name="T24" fmla="*/ 24 w 37"/>
                <a:gd name="T25" fmla="*/ 3 h 18"/>
                <a:gd name="T26" fmla="*/ 22 w 37"/>
                <a:gd name="T27" fmla="*/ 4 h 18"/>
                <a:gd name="T28" fmla="*/ 20 w 37"/>
                <a:gd name="T29" fmla="*/ 4 h 18"/>
                <a:gd name="T30" fmla="*/ 19 w 37"/>
                <a:gd name="T31" fmla="*/ 2 h 18"/>
                <a:gd name="T32" fmla="*/ 20 w 37"/>
                <a:gd name="T33" fmla="*/ 0 h 18"/>
                <a:gd name="T34" fmla="*/ 16 w 37"/>
                <a:gd name="T35" fmla="*/ 2 h 18"/>
                <a:gd name="T36" fmla="*/ 14 w 37"/>
                <a:gd name="T37" fmla="*/ 2 h 18"/>
                <a:gd name="T38" fmla="*/ 14 w 37"/>
                <a:gd name="T39" fmla="*/ 2 h 18"/>
                <a:gd name="T40" fmla="*/ 13 w 37"/>
                <a:gd name="T41" fmla="*/ 3 h 18"/>
                <a:gd name="T42" fmla="*/ 10 w 37"/>
                <a:gd name="T43" fmla="*/ 5 h 18"/>
                <a:gd name="T44" fmla="*/ 8 w 37"/>
                <a:gd name="T45" fmla="*/ 3 h 18"/>
                <a:gd name="T46" fmla="*/ 9 w 37"/>
                <a:gd name="T47" fmla="*/ 5 h 18"/>
                <a:gd name="T48" fmla="*/ 9 w 37"/>
                <a:gd name="T49" fmla="*/ 5 h 18"/>
                <a:gd name="T50" fmla="*/ 8 w 37"/>
                <a:gd name="T51" fmla="*/ 4 h 18"/>
                <a:gd name="T52" fmla="*/ 8 w 37"/>
                <a:gd name="T53" fmla="*/ 5 h 18"/>
                <a:gd name="T54" fmla="*/ 7 w 37"/>
                <a:gd name="T55" fmla="*/ 6 h 18"/>
                <a:gd name="T56" fmla="*/ 7 w 37"/>
                <a:gd name="T57" fmla="*/ 6 h 18"/>
                <a:gd name="T58" fmla="*/ 7 w 37"/>
                <a:gd name="T59" fmla="*/ 7 h 18"/>
                <a:gd name="T60" fmla="*/ 5 w 37"/>
                <a:gd name="T61" fmla="*/ 7 h 18"/>
                <a:gd name="T62" fmla="*/ 4 w 37"/>
                <a:gd name="T63" fmla="*/ 8 h 18"/>
                <a:gd name="T64" fmla="*/ 1 w 37"/>
                <a:gd name="T65" fmla="*/ 9 h 18"/>
                <a:gd name="T66" fmla="*/ 0 w 37"/>
                <a:gd name="T67" fmla="*/ 10 h 18"/>
                <a:gd name="T68" fmla="*/ 8 w 37"/>
                <a:gd name="T69" fmla="*/ 15 h 18"/>
                <a:gd name="T70" fmla="*/ 9 w 37"/>
                <a:gd name="T71" fmla="*/ 16 h 18"/>
                <a:gd name="T72" fmla="*/ 9 w 37"/>
                <a:gd name="T73" fmla="*/ 16 h 18"/>
                <a:gd name="T74" fmla="*/ 9 w 37"/>
                <a:gd name="T75" fmla="*/ 12 h 18"/>
                <a:gd name="T76" fmla="*/ 10 w 37"/>
                <a:gd name="T77" fmla="*/ 15 h 18"/>
                <a:gd name="T78" fmla="*/ 10 w 37"/>
                <a:gd name="T79" fmla="*/ 18 h 18"/>
                <a:gd name="T80" fmla="*/ 12 w 37"/>
                <a:gd name="T81" fmla="*/ 15 h 18"/>
                <a:gd name="T82" fmla="*/ 13 w 37"/>
                <a:gd name="T83" fmla="*/ 10 h 18"/>
                <a:gd name="T84" fmla="*/ 4 w 37"/>
                <a:gd name="T85" fmla="*/ 9 h 18"/>
                <a:gd name="T86" fmla="*/ 15 w 37"/>
                <a:gd name="T87" fmla="*/ 9 h 18"/>
                <a:gd name="T88" fmla="*/ 15 w 37"/>
                <a:gd name="T89" fmla="*/ 8 h 18"/>
                <a:gd name="T90" fmla="*/ 6 w 37"/>
                <a:gd name="T91" fmla="*/ 8 h 18"/>
                <a:gd name="T92" fmla="*/ 17 w 37"/>
                <a:gd name="T93" fmla="*/ 8 h 18"/>
                <a:gd name="T94" fmla="*/ 9 w 37"/>
                <a:gd name="T95" fmla="*/ 7 h 18"/>
                <a:gd name="T96" fmla="*/ 15 w 37"/>
                <a:gd name="T97" fmla="*/ 6 h 18"/>
                <a:gd name="T98" fmla="*/ 21 w 37"/>
                <a:gd name="T99" fmla="*/ 7 h 18"/>
                <a:gd name="T100" fmla="*/ 32 w 37"/>
                <a:gd name="T101" fmla="*/ 7 h 18"/>
                <a:gd name="T102" fmla="*/ 36 w 37"/>
                <a:gd name="T103" fmla="*/ 6 h 18"/>
                <a:gd name="T104" fmla="*/ 37 w 37"/>
                <a:gd name="T105" fmla="*/ 6 h 18"/>
                <a:gd name="T106" fmla="*/ 14 w 37"/>
                <a:gd name="T107" fmla="*/ 2 h 18"/>
                <a:gd name="T108" fmla="*/ 14 w 37"/>
                <a:gd name="T109"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7" h="18">
                  <a:moveTo>
                    <a:pt x="37" y="6"/>
                  </a:moveTo>
                  <a:cubicBezTo>
                    <a:pt x="36" y="6"/>
                    <a:pt x="35" y="6"/>
                    <a:pt x="35" y="6"/>
                  </a:cubicBezTo>
                  <a:cubicBezTo>
                    <a:pt x="35" y="5"/>
                    <a:pt x="36" y="4"/>
                    <a:pt x="36" y="4"/>
                  </a:cubicBezTo>
                  <a:cubicBezTo>
                    <a:pt x="35" y="5"/>
                    <a:pt x="33" y="5"/>
                    <a:pt x="33" y="5"/>
                  </a:cubicBezTo>
                  <a:cubicBezTo>
                    <a:pt x="34" y="4"/>
                    <a:pt x="34" y="4"/>
                    <a:pt x="34" y="4"/>
                  </a:cubicBezTo>
                  <a:cubicBezTo>
                    <a:pt x="34" y="5"/>
                    <a:pt x="32" y="6"/>
                    <a:pt x="32" y="6"/>
                  </a:cubicBezTo>
                  <a:cubicBezTo>
                    <a:pt x="31" y="6"/>
                    <a:pt x="32" y="3"/>
                    <a:pt x="32" y="3"/>
                  </a:cubicBezTo>
                  <a:cubicBezTo>
                    <a:pt x="32" y="3"/>
                    <a:pt x="32" y="3"/>
                    <a:pt x="31" y="3"/>
                  </a:cubicBezTo>
                  <a:cubicBezTo>
                    <a:pt x="31" y="4"/>
                    <a:pt x="31" y="6"/>
                    <a:pt x="31" y="6"/>
                  </a:cubicBezTo>
                  <a:cubicBezTo>
                    <a:pt x="31" y="6"/>
                    <a:pt x="30" y="5"/>
                    <a:pt x="30" y="5"/>
                  </a:cubicBezTo>
                  <a:cubicBezTo>
                    <a:pt x="29" y="4"/>
                    <a:pt x="30" y="3"/>
                    <a:pt x="30" y="3"/>
                  </a:cubicBezTo>
                  <a:cubicBezTo>
                    <a:pt x="29" y="3"/>
                    <a:pt x="28" y="4"/>
                    <a:pt x="28" y="4"/>
                  </a:cubicBezTo>
                  <a:cubicBezTo>
                    <a:pt x="27" y="4"/>
                    <a:pt x="24" y="3"/>
                    <a:pt x="24" y="3"/>
                  </a:cubicBezTo>
                  <a:cubicBezTo>
                    <a:pt x="22" y="4"/>
                    <a:pt x="22" y="4"/>
                    <a:pt x="22" y="4"/>
                  </a:cubicBezTo>
                  <a:cubicBezTo>
                    <a:pt x="20" y="4"/>
                    <a:pt x="20" y="4"/>
                    <a:pt x="20" y="4"/>
                  </a:cubicBezTo>
                  <a:cubicBezTo>
                    <a:pt x="20" y="4"/>
                    <a:pt x="20" y="3"/>
                    <a:pt x="19" y="2"/>
                  </a:cubicBezTo>
                  <a:cubicBezTo>
                    <a:pt x="18" y="1"/>
                    <a:pt x="20" y="0"/>
                    <a:pt x="20" y="0"/>
                  </a:cubicBezTo>
                  <a:cubicBezTo>
                    <a:pt x="18" y="0"/>
                    <a:pt x="17" y="1"/>
                    <a:pt x="16" y="2"/>
                  </a:cubicBezTo>
                  <a:cubicBezTo>
                    <a:pt x="16" y="2"/>
                    <a:pt x="14" y="2"/>
                    <a:pt x="14" y="2"/>
                  </a:cubicBezTo>
                  <a:cubicBezTo>
                    <a:pt x="14" y="2"/>
                    <a:pt x="14" y="2"/>
                    <a:pt x="14" y="2"/>
                  </a:cubicBezTo>
                  <a:cubicBezTo>
                    <a:pt x="13" y="3"/>
                    <a:pt x="13" y="3"/>
                    <a:pt x="13" y="3"/>
                  </a:cubicBezTo>
                  <a:cubicBezTo>
                    <a:pt x="12" y="3"/>
                    <a:pt x="10" y="5"/>
                    <a:pt x="10" y="5"/>
                  </a:cubicBezTo>
                  <a:cubicBezTo>
                    <a:pt x="9" y="4"/>
                    <a:pt x="8" y="3"/>
                    <a:pt x="8" y="3"/>
                  </a:cubicBezTo>
                  <a:cubicBezTo>
                    <a:pt x="8" y="4"/>
                    <a:pt x="9" y="5"/>
                    <a:pt x="9" y="5"/>
                  </a:cubicBezTo>
                  <a:cubicBezTo>
                    <a:pt x="9" y="5"/>
                    <a:pt x="9" y="5"/>
                    <a:pt x="9" y="5"/>
                  </a:cubicBezTo>
                  <a:cubicBezTo>
                    <a:pt x="8" y="4"/>
                    <a:pt x="8" y="4"/>
                    <a:pt x="8" y="4"/>
                  </a:cubicBezTo>
                  <a:cubicBezTo>
                    <a:pt x="8" y="4"/>
                    <a:pt x="8" y="5"/>
                    <a:pt x="8" y="5"/>
                  </a:cubicBezTo>
                  <a:cubicBezTo>
                    <a:pt x="8" y="6"/>
                    <a:pt x="7" y="6"/>
                    <a:pt x="7" y="6"/>
                  </a:cubicBezTo>
                  <a:cubicBezTo>
                    <a:pt x="7" y="6"/>
                    <a:pt x="7" y="6"/>
                    <a:pt x="7" y="6"/>
                  </a:cubicBezTo>
                  <a:cubicBezTo>
                    <a:pt x="7" y="6"/>
                    <a:pt x="7" y="7"/>
                    <a:pt x="7" y="7"/>
                  </a:cubicBezTo>
                  <a:cubicBezTo>
                    <a:pt x="7" y="7"/>
                    <a:pt x="6" y="7"/>
                    <a:pt x="5" y="7"/>
                  </a:cubicBezTo>
                  <a:cubicBezTo>
                    <a:pt x="5" y="8"/>
                    <a:pt x="4" y="9"/>
                    <a:pt x="4" y="8"/>
                  </a:cubicBezTo>
                  <a:cubicBezTo>
                    <a:pt x="3" y="8"/>
                    <a:pt x="2" y="8"/>
                    <a:pt x="1" y="9"/>
                  </a:cubicBezTo>
                  <a:cubicBezTo>
                    <a:pt x="1" y="9"/>
                    <a:pt x="0" y="10"/>
                    <a:pt x="0" y="10"/>
                  </a:cubicBezTo>
                  <a:cubicBezTo>
                    <a:pt x="0" y="10"/>
                    <a:pt x="8" y="14"/>
                    <a:pt x="8" y="15"/>
                  </a:cubicBezTo>
                  <a:cubicBezTo>
                    <a:pt x="9" y="15"/>
                    <a:pt x="9" y="16"/>
                    <a:pt x="9" y="16"/>
                  </a:cubicBezTo>
                  <a:cubicBezTo>
                    <a:pt x="9" y="16"/>
                    <a:pt x="9" y="16"/>
                    <a:pt x="9" y="16"/>
                  </a:cubicBezTo>
                  <a:cubicBezTo>
                    <a:pt x="10" y="15"/>
                    <a:pt x="9" y="12"/>
                    <a:pt x="9" y="12"/>
                  </a:cubicBezTo>
                  <a:cubicBezTo>
                    <a:pt x="9" y="12"/>
                    <a:pt x="10" y="14"/>
                    <a:pt x="10" y="15"/>
                  </a:cubicBezTo>
                  <a:cubicBezTo>
                    <a:pt x="10" y="15"/>
                    <a:pt x="10" y="18"/>
                    <a:pt x="10" y="18"/>
                  </a:cubicBezTo>
                  <a:cubicBezTo>
                    <a:pt x="10" y="17"/>
                    <a:pt x="12" y="15"/>
                    <a:pt x="12" y="15"/>
                  </a:cubicBezTo>
                  <a:cubicBezTo>
                    <a:pt x="12" y="15"/>
                    <a:pt x="13" y="10"/>
                    <a:pt x="13" y="10"/>
                  </a:cubicBezTo>
                  <a:cubicBezTo>
                    <a:pt x="10" y="10"/>
                    <a:pt x="4" y="9"/>
                    <a:pt x="4" y="9"/>
                  </a:cubicBezTo>
                  <a:cubicBezTo>
                    <a:pt x="6" y="9"/>
                    <a:pt x="15" y="9"/>
                    <a:pt x="15" y="9"/>
                  </a:cubicBezTo>
                  <a:cubicBezTo>
                    <a:pt x="15" y="8"/>
                    <a:pt x="15" y="8"/>
                    <a:pt x="15" y="8"/>
                  </a:cubicBezTo>
                  <a:cubicBezTo>
                    <a:pt x="8" y="9"/>
                    <a:pt x="6" y="8"/>
                    <a:pt x="6" y="8"/>
                  </a:cubicBezTo>
                  <a:cubicBezTo>
                    <a:pt x="7" y="9"/>
                    <a:pt x="17" y="8"/>
                    <a:pt x="17" y="8"/>
                  </a:cubicBezTo>
                  <a:cubicBezTo>
                    <a:pt x="14" y="6"/>
                    <a:pt x="9" y="7"/>
                    <a:pt x="9" y="7"/>
                  </a:cubicBezTo>
                  <a:cubicBezTo>
                    <a:pt x="9" y="7"/>
                    <a:pt x="13" y="6"/>
                    <a:pt x="15" y="6"/>
                  </a:cubicBezTo>
                  <a:cubicBezTo>
                    <a:pt x="16" y="7"/>
                    <a:pt x="21" y="7"/>
                    <a:pt x="21" y="7"/>
                  </a:cubicBezTo>
                  <a:cubicBezTo>
                    <a:pt x="23" y="7"/>
                    <a:pt x="28" y="7"/>
                    <a:pt x="32" y="7"/>
                  </a:cubicBezTo>
                  <a:cubicBezTo>
                    <a:pt x="34" y="7"/>
                    <a:pt x="36" y="7"/>
                    <a:pt x="36" y="6"/>
                  </a:cubicBezTo>
                  <a:cubicBezTo>
                    <a:pt x="37" y="6"/>
                    <a:pt x="37" y="6"/>
                    <a:pt x="37" y="6"/>
                  </a:cubicBezTo>
                  <a:close/>
                  <a:moveTo>
                    <a:pt x="14" y="2"/>
                  </a:moveTo>
                  <a:cubicBezTo>
                    <a:pt x="14" y="2"/>
                    <a:pt x="14" y="2"/>
                    <a:pt x="14" y="2"/>
                  </a:cubicBezTo>
                  <a:close/>
                </a:path>
              </a:pathLst>
            </a:custGeom>
            <a:solidFill>
              <a:srgbClr val="D7C3C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grpSp>
      <p:grpSp>
        <p:nvGrpSpPr>
          <p:cNvPr id="98" name="组合 97"/>
          <p:cNvGrpSpPr/>
          <p:nvPr/>
        </p:nvGrpSpPr>
        <p:grpSpPr>
          <a:xfrm>
            <a:off x="8646270" y="1845041"/>
            <a:ext cx="593259" cy="1188433"/>
            <a:chOff x="4367213" y="-290513"/>
            <a:chExt cx="4060825" cy="8121650"/>
          </a:xfrm>
        </p:grpSpPr>
        <p:sp>
          <p:nvSpPr>
            <p:cNvPr id="99" name="Freeform 608"/>
            <p:cNvSpPr/>
            <p:nvPr/>
          </p:nvSpPr>
          <p:spPr bwMode="auto">
            <a:xfrm>
              <a:off x="6962775" y="3067050"/>
              <a:ext cx="544513" cy="569913"/>
            </a:xfrm>
            <a:custGeom>
              <a:avLst/>
              <a:gdLst>
                <a:gd name="T0" fmla="*/ 20 w 145"/>
                <a:gd name="T1" fmla="*/ 152 h 152"/>
                <a:gd name="T2" fmla="*/ 145 w 145"/>
                <a:gd name="T3" fmla="*/ 92 h 152"/>
                <a:gd name="T4" fmla="*/ 82 w 145"/>
                <a:gd name="T5" fmla="*/ 0 h 152"/>
                <a:gd name="T6" fmla="*/ 4 w 145"/>
                <a:gd name="T7" fmla="*/ 85 h 152"/>
                <a:gd name="T8" fmla="*/ 20 w 145"/>
                <a:gd name="T9" fmla="*/ 152 h 152"/>
              </a:gdLst>
              <a:ahLst/>
              <a:cxnLst>
                <a:cxn ang="0">
                  <a:pos x="T0" y="T1"/>
                </a:cxn>
                <a:cxn ang="0">
                  <a:pos x="T2" y="T3"/>
                </a:cxn>
                <a:cxn ang="0">
                  <a:pos x="T4" y="T5"/>
                </a:cxn>
                <a:cxn ang="0">
                  <a:pos x="T6" y="T7"/>
                </a:cxn>
                <a:cxn ang="0">
                  <a:pos x="T8" y="T9"/>
                </a:cxn>
              </a:cxnLst>
              <a:rect l="0" t="0" r="r" b="b"/>
              <a:pathLst>
                <a:path w="145" h="152">
                  <a:moveTo>
                    <a:pt x="20" y="152"/>
                  </a:moveTo>
                  <a:cubicBezTo>
                    <a:pt x="20" y="152"/>
                    <a:pt x="132" y="121"/>
                    <a:pt x="145" y="92"/>
                  </a:cubicBezTo>
                  <a:cubicBezTo>
                    <a:pt x="82" y="0"/>
                    <a:pt x="82" y="0"/>
                    <a:pt x="82" y="0"/>
                  </a:cubicBezTo>
                  <a:cubicBezTo>
                    <a:pt x="82" y="0"/>
                    <a:pt x="0" y="65"/>
                    <a:pt x="4" y="85"/>
                  </a:cubicBezTo>
                  <a:cubicBezTo>
                    <a:pt x="8" y="105"/>
                    <a:pt x="20" y="152"/>
                    <a:pt x="20" y="15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0" name="Freeform 609"/>
            <p:cNvSpPr/>
            <p:nvPr/>
          </p:nvSpPr>
          <p:spPr bwMode="auto">
            <a:xfrm>
              <a:off x="5040313" y="-177800"/>
              <a:ext cx="623888" cy="522288"/>
            </a:xfrm>
            <a:custGeom>
              <a:avLst/>
              <a:gdLst>
                <a:gd name="T0" fmla="*/ 54 w 166"/>
                <a:gd name="T1" fmla="*/ 139 h 139"/>
                <a:gd name="T2" fmla="*/ 78 w 166"/>
                <a:gd name="T3" fmla="*/ 123 h 139"/>
                <a:gd name="T4" fmla="*/ 141 w 166"/>
                <a:gd name="T5" fmla="*/ 123 h 139"/>
                <a:gd name="T6" fmla="*/ 166 w 166"/>
                <a:gd name="T7" fmla="*/ 91 h 139"/>
                <a:gd name="T8" fmla="*/ 151 w 166"/>
                <a:gd name="T9" fmla="*/ 52 h 139"/>
                <a:gd name="T10" fmla="*/ 138 w 166"/>
                <a:gd name="T11" fmla="*/ 52 h 139"/>
                <a:gd name="T12" fmla="*/ 137 w 166"/>
                <a:gd name="T13" fmla="*/ 33 h 139"/>
                <a:gd name="T14" fmla="*/ 114 w 166"/>
                <a:gd name="T15" fmla="*/ 11 h 139"/>
                <a:gd name="T16" fmla="*/ 85 w 166"/>
                <a:gd name="T17" fmla="*/ 0 h 139"/>
                <a:gd name="T18" fmla="*/ 35 w 166"/>
                <a:gd name="T19" fmla="*/ 34 h 139"/>
                <a:gd name="T20" fmla="*/ 27 w 166"/>
                <a:gd name="T21" fmla="*/ 69 h 139"/>
                <a:gd name="T22" fmla="*/ 0 w 166"/>
                <a:gd name="T23" fmla="*/ 104 h 139"/>
                <a:gd name="T24" fmla="*/ 54 w 166"/>
                <a:gd name="T25"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 h="139">
                  <a:moveTo>
                    <a:pt x="54" y="139"/>
                  </a:moveTo>
                  <a:cubicBezTo>
                    <a:pt x="78" y="123"/>
                    <a:pt x="78" y="123"/>
                    <a:pt x="78" y="123"/>
                  </a:cubicBezTo>
                  <a:cubicBezTo>
                    <a:pt x="141" y="123"/>
                    <a:pt x="141" y="123"/>
                    <a:pt x="141" y="123"/>
                  </a:cubicBezTo>
                  <a:cubicBezTo>
                    <a:pt x="166" y="91"/>
                    <a:pt x="166" y="91"/>
                    <a:pt x="166" y="91"/>
                  </a:cubicBezTo>
                  <a:cubicBezTo>
                    <a:pt x="166" y="91"/>
                    <a:pt x="156" y="52"/>
                    <a:pt x="151" y="52"/>
                  </a:cubicBezTo>
                  <a:cubicBezTo>
                    <a:pt x="147" y="52"/>
                    <a:pt x="138" y="52"/>
                    <a:pt x="138" y="52"/>
                  </a:cubicBezTo>
                  <a:cubicBezTo>
                    <a:pt x="138" y="52"/>
                    <a:pt x="142" y="37"/>
                    <a:pt x="137" y="33"/>
                  </a:cubicBezTo>
                  <a:cubicBezTo>
                    <a:pt x="133" y="28"/>
                    <a:pt x="119" y="11"/>
                    <a:pt x="114" y="11"/>
                  </a:cubicBezTo>
                  <a:cubicBezTo>
                    <a:pt x="110" y="11"/>
                    <a:pt x="85" y="0"/>
                    <a:pt x="85" y="0"/>
                  </a:cubicBezTo>
                  <a:cubicBezTo>
                    <a:pt x="85" y="0"/>
                    <a:pt x="42" y="24"/>
                    <a:pt x="35" y="34"/>
                  </a:cubicBezTo>
                  <a:cubicBezTo>
                    <a:pt x="28" y="44"/>
                    <a:pt x="27" y="69"/>
                    <a:pt x="27" y="69"/>
                  </a:cubicBezTo>
                  <a:cubicBezTo>
                    <a:pt x="0" y="104"/>
                    <a:pt x="0" y="104"/>
                    <a:pt x="0" y="104"/>
                  </a:cubicBezTo>
                  <a:lnTo>
                    <a:pt x="54" y="139"/>
                  </a:lnTo>
                  <a:close/>
                </a:path>
              </a:pathLst>
            </a:custGeom>
            <a:solidFill>
              <a:srgbClr val="F2C27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1" name="Freeform 610"/>
            <p:cNvSpPr/>
            <p:nvPr/>
          </p:nvSpPr>
          <p:spPr bwMode="auto">
            <a:xfrm>
              <a:off x="7100888" y="-150813"/>
              <a:ext cx="714375" cy="495300"/>
            </a:xfrm>
            <a:custGeom>
              <a:avLst/>
              <a:gdLst>
                <a:gd name="T0" fmla="*/ 117 w 190"/>
                <a:gd name="T1" fmla="*/ 112 h 132"/>
                <a:gd name="T2" fmla="*/ 89 w 190"/>
                <a:gd name="T3" fmla="*/ 116 h 132"/>
                <a:gd name="T4" fmla="*/ 51 w 190"/>
                <a:gd name="T5" fmla="*/ 122 h 132"/>
                <a:gd name="T6" fmla="*/ 20 w 190"/>
                <a:gd name="T7" fmla="*/ 96 h 132"/>
                <a:gd name="T8" fmla="*/ 20 w 190"/>
                <a:gd name="T9" fmla="*/ 77 h 132"/>
                <a:gd name="T10" fmla="*/ 12 w 190"/>
                <a:gd name="T11" fmla="*/ 44 h 132"/>
                <a:gd name="T12" fmla="*/ 26 w 190"/>
                <a:gd name="T13" fmla="*/ 34 h 132"/>
                <a:gd name="T14" fmla="*/ 40 w 190"/>
                <a:gd name="T15" fmla="*/ 25 h 132"/>
                <a:gd name="T16" fmla="*/ 67 w 190"/>
                <a:gd name="T17" fmla="*/ 8 h 132"/>
                <a:gd name="T18" fmla="*/ 97 w 190"/>
                <a:gd name="T19" fmla="*/ 0 h 132"/>
                <a:gd name="T20" fmla="*/ 158 w 190"/>
                <a:gd name="T21" fmla="*/ 61 h 132"/>
                <a:gd name="T22" fmla="*/ 190 w 190"/>
                <a:gd name="T23" fmla="*/ 91 h 132"/>
                <a:gd name="T24" fmla="*/ 132 w 190"/>
                <a:gd name="T25" fmla="*/ 132 h 132"/>
                <a:gd name="T26" fmla="*/ 117 w 190"/>
                <a:gd name="T27" fmla="*/ 1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0" h="132">
                  <a:moveTo>
                    <a:pt x="117" y="112"/>
                  </a:moveTo>
                  <a:cubicBezTo>
                    <a:pt x="117" y="112"/>
                    <a:pt x="100" y="112"/>
                    <a:pt x="89" y="116"/>
                  </a:cubicBezTo>
                  <a:cubicBezTo>
                    <a:pt x="79" y="121"/>
                    <a:pt x="51" y="122"/>
                    <a:pt x="51" y="122"/>
                  </a:cubicBezTo>
                  <a:cubicBezTo>
                    <a:pt x="51" y="122"/>
                    <a:pt x="24" y="104"/>
                    <a:pt x="20" y="96"/>
                  </a:cubicBezTo>
                  <a:cubicBezTo>
                    <a:pt x="17" y="88"/>
                    <a:pt x="20" y="77"/>
                    <a:pt x="20" y="77"/>
                  </a:cubicBezTo>
                  <a:cubicBezTo>
                    <a:pt x="20" y="77"/>
                    <a:pt x="0" y="60"/>
                    <a:pt x="12" y="44"/>
                  </a:cubicBezTo>
                  <a:cubicBezTo>
                    <a:pt x="26" y="34"/>
                    <a:pt x="26" y="34"/>
                    <a:pt x="26" y="34"/>
                  </a:cubicBezTo>
                  <a:cubicBezTo>
                    <a:pt x="26" y="34"/>
                    <a:pt x="35" y="26"/>
                    <a:pt x="40" y="25"/>
                  </a:cubicBezTo>
                  <a:cubicBezTo>
                    <a:pt x="44" y="23"/>
                    <a:pt x="67" y="8"/>
                    <a:pt x="67" y="8"/>
                  </a:cubicBezTo>
                  <a:cubicBezTo>
                    <a:pt x="67" y="8"/>
                    <a:pt x="93" y="0"/>
                    <a:pt x="97" y="0"/>
                  </a:cubicBezTo>
                  <a:cubicBezTo>
                    <a:pt x="102" y="0"/>
                    <a:pt x="147" y="22"/>
                    <a:pt x="158" y="61"/>
                  </a:cubicBezTo>
                  <a:cubicBezTo>
                    <a:pt x="185" y="92"/>
                    <a:pt x="190" y="91"/>
                    <a:pt x="190" y="91"/>
                  </a:cubicBezTo>
                  <a:cubicBezTo>
                    <a:pt x="190" y="91"/>
                    <a:pt x="149" y="131"/>
                    <a:pt x="132" y="132"/>
                  </a:cubicBezTo>
                  <a:lnTo>
                    <a:pt x="117" y="112"/>
                  </a:lnTo>
                  <a:close/>
                </a:path>
              </a:pathLst>
            </a:custGeom>
            <a:solidFill>
              <a:srgbClr val="F2C27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2" name="Freeform 611"/>
            <p:cNvSpPr/>
            <p:nvPr/>
          </p:nvSpPr>
          <p:spPr bwMode="auto">
            <a:xfrm>
              <a:off x="4905375" y="127000"/>
              <a:ext cx="387350" cy="292100"/>
            </a:xfrm>
            <a:custGeom>
              <a:avLst/>
              <a:gdLst>
                <a:gd name="T0" fmla="*/ 36 w 103"/>
                <a:gd name="T1" fmla="*/ 0 h 78"/>
                <a:gd name="T2" fmla="*/ 103 w 103"/>
                <a:gd name="T3" fmla="*/ 49 h 78"/>
                <a:gd name="T4" fmla="*/ 79 w 103"/>
                <a:gd name="T5" fmla="*/ 78 h 78"/>
                <a:gd name="T6" fmla="*/ 0 w 103"/>
                <a:gd name="T7" fmla="*/ 53 h 78"/>
                <a:gd name="T8" fmla="*/ 36 w 103"/>
                <a:gd name="T9" fmla="*/ 0 h 78"/>
              </a:gdLst>
              <a:ahLst/>
              <a:cxnLst>
                <a:cxn ang="0">
                  <a:pos x="T0" y="T1"/>
                </a:cxn>
                <a:cxn ang="0">
                  <a:pos x="T2" y="T3"/>
                </a:cxn>
                <a:cxn ang="0">
                  <a:pos x="T4" y="T5"/>
                </a:cxn>
                <a:cxn ang="0">
                  <a:pos x="T6" y="T7"/>
                </a:cxn>
                <a:cxn ang="0">
                  <a:pos x="T8" y="T9"/>
                </a:cxn>
              </a:cxnLst>
              <a:rect l="0" t="0" r="r" b="b"/>
              <a:pathLst>
                <a:path w="103" h="78">
                  <a:moveTo>
                    <a:pt x="36" y="0"/>
                  </a:moveTo>
                  <a:cubicBezTo>
                    <a:pt x="36" y="0"/>
                    <a:pt x="93" y="22"/>
                    <a:pt x="103" y="49"/>
                  </a:cubicBezTo>
                  <a:cubicBezTo>
                    <a:pt x="79" y="78"/>
                    <a:pt x="79" y="78"/>
                    <a:pt x="79" y="78"/>
                  </a:cubicBezTo>
                  <a:cubicBezTo>
                    <a:pt x="0" y="53"/>
                    <a:pt x="0" y="53"/>
                    <a:pt x="0" y="53"/>
                  </a:cubicBezTo>
                  <a:lnTo>
                    <a:pt x="36" y="0"/>
                  </a:lnTo>
                  <a:close/>
                </a:path>
              </a:pathLst>
            </a:custGeom>
            <a:solidFill>
              <a:srgbClr val="F5F7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3" name="Freeform 612"/>
            <p:cNvSpPr/>
            <p:nvPr/>
          </p:nvSpPr>
          <p:spPr bwMode="auto">
            <a:xfrm>
              <a:off x="7575550" y="127000"/>
              <a:ext cx="442913" cy="292100"/>
            </a:xfrm>
            <a:custGeom>
              <a:avLst/>
              <a:gdLst>
                <a:gd name="T0" fmla="*/ 64 w 118"/>
                <a:gd name="T1" fmla="*/ 0 h 78"/>
                <a:gd name="T2" fmla="*/ 0 w 118"/>
                <a:gd name="T3" fmla="*/ 51 h 78"/>
                <a:gd name="T4" fmla="*/ 15 w 118"/>
                <a:gd name="T5" fmla="*/ 78 h 78"/>
                <a:gd name="T6" fmla="*/ 118 w 118"/>
                <a:gd name="T7" fmla="*/ 58 h 78"/>
                <a:gd name="T8" fmla="*/ 64 w 118"/>
                <a:gd name="T9" fmla="*/ 0 h 78"/>
              </a:gdLst>
              <a:ahLst/>
              <a:cxnLst>
                <a:cxn ang="0">
                  <a:pos x="T0" y="T1"/>
                </a:cxn>
                <a:cxn ang="0">
                  <a:pos x="T2" y="T3"/>
                </a:cxn>
                <a:cxn ang="0">
                  <a:pos x="T4" y="T5"/>
                </a:cxn>
                <a:cxn ang="0">
                  <a:pos x="T6" y="T7"/>
                </a:cxn>
                <a:cxn ang="0">
                  <a:pos x="T8" y="T9"/>
                </a:cxn>
              </a:cxnLst>
              <a:rect l="0" t="0" r="r" b="b"/>
              <a:pathLst>
                <a:path w="118" h="78">
                  <a:moveTo>
                    <a:pt x="64" y="0"/>
                  </a:moveTo>
                  <a:cubicBezTo>
                    <a:pt x="0" y="51"/>
                    <a:pt x="0" y="51"/>
                    <a:pt x="0" y="51"/>
                  </a:cubicBezTo>
                  <a:cubicBezTo>
                    <a:pt x="0" y="51"/>
                    <a:pt x="1" y="70"/>
                    <a:pt x="15" y="78"/>
                  </a:cubicBezTo>
                  <a:cubicBezTo>
                    <a:pt x="118" y="58"/>
                    <a:pt x="118" y="58"/>
                    <a:pt x="118" y="58"/>
                  </a:cubicBezTo>
                  <a:lnTo>
                    <a:pt x="64" y="0"/>
                  </a:lnTo>
                  <a:close/>
                </a:path>
              </a:pathLst>
            </a:custGeom>
            <a:solidFill>
              <a:srgbClr val="F5F7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4" name="Freeform 613"/>
            <p:cNvSpPr/>
            <p:nvPr/>
          </p:nvSpPr>
          <p:spPr bwMode="auto">
            <a:xfrm>
              <a:off x="5811838" y="-185738"/>
              <a:ext cx="898525" cy="1360488"/>
            </a:xfrm>
            <a:custGeom>
              <a:avLst/>
              <a:gdLst>
                <a:gd name="T0" fmla="*/ 68 w 239"/>
                <a:gd name="T1" fmla="*/ 292 h 362"/>
                <a:gd name="T2" fmla="*/ 37 w 239"/>
                <a:gd name="T3" fmla="*/ 222 h 362"/>
                <a:gd name="T4" fmla="*/ 17 w 239"/>
                <a:gd name="T5" fmla="*/ 122 h 362"/>
                <a:gd name="T6" fmla="*/ 97 w 239"/>
                <a:gd name="T7" fmla="*/ 2 h 362"/>
                <a:gd name="T8" fmla="*/ 171 w 239"/>
                <a:gd name="T9" fmla="*/ 9 h 362"/>
                <a:gd name="T10" fmla="*/ 207 w 239"/>
                <a:gd name="T11" fmla="*/ 54 h 362"/>
                <a:gd name="T12" fmla="*/ 207 w 239"/>
                <a:gd name="T13" fmla="*/ 75 h 362"/>
                <a:gd name="T14" fmla="*/ 234 w 239"/>
                <a:gd name="T15" fmla="*/ 103 h 362"/>
                <a:gd name="T16" fmla="*/ 234 w 239"/>
                <a:gd name="T17" fmla="*/ 179 h 362"/>
                <a:gd name="T18" fmla="*/ 216 w 239"/>
                <a:gd name="T19" fmla="*/ 209 h 362"/>
                <a:gd name="T20" fmla="*/ 225 w 239"/>
                <a:gd name="T21" fmla="*/ 261 h 362"/>
                <a:gd name="T22" fmla="*/ 236 w 239"/>
                <a:gd name="T23" fmla="*/ 320 h 362"/>
                <a:gd name="T24" fmla="*/ 68 w 239"/>
                <a:gd name="T25" fmla="*/ 29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9" h="362">
                  <a:moveTo>
                    <a:pt x="68" y="292"/>
                  </a:moveTo>
                  <a:cubicBezTo>
                    <a:pt x="68" y="292"/>
                    <a:pt x="45" y="231"/>
                    <a:pt x="37" y="222"/>
                  </a:cubicBezTo>
                  <a:cubicBezTo>
                    <a:pt x="29" y="212"/>
                    <a:pt x="0" y="176"/>
                    <a:pt x="17" y="122"/>
                  </a:cubicBezTo>
                  <a:cubicBezTo>
                    <a:pt x="34" y="68"/>
                    <a:pt x="52" y="20"/>
                    <a:pt x="97" y="2"/>
                  </a:cubicBezTo>
                  <a:cubicBezTo>
                    <a:pt x="97" y="2"/>
                    <a:pt x="156" y="0"/>
                    <a:pt x="171" y="9"/>
                  </a:cubicBezTo>
                  <a:cubicBezTo>
                    <a:pt x="186" y="19"/>
                    <a:pt x="207" y="54"/>
                    <a:pt x="207" y="54"/>
                  </a:cubicBezTo>
                  <a:cubicBezTo>
                    <a:pt x="207" y="75"/>
                    <a:pt x="207" y="75"/>
                    <a:pt x="207" y="75"/>
                  </a:cubicBezTo>
                  <a:cubicBezTo>
                    <a:pt x="207" y="75"/>
                    <a:pt x="229" y="92"/>
                    <a:pt x="234" y="103"/>
                  </a:cubicBezTo>
                  <a:cubicBezTo>
                    <a:pt x="239" y="115"/>
                    <a:pt x="234" y="167"/>
                    <a:pt x="234" y="179"/>
                  </a:cubicBezTo>
                  <a:cubicBezTo>
                    <a:pt x="234" y="192"/>
                    <a:pt x="216" y="209"/>
                    <a:pt x="216" y="209"/>
                  </a:cubicBezTo>
                  <a:cubicBezTo>
                    <a:pt x="216" y="209"/>
                    <a:pt x="227" y="247"/>
                    <a:pt x="225" y="261"/>
                  </a:cubicBezTo>
                  <a:cubicBezTo>
                    <a:pt x="222" y="274"/>
                    <a:pt x="236" y="320"/>
                    <a:pt x="236" y="320"/>
                  </a:cubicBezTo>
                  <a:cubicBezTo>
                    <a:pt x="236" y="320"/>
                    <a:pt x="135" y="362"/>
                    <a:pt x="68" y="292"/>
                  </a:cubicBezTo>
                  <a:close/>
                </a:path>
              </a:pathLst>
            </a:custGeom>
            <a:solidFill>
              <a:srgbClr val="F2C27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5" name="Freeform 614"/>
            <p:cNvSpPr/>
            <p:nvPr/>
          </p:nvSpPr>
          <p:spPr bwMode="auto">
            <a:xfrm>
              <a:off x="7172325" y="-147638"/>
              <a:ext cx="406400" cy="454025"/>
            </a:xfrm>
            <a:custGeom>
              <a:avLst/>
              <a:gdLst>
                <a:gd name="T0" fmla="*/ 79 w 108"/>
                <a:gd name="T1" fmla="*/ 0 h 121"/>
                <a:gd name="T2" fmla="*/ 79 w 108"/>
                <a:gd name="T3" fmla="*/ 28 h 121"/>
                <a:gd name="T4" fmla="*/ 67 w 108"/>
                <a:gd name="T5" fmla="*/ 40 h 121"/>
                <a:gd name="T6" fmla="*/ 51 w 108"/>
                <a:gd name="T7" fmla="*/ 58 h 121"/>
                <a:gd name="T8" fmla="*/ 32 w 108"/>
                <a:gd name="T9" fmla="*/ 61 h 121"/>
                <a:gd name="T10" fmla="*/ 32 w 108"/>
                <a:gd name="T11" fmla="*/ 98 h 121"/>
                <a:gd name="T12" fmla="*/ 19 w 108"/>
                <a:gd name="T13" fmla="*/ 73 h 121"/>
                <a:gd name="T14" fmla="*/ 16 w 108"/>
                <a:gd name="T15" fmla="*/ 109 h 121"/>
                <a:gd name="T16" fmla="*/ 32 w 108"/>
                <a:gd name="T17" fmla="*/ 121 h 121"/>
                <a:gd name="T18" fmla="*/ 58 w 108"/>
                <a:gd name="T19" fmla="*/ 118 h 121"/>
                <a:gd name="T20" fmla="*/ 42 w 108"/>
                <a:gd name="T21" fmla="*/ 95 h 121"/>
                <a:gd name="T22" fmla="*/ 41 w 108"/>
                <a:gd name="T23" fmla="*/ 73 h 121"/>
                <a:gd name="T24" fmla="*/ 75 w 108"/>
                <a:gd name="T25" fmla="*/ 53 h 121"/>
                <a:gd name="T26" fmla="*/ 87 w 108"/>
                <a:gd name="T27" fmla="*/ 29 h 121"/>
                <a:gd name="T28" fmla="*/ 108 w 108"/>
                <a:gd name="T29" fmla="*/ 17 h 121"/>
                <a:gd name="T30" fmla="*/ 79 w 108"/>
                <a:gd name="T31"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121">
                  <a:moveTo>
                    <a:pt x="79" y="0"/>
                  </a:moveTo>
                  <a:cubicBezTo>
                    <a:pt x="79" y="28"/>
                    <a:pt x="79" y="28"/>
                    <a:pt x="79" y="28"/>
                  </a:cubicBezTo>
                  <a:cubicBezTo>
                    <a:pt x="79" y="28"/>
                    <a:pt x="78" y="38"/>
                    <a:pt x="67" y="40"/>
                  </a:cubicBezTo>
                  <a:cubicBezTo>
                    <a:pt x="67" y="40"/>
                    <a:pt x="57" y="58"/>
                    <a:pt x="51" y="58"/>
                  </a:cubicBezTo>
                  <a:cubicBezTo>
                    <a:pt x="32" y="61"/>
                    <a:pt x="32" y="61"/>
                    <a:pt x="32" y="61"/>
                  </a:cubicBezTo>
                  <a:cubicBezTo>
                    <a:pt x="32" y="61"/>
                    <a:pt x="30" y="93"/>
                    <a:pt x="32" y="98"/>
                  </a:cubicBezTo>
                  <a:cubicBezTo>
                    <a:pt x="35" y="103"/>
                    <a:pt x="16" y="88"/>
                    <a:pt x="19" y="73"/>
                  </a:cubicBezTo>
                  <a:cubicBezTo>
                    <a:pt x="19" y="73"/>
                    <a:pt x="0" y="90"/>
                    <a:pt x="16" y="109"/>
                  </a:cubicBezTo>
                  <a:cubicBezTo>
                    <a:pt x="24" y="116"/>
                    <a:pt x="32" y="121"/>
                    <a:pt x="32" y="121"/>
                  </a:cubicBezTo>
                  <a:cubicBezTo>
                    <a:pt x="32" y="121"/>
                    <a:pt x="47" y="120"/>
                    <a:pt x="58" y="118"/>
                  </a:cubicBezTo>
                  <a:cubicBezTo>
                    <a:pt x="49" y="111"/>
                    <a:pt x="40" y="101"/>
                    <a:pt x="42" y="95"/>
                  </a:cubicBezTo>
                  <a:cubicBezTo>
                    <a:pt x="44" y="82"/>
                    <a:pt x="41" y="73"/>
                    <a:pt x="41" y="73"/>
                  </a:cubicBezTo>
                  <a:cubicBezTo>
                    <a:pt x="41" y="73"/>
                    <a:pt x="74" y="59"/>
                    <a:pt x="75" y="53"/>
                  </a:cubicBezTo>
                  <a:cubicBezTo>
                    <a:pt x="76" y="48"/>
                    <a:pt x="87" y="29"/>
                    <a:pt x="87" y="29"/>
                  </a:cubicBezTo>
                  <a:cubicBezTo>
                    <a:pt x="108" y="17"/>
                    <a:pt x="108" y="17"/>
                    <a:pt x="108" y="17"/>
                  </a:cubicBezTo>
                  <a:cubicBezTo>
                    <a:pt x="96" y="7"/>
                    <a:pt x="83" y="1"/>
                    <a:pt x="79" y="0"/>
                  </a:cubicBezTo>
                  <a:close/>
                </a:path>
              </a:pathLst>
            </a:custGeom>
            <a:solidFill>
              <a:srgbClr val="EBB2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6" name="Freeform 615"/>
            <p:cNvSpPr/>
            <p:nvPr/>
          </p:nvSpPr>
          <p:spPr bwMode="auto">
            <a:xfrm>
              <a:off x="5353050" y="-120650"/>
              <a:ext cx="263525" cy="273050"/>
            </a:xfrm>
            <a:custGeom>
              <a:avLst/>
              <a:gdLst>
                <a:gd name="T0" fmla="*/ 69 w 70"/>
                <a:gd name="T1" fmla="*/ 66 h 73"/>
                <a:gd name="T2" fmla="*/ 70 w 70"/>
                <a:gd name="T3" fmla="*/ 39 h 73"/>
                <a:gd name="T4" fmla="*/ 68 w 70"/>
                <a:gd name="T5" fmla="*/ 37 h 73"/>
                <a:gd name="T6" fmla="*/ 55 w 70"/>
                <a:gd name="T7" fmla="*/ 37 h 73"/>
                <a:gd name="T8" fmla="*/ 56 w 70"/>
                <a:gd name="T9" fmla="*/ 33 h 73"/>
                <a:gd name="T10" fmla="*/ 45 w 70"/>
                <a:gd name="T11" fmla="*/ 54 h 73"/>
                <a:gd name="T12" fmla="*/ 34 w 70"/>
                <a:gd name="T13" fmla="*/ 53 h 73"/>
                <a:gd name="T14" fmla="*/ 20 w 70"/>
                <a:gd name="T15" fmla="*/ 49 h 73"/>
                <a:gd name="T16" fmla="*/ 11 w 70"/>
                <a:gd name="T17" fmla="*/ 27 h 73"/>
                <a:gd name="T18" fmla="*/ 0 w 70"/>
                <a:gd name="T19" fmla="*/ 0 h 73"/>
                <a:gd name="T20" fmla="*/ 9 w 70"/>
                <a:gd name="T21" fmla="*/ 49 h 73"/>
                <a:gd name="T22" fmla="*/ 23 w 70"/>
                <a:gd name="T23" fmla="*/ 66 h 73"/>
                <a:gd name="T24" fmla="*/ 57 w 70"/>
                <a:gd name="T25" fmla="*/ 73 h 73"/>
                <a:gd name="T26" fmla="*/ 69 w 70"/>
                <a:gd name="T27"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73">
                  <a:moveTo>
                    <a:pt x="69" y="66"/>
                  </a:moveTo>
                  <a:cubicBezTo>
                    <a:pt x="65" y="57"/>
                    <a:pt x="67" y="47"/>
                    <a:pt x="70" y="39"/>
                  </a:cubicBezTo>
                  <a:cubicBezTo>
                    <a:pt x="69" y="38"/>
                    <a:pt x="69" y="37"/>
                    <a:pt x="68" y="37"/>
                  </a:cubicBezTo>
                  <a:cubicBezTo>
                    <a:pt x="64" y="37"/>
                    <a:pt x="55" y="37"/>
                    <a:pt x="55" y="37"/>
                  </a:cubicBezTo>
                  <a:cubicBezTo>
                    <a:pt x="55" y="37"/>
                    <a:pt x="56" y="35"/>
                    <a:pt x="56" y="33"/>
                  </a:cubicBezTo>
                  <a:cubicBezTo>
                    <a:pt x="50" y="42"/>
                    <a:pt x="45" y="54"/>
                    <a:pt x="45" y="54"/>
                  </a:cubicBezTo>
                  <a:cubicBezTo>
                    <a:pt x="34" y="53"/>
                    <a:pt x="34" y="53"/>
                    <a:pt x="34" y="53"/>
                  </a:cubicBezTo>
                  <a:cubicBezTo>
                    <a:pt x="34" y="53"/>
                    <a:pt x="23" y="49"/>
                    <a:pt x="20" y="49"/>
                  </a:cubicBezTo>
                  <a:cubicBezTo>
                    <a:pt x="16" y="49"/>
                    <a:pt x="10" y="30"/>
                    <a:pt x="11" y="27"/>
                  </a:cubicBezTo>
                  <a:cubicBezTo>
                    <a:pt x="12" y="23"/>
                    <a:pt x="0" y="0"/>
                    <a:pt x="0" y="0"/>
                  </a:cubicBezTo>
                  <a:cubicBezTo>
                    <a:pt x="4" y="13"/>
                    <a:pt x="2" y="47"/>
                    <a:pt x="9" y="49"/>
                  </a:cubicBezTo>
                  <a:cubicBezTo>
                    <a:pt x="15" y="50"/>
                    <a:pt x="23" y="66"/>
                    <a:pt x="23" y="66"/>
                  </a:cubicBezTo>
                  <a:cubicBezTo>
                    <a:pt x="23" y="66"/>
                    <a:pt x="44" y="73"/>
                    <a:pt x="57" y="73"/>
                  </a:cubicBezTo>
                  <a:cubicBezTo>
                    <a:pt x="69" y="73"/>
                    <a:pt x="69" y="66"/>
                    <a:pt x="69" y="66"/>
                  </a:cubicBezTo>
                  <a:close/>
                </a:path>
              </a:pathLst>
            </a:custGeom>
            <a:solidFill>
              <a:srgbClr val="EBB2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7" name="Freeform 616"/>
            <p:cNvSpPr/>
            <p:nvPr/>
          </p:nvSpPr>
          <p:spPr bwMode="auto">
            <a:xfrm>
              <a:off x="5826125" y="-158750"/>
              <a:ext cx="865188" cy="1069975"/>
            </a:xfrm>
            <a:custGeom>
              <a:avLst/>
              <a:gdLst>
                <a:gd name="T0" fmla="*/ 230 w 230"/>
                <a:gd name="T1" fmla="*/ 166 h 285"/>
                <a:gd name="T2" fmla="*/ 189 w 230"/>
                <a:gd name="T3" fmla="*/ 154 h 285"/>
                <a:gd name="T4" fmla="*/ 189 w 230"/>
                <a:gd name="T5" fmla="*/ 141 h 285"/>
                <a:gd name="T6" fmla="*/ 147 w 230"/>
                <a:gd name="T7" fmla="*/ 154 h 285"/>
                <a:gd name="T8" fmla="*/ 120 w 230"/>
                <a:gd name="T9" fmla="*/ 129 h 285"/>
                <a:gd name="T10" fmla="*/ 112 w 230"/>
                <a:gd name="T11" fmla="*/ 87 h 285"/>
                <a:gd name="T12" fmla="*/ 93 w 230"/>
                <a:gd name="T13" fmla="*/ 76 h 285"/>
                <a:gd name="T14" fmla="*/ 98 w 230"/>
                <a:gd name="T15" fmla="*/ 47 h 285"/>
                <a:gd name="T16" fmla="*/ 81 w 230"/>
                <a:gd name="T17" fmla="*/ 0 h 285"/>
                <a:gd name="T18" fmla="*/ 13 w 230"/>
                <a:gd name="T19" fmla="*/ 115 h 285"/>
                <a:gd name="T20" fmla="*/ 24 w 230"/>
                <a:gd name="T21" fmla="*/ 203 h 285"/>
                <a:gd name="T22" fmla="*/ 49 w 230"/>
                <a:gd name="T23" fmla="*/ 194 h 285"/>
                <a:gd name="T24" fmla="*/ 112 w 230"/>
                <a:gd name="T25" fmla="*/ 216 h 285"/>
                <a:gd name="T26" fmla="*/ 174 w 230"/>
                <a:gd name="T27" fmla="*/ 285 h 285"/>
                <a:gd name="T28" fmla="*/ 147 w 230"/>
                <a:gd name="T29" fmla="*/ 215 h 285"/>
                <a:gd name="T30" fmla="*/ 175 w 230"/>
                <a:gd name="T31" fmla="*/ 215 h 285"/>
                <a:gd name="T32" fmla="*/ 215 w 230"/>
                <a:gd name="T33" fmla="*/ 198 h 285"/>
                <a:gd name="T34" fmla="*/ 230 w 230"/>
                <a:gd name="T35" fmla="*/ 172 h 285"/>
                <a:gd name="T36" fmla="*/ 230 w 230"/>
                <a:gd name="T37" fmla="*/ 166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 h="285">
                  <a:moveTo>
                    <a:pt x="230" y="166"/>
                  </a:moveTo>
                  <a:cubicBezTo>
                    <a:pt x="213" y="155"/>
                    <a:pt x="189" y="154"/>
                    <a:pt x="189" y="154"/>
                  </a:cubicBezTo>
                  <a:cubicBezTo>
                    <a:pt x="176" y="147"/>
                    <a:pt x="189" y="141"/>
                    <a:pt x="189" y="141"/>
                  </a:cubicBezTo>
                  <a:cubicBezTo>
                    <a:pt x="176" y="137"/>
                    <a:pt x="147" y="154"/>
                    <a:pt x="147" y="154"/>
                  </a:cubicBezTo>
                  <a:cubicBezTo>
                    <a:pt x="147" y="154"/>
                    <a:pt x="137" y="145"/>
                    <a:pt x="120" y="129"/>
                  </a:cubicBezTo>
                  <a:cubicBezTo>
                    <a:pt x="103" y="113"/>
                    <a:pt x="115" y="94"/>
                    <a:pt x="112" y="87"/>
                  </a:cubicBezTo>
                  <a:cubicBezTo>
                    <a:pt x="108" y="80"/>
                    <a:pt x="93" y="76"/>
                    <a:pt x="93" y="76"/>
                  </a:cubicBezTo>
                  <a:cubicBezTo>
                    <a:pt x="88" y="72"/>
                    <a:pt x="98" y="47"/>
                    <a:pt x="98" y="47"/>
                  </a:cubicBezTo>
                  <a:cubicBezTo>
                    <a:pt x="87" y="38"/>
                    <a:pt x="83" y="16"/>
                    <a:pt x="81" y="0"/>
                  </a:cubicBezTo>
                  <a:cubicBezTo>
                    <a:pt x="44" y="22"/>
                    <a:pt x="29" y="66"/>
                    <a:pt x="13" y="115"/>
                  </a:cubicBezTo>
                  <a:cubicBezTo>
                    <a:pt x="0" y="155"/>
                    <a:pt x="13" y="186"/>
                    <a:pt x="24" y="203"/>
                  </a:cubicBezTo>
                  <a:cubicBezTo>
                    <a:pt x="37" y="200"/>
                    <a:pt x="49" y="194"/>
                    <a:pt x="49" y="194"/>
                  </a:cubicBezTo>
                  <a:cubicBezTo>
                    <a:pt x="82" y="201"/>
                    <a:pt x="112" y="216"/>
                    <a:pt x="112" y="216"/>
                  </a:cubicBezTo>
                  <a:cubicBezTo>
                    <a:pt x="131" y="250"/>
                    <a:pt x="174" y="285"/>
                    <a:pt x="174" y="285"/>
                  </a:cubicBezTo>
                  <a:cubicBezTo>
                    <a:pt x="152" y="262"/>
                    <a:pt x="147" y="215"/>
                    <a:pt x="147" y="215"/>
                  </a:cubicBezTo>
                  <a:cubicBezTo>
                    <a:pt x="147" y="215"/>
                    <a:pt x="155" y="217"/>
                    <a:pt x="175" y="215"/>
                  </a:cubicBezTo>
                  <a:cubicBezTo>
                    <a:pt x="184" y="213"/>
                    <a:pt x="201" y="206"/>
                    <a:pt x="215" y="198"/>
                  </a:cubicBezTo>
                  <a:cubicBezTo>
                    <a:pt x="221" y="192"/>
                    <a:pt x="230" y="181"/>
                    <a:pt x="230" y="172"/>
                  </a:cubicBezTo>
                  <a:cubicBezTo>
                    <a:pt x="230" y="171"/>
                    <a:pt x="230" y="168"/>
                    <a:pt x="230" y="166"/>
                  </a:cubicBezTo>
                  <a:close/>
                </a:path>
              </a:pathLst>
            </a:custGeom>
            <a:solidFill>
              <a:srgbClr val="EBB2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8" name="Freeform 617"/>
            <p:cNvSpPr/>
            <p:nvPr/>
          </p:nvSpPr>
          <p:spPr bwMode="auto">
            <a:xfrm>
              <a:off x="5759450" y="-290513"/>
              <a:ext cx="800100" cy="1163638"/>
            </a:xfrm>
            <a:custGeom>
              <a:avLst/>
              <a:gdLst>
                <a:gd name="T0" fmla="*/ 78 w 213"/>
                <a:gd name="T1" fmla="*/ 310 h 310"/>
                <a:gd name="T2" fmla="*/ 78 w 213"/>
                <a:gd name="T3" fmla="*/ 267 h 310"/>
                <a:gd name="T4" fmla="*/ 73 w 213"/>
                <a:gd name="T5" fmla="*/ 222 h 310"/>
                <a:gd name="T6" fmla="*/ 48 w 213"/>
                <a:gd name="T7" fmla="*/ 222 h 310"/>
                <a:gd name="T8" fmla="*/ 35 w 213"/>
                <a:gd name="T9" fmla="*/ 177 h 310"/>
                <a:gd name="T10" fmla="*/ 56 w 213"/>
                <a:gd name="T11" fmla="*/ 169 h 310"/>
                <a:gd name="T12" fmla="*/ 73 w 213"/>
                <a:gd name="T13" fmla="*/ 183 h 310"/>
                <a:gd name="T14" fmla="*/ 84 w 213"/>
                <a:gd name="T15" fmla="*/ 177 h 310"/>
                <a:gd name="T16" fmla="*/ 79 w 213"/>
                <a:gd name="T17" fmla="*/ 150 h 310"/>
                <a:gd name="T18" fmla="*/ 89 w 213"/>
                <a:gd name="T19" fmla="*/ 103 h 310"/>
                <a:gd name="T20" fmla="*/ 76 w 213"/>
                <a:gd name="T21" fmla="*/ 89 h 310"/>
                <a:gd name="T22" fmla="*/ 89 w 213"/>
                <a:gd name="T23" fmla="*/ 59 h 310"/>
                <a:gd name="T24" fmla="*/ 138 w 213"/>
                <a:gd name="T25" fmla="*/ 45 h 310"/>
                <a:gd name="T26" fmla="*/ 191 w 213"/>
                <a:gd name="T27" fmla="*/ 43 h 310"/>
                <a:gd name="T28" fmla="*/ 213 w 213"/>
                <a:gd name="T29" fmla="*/ 69 h 310"/>
                <a:gd name="T30" fmla="*/ 193 w 213"/>
                <a:gd name="T31" fmla="*/ 30 h 310"/>
                <a:gd name="T32" fmla="*/ 165 w 213"/>
                <a:gd name="T33" fmla="*/ 23 h 310"/>
                <a:gd name="T34" fmla="*/ 138 w 213"/>
                <a:gd name="T35" fmla="*/ 7 h 310"/>
                <a:gd name="T36" fmla="*/ 123 w 213"/>
                <a:gd name="T37" fmla="*/ 16 h 310"/>
                <a:gd name="T38" fmla="*/ 123 w 213"/>
                <a:gd name="T39" fmla="*/ 0 h 310"/>
                <a:gd name="T40" fmla="*/ 97 w 213"/>
                <a:gd name="T41" fmla="*/ 23 h 310"/>
                <a:gd name="T42" fmla="*/ 46 w 213"/>
                <a:gd name="T43" fmla="*/ 72 h 310"/>
                <a:gd name="T44" fmla="*/ 19 w 213"/>
                <a:gd name="T45" fmla="*/ 135 h 310"/>
                <a:gd name="T46" fmla="*/ 11 w 213"/>
                <a:gd name="T47" fmla="*/ 206 h 310"/>
                <a:gd name="T48" fmla="*/ 55 w 213"/>
                <a:gd name="T49" fmla="*/ 275 h 310"/>
                <a:gd name="T50" fmla="*/ 78 w 213"/>
                <a:gd name="T51"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3" h="310">
                  <a:moveTo>
                    <a:pt x="78" y="310"/>
                  </a:moveTo>
                  <a:cubicBezTo>
                    <a:pt x="78" y="310"/>
                    <a:pt x="80" y="278"/>
                    <a:pt x="78" y="267"/>
                  </a:cubicBezTo>
                  <a:cubicBezTo>
                    <a:pt x="76" y="255"/>
                    <a:pt x="73" y="222"/>
                    <a:pt x="73" y="222"/>
                  </a:cubicBezTo>
                  <a:cubicBezTo>
                    <a:pt x="73" y="222"/>
                    <a:pt x="59" y="230"/>
                    <a:pt x="48" y="222"/>
                  </a:cubicBezTo>
                  <a:cubicBezTo>
                    <a:pt x="38" y="214"/>
                    <a:pt x="31" y="188"/>
                    <a:pt x="35" y="177"/>
                  </a:cubicBezTo>
                  <a:cubicBezTo>
                    <a:pt x="38" y="167"/>
                    <a:pt x="47" y="161"/>
                    <a:pt x="56" y="169"/>
                  </a:cubicBezTo>
                  <a:cubicBezTo>
                    <a:pt x="66" y="177"/>
                    <a:pt x="73" y="183"/>
                    <a:pt x="73" y="183"/>
                  </a:cubicBezTo>
                  <a:cubicBezTo>
                    <a:pt x="84" y="177"/>
                    <a:pt x="84" y="177"/>
                    <a:pt x="84" y="177"/>
                  </a:cubicBezTo>
                  <a:cubicBezTo>
                    <a:pt x="84" y="177"/>
                    <a:pt x="80" y="157"/>
                    <a:pt x="79" y="150"/>
                  </a:cubicBezTo>
                  <a:cubicBezTo>
                    <a:pt x="78" y="143"/>
                    <a:pt x="84" y="113"/>
                    <a:pt x="89" y="103"/>
                  </a:cubicBezTo>
                  <a:cubicBezTo>
                    <a:pt x="93" y="94"/>
                    <a:pt x="76" y="89"/>
                    <a:pt x="76" y="89"/>
                  </a:cubicBezTo>
                  <a:cubicBezTo>
                    <a:pt x="76" y="89"/>
                    <a:pt x="73" y="76"/>
                    <a:pt x="89" y="59"/>
                  </a:cubicBezTo>
                  <a:cubicBezTo>
                    <a:pt x="106" y="42"/>
                    <a:pt x="123" y="49"/>
                    <a:pt x="138" y="45"/>
                  </a:cubicBezTo>
                  <a:cubicBezTo>
                    <a:pt x="153" y="42"/>
                    <a:pt x="198" y="48"/>
                    <a:pt x="191" y="43"/>
                  </a:cubicBezTo>
                  <a:cubicBezTo>
                    <a:pt x="185" y="37"/>
                    <a:pt x="213" y="69"/>
                    <a:pt x="213" y="69"/>
                  </a:cubicBezTo>
                  <a:cubicBezTo>
                    <a:pt x="193" y="30"/>
                    <a:pt x="193" y="30"/>
                    <a:pt x="193" y="30"/>
                  </a:cubicBezTo>
                  <a:cubicBezTo>
                    <a:pt x="193" y="30"/>
                    <a:pt x="169" y="27"/>
                    <a:pt x="165" y="23"/>
                  </a:cubicBezTo>
                  <a:cubicBezTo>
                    <a:pt x="161" y="18"/>
                    <a:pt x="153" y="5"/>
                    <a:pt x="138" y="7"/>
                  </a:cubicBezTo>
                  <a:cubicBezTo>
                    <a:pt x="123" y="8"/>
                    <a:pt x="123" y="16"/>
                    <a:pt x="123" y="16"/>
                  </a:cubicBezTo>
                  <a:cubicBezTo>
                    <a:pt x="123" y="0"/>
                    <a:pt x="123" y="0"/>
                    <a:pt x="123" y="0"/>
                  </a:cubicBezTo>
                  <a:cubicBezTo>
                    <a:pt x="123" y="0"/>
                    <a:pt x="108" y="17"/>
                    <a:pt x="97" y="23"/>
                  </a:cubicBezTo>
                  <a:cubicBezTo>
                    <a:pt x="85" y="28"/>
                    <a:pt x="46" y="72"/>
                    <a:pt x="46" y="72"/>
                  </a:cubicBezTo>
                  <a:cubicBezTo>
                    <a:pt x="46" y="72"/>
                    <a:pt x="16" y="121"/>
                    <a:pt x="19" y="135"/>
                  </a:cubicBezTo>
                  <a:cubicBezTo>
                    <a:pt x="21" y="149"/>
                    <a:pt x="0" y="182"/>
                    <a:pt x="11" y="206"/>
                  </a:cubicBezTo>
                  <a:cubicBezTo>
                    <a:pt x="21" y="230"/>
                    <a:pt x="51" y="264"/>
                    <a:pt x="55" y="275"/>
                  </a:cubicBezTo>
                  <a:cubicBezTo>
                    <a:pt x="60" y="285"/>
                    <a:pt x="62" y="308"/>
                    <a:pt x="78" y="31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09" name="Freeform 618"/>
            <p:cNvSpPr/>
            <p:nvPr/>
          </p:nvSpPr>
          <p:spPr bwMode="auto">
            <a:xfrm>
              <a:off x="6243638" y="795337"/>
              <a:ext cx="823913" cy="1076325"/>
            </a:xfrm>
            <a:custGeom>
              <a:avLst/>
              <a:gdLst>
                <a:gd name="T0" fmla="*/ 0 w 219"/>
                <a:gd name="T1" fmla="*/ 31 h 287"/>
                <a:gd name="T2" fmla="*/ 54 w 219"/>
                <a:gd name="T3" fmla="*/ 36 h 287"/>
                <a:gd name="T4" fmla="*/ 115 w 219"/>
                <a:gd name="T5" fmla="*/ 36 h 287"/>
                <a:gd name="T6" fmla="*/ 110 w 219"/>
                <a:gd name="T7" fmla="*/ 0 h 287"/>
                <a:gd name="T8" fmla="*/ 134 w 219"/>
                <a:gd name="T9" fmla="*/ 31 h 287"/>
                <a:gd name="T10" fmla="*/ 154 w 219"/>
                <a:gd name="T11" fmla="*/ 76 h 287"/>
                <a:gd name="T12" fmla="*/ 216 w 219"/>
                <a:gd name="T13" fmla="*/ 133 h 287"/>
                <a:gd name="T14" fmla="*/ 141 w 219"/>
                <a:gd name="T15" fmla="*/ 287 h 287"/>
                <a:gd name="T16" fmla="*/ 0 w 219"/>
                <a:gd name="T17" fmla="*/ 31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 h="287">
                  <a:moveTo>
                    <a:pt x="0" y="31"/>
                  </a:moveTo>
                  <a:cubicBezTo>
                    <a:pt x="0" y="31"/>
                    <a:pt x="41" y="29"/>
                    <a:pt x="54" y="36"/>
                  </a:cubicBezTo>
                  <a:cubicBezTo>
                    <a:pt x="66" y="43"/>
                    <a:pt x="115" y="36"/>
                    <a:pt x="115" y="36"/>
                  </a:cubicBezTo>
                  <a:cubicBezTo>
                    <a:pt x="115" y="36"/>
                    <a:pt x="102" y="18"/>
                    <a:pt x="110" y="0"/>
                  </a:cubicBezTo>
                  <a:cubicBezTo>
                    <a:pt x="134" y="31"/>
                    <a:pt x="134" y="31"/>
                    <a:pt x="134" y="31"/>
                  </a:cubicBezTo>
                  <a:cubicBezTo>
                    <a:pt x="154" y="76"/>
                    <a:pt x="154" y="76"/>
                    <a:pt x="154" y="76"/>
                  </a:cubicBezTo>
                  <a:cubicBezTo>
                    <a:pt x="154" y="76"/>
                    <a:pt x="214" y="109"/>
                    <a:pt x="216" y="133"/>
                  </a:cubicBezTo>
                  <a:cubicBezTo>
                    <a:pt x="219" y="157"/>
                    <a:pt x="141" y="287"/>
                    <a:pt x="141" y="287"/>
                  </a:cubicBezTo>
                  <a:cubicBezTo>
                    <a:pt x="141" y="287"/>
                    <a:pt x="7" y="65"/>
                    <a:pt x="0" y="31"/>
                  </a:cubicBezTo>
                  <a:close/>
                </a:path>
              </a:pathLst>
            </a:custGeom>
            <a:solidFill>
              <a:srgbClr val="F5F7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0" name="Freeform 619"/>
            <p:cNvSpPr/>
            <p:nvPr/>
          </p:nvSpPr>
          <p:spPr bwMode="auto">
            <a:xfrm>
              <a:off x="6402388" y="941387"/>
              <a:ext cx="508000" cy="773113"/>
            </a:xfrm>
            <a:custGeom>
              <a:avLst/>
              <a:gdLst>
                <a:gd name="T0" fmla="*/ 91 w 135"/>
                <a:gd name="T1" fmla="*/ 206 h 206"/>
                <a:gd name="T2" fmla="*/ 135 w 135"/>
                <a:gd name="T3" fmla="*/ 115 h 206"/>
                <a:gd name="T4" fmla="*/ 91 w 135"/>
                <a:gd name="T5" fmla="*/ 52 h 206"/>
                <a:gd name="T6" fmla="*/ 75 w 135"/>
                <a:gd name="T7" fmla="*/ 4 h 206"/>
                <a:gd name="T8" fmla="*/ 0 w 135"/>
                <a:gd name="T9" fmla="*/ 16 h 206"/>
                <a:gd name="T10" fmla="*/ 61 w 135"/>
                <a:gd name="T11" fmla="*/ 58 h 206"/>
                <a:gd name="T12" fmla="*/ 68 w 135"/>
                <a:gd name="T13" fmla="*/ 166 h 206"/>
                <a:gd name="T14" fmla="*/ 91 w 135"/>
                <a:gd name="T15" fmla="*/ 206 h 2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206">
                  <a:moveTo>
                    <a:pt x="91" y="206"/>
                  </a:moveTo>
                  <a:cubicBezTo>
                    <a:pt x="135" y="115"/>
                    <a:pt x="135" y="115"/>
                    <a:pt x="135" y="115"/>
                  </a:cubicBezTo>
                  <a:cubicBezTo>
                    <a:pt x="91" y="52"/>
                    <a:pt x="91" y="52"/>
                    <a:pt x="91" y="52"/>
                  </a:cubicBezTo>
                  <a:cubicBezTo>
                    <a:pt x="91" y="52"/>
                    <a:pt x="88" y="9"/>
                    <a:pt x="75" y="4"/>
                  </a:cubicBezTo>
                  <a:cubicBezTo>
                    <a:pt x="75" y="4"/>
                    <a:pt x="9" y="0"/>
                    <a:pt x="0" y="16"/>
                  </a:cubicBezTo>
                  <a:cubicBezTo>
                    <a:pt x="0" y="16"/>
                    <a:pt x="56" y="49"/>
                    <a:pt x="61" y="58"/>
                  </a:cubicBezTo>
                  <a:cubicBezTo>
                    <a:pt x="68" y="166"/>
                    <a:pt x="68" y="166"/>
                    <a:pt x="68" y="166"/>
                  </a:cubicBezTo>
                  <a:lnTo>
                    <a:pt x="91" y="206"/>
                  </a:ln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1" name="Freeform 620"/>
            <p:cNvSpPr/>
            <p:nvPr/>
          </p:nvSpPr>
          <p:spPr bwMode="auto">
            <a:xfrm>
              <a:off x="5468938" y="7077075"/>
              <a:ext cx="982663" cy="420688"/>
            </a:xfrm>
            <a:custGeom>
              <a:avLst/>
              <a:gdLst>
                <a:gd name="T0" fmla="*/ 5 w 261"/>
                <a:gd name="T1" fmla="*/ 13 h 112"/>
                <a:gd name="T2" fmla="*/ 5 w 261"/>
                <a:gd name="T3" fmla="*/ 81 h 112"/>
                <a:gd name="T4" fmla="*/ 91 w 261"/>
                <a:gd name="T5" fmla="*/ 91 h 112"/>
                <a:gd name="T6" fmla="*/ 98 w 261"/>
                <a:gd name="T7" fmla="*/ 75 h 112"/>
                <a:gd name="T8" fmla="*/ 211 w 261"/>
                <a:gd name="T9" fmla="*/ 111 h 112"/>
                <a:gd name="T10" fmla="*/ 261 w 261"/>
                <a:gd name="T11" fmla="*/ 36 h 112"/>
                <a:gd name="T12" fmla="*/ 154 w 261"/>
                <a:gd name="T13" fmla="*/ 0 h 112"/>
                <a:gd name="T14" fmla="*/ 5 w 261"/>
                <a:gd name="T15" fmla="*/ 13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112">
                  <a:moveTo>
                    <a:pt x="5" y="13"/>
                  </a:moveTo>
                  <a:cubicBezTo>
                    <a:pt x="5" y="13"/>
                    <a:pt x="0" y="57"/>
                    <a:pt x="5" y="81"/>
                  </a:cubicBezTo>
                  <a:cubicBezTo>
                    <a:pt x="91" y="91"/>
                    <a:pt x="91" y="91"/>
                    <a:pt x="91" y="91"/>
                  </a:cubicBezTo>
                  <a:cubicBezTo>
                    <a:pt x="98" y="75"/>
                    <a:pt x="98" y="75"/>
                    <a:pt x="98" y="75"/>
                  </a:cubicBezTo>
                  <a:cubicBezTo>
                    <a:pt x="98" y="75"/>
                    <a:pt x="177" y="110"/>
                    <a:pt x="211" y="111"/>
                  </a:cubicBezTo>
                  <a:cubicBezTo>
                    <a:pt x="246" y="112"/>
                    <a:pt x="261" y="36"/>
                    <a:pt x="261" y="36"/>
                  </a:cubicBezTo>
                  <a:cubicBezTo>
                    <a:pt x="154" y="0"/>
                    <a:pt x="154" y="0"/>
                    <a:pt x="154" y="0"/>
                  </a:cubicBezTo>
                  <a:lnTo>
                    <a:pt x="5" y="1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2" name="Freeform 621"/>
            <p:cNvSpPr/>
            <p:nvPr/>
          </p:nvSpPr>
          <p:spPr bwMode="auto">
            <a:xfrm>
              <a:off x="6078538" y="7256462"/>
              <a:ext cx="1027113" cy="574675"/>
            </a:xfrm>
            <a:custGeom>
              <a:avLst/>
              <a:gdLst>
                <a:gd name="T0" fmla="*/ 2 w 273"/>
                <a:gd name="T1" fmla="*/ 7 h 153"/>
                <a:gd name="T2" fmla="*/ 2 w 273"/>
                <a:gd name="T3" fmla="*/ 102 h 153"/>
                <a:gd name="T4" fmla="*/ 55 w 273"/>
                <a:gd name="T5" fmla="*/ 121 h 153"/>
                <a:gd name="T6" fmla="*/ 62 w 273"/>
                <a:gd name="T7" fmla="*/ 111 h 153"/>
                <a:gd name="T8" fmla="*/ 146 w 273"/>
                <a:gd name="T9" fmla="*/ 151 h 153"/>
                <a:gd name="T10" fmla="*/ 273 w 273"/>
                <a:gd name="T11" fmla="*/ 132 h 153"/>
                <a:gd name="T12" fmla="*/ 263 w 273"/>
                <a:gd name="T13" fmla="*/ 106 h 153"/>
                <a:gd name="T14" fmla="*/ 228 w 273"/>
                <a:gd name="T15" fmla="*/ 100 h 153"/>
                <a:gd name="T16" fmla="*/ 155 w 273"/>
                <a:gd name="T17" fmla="*/ 27 h 153"/>
                <a:gd name="T18" fmla="*/ 2 w 273"/>
                <a:gd name="T19" fmla="*/ 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53">
                  <a:moveTo>
                    <a:pt x="2" y="7"/>
                  </a:moveTo>
                  <a:cubicBezTo>
                    <a:pt x="2" y="7"/>
                    <a:pt x="0" y="93"/>
                    <a:pt x="2" y="102"/>
                  </a:cubicBezTo>
                  <a:cubicBezTo>
                    <a:pt x="5" y="111"/>
                    <a:pt x="45" y="122"/>
                    <a:pt x="55" y="121"/>
                  </a:cubicBezTo>
                  <a:cubicBezTo>
                    <a:pt x="62" y="111"/>
                    <a:pt x="62" y="111"/>
                    <a:pt x="62" y="111"/>
                  </a:cubicBezTo>
                  <a:cubicBezTo>
                    <a:pt x="62" y="111"/>
                    <a:pt x="82" y="149"/>
                    <a:pt x="146" y="151"/>
                  </a:cubicBezTo>
                  <a:cubicBezTo>
                    <a:pt x="210" y="153"/>
                    <a:pt x="273" y="132"/>
                    <a:pt x="273" y="132"/>
                  </a:cubicBezTo>
                  <a:cubicBezTo>
                    <a:pt x="273" y="132"/>
                    <a:pt x="266" y="107"/>
                    <a:pt x="263" y="106"/>
                  </a:cubicBezTo>
                  <a:cubicBezTo>
                    <a:pt x="259" y="105"/>
                    <a:pt x="228" y="100"/>
                    <a:pt x="228" y="100"/>
                  </a:cubicBezTo>
                  <a:cubicBezTo>
                    <a:pt x="228" y="100"/>
                    <a:pt x="168" y="55"/>
                    <a:pt x="155" y="27"/>
                  </a:cubicBezTo>
                  <a:cubicBezTo>
                    <a:pt x="142" y="0"/>
                    <a:pt x="2" y="7"/>
                    <a:pt x="2" y="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3" name="Freeform 622"/>
            <p:cNvSpPr/>
            <p:nvPr/>
          </p:nvSpPr>
          <p:spPr bwMode="auto">
            <a:xfrm>
              <a:off x="5476875" y="3067050"/>
              <a:ext cx="1628775" cy="4152900"/>
            </a:xfrm>
            <a:custGeom>
              <a:avLst/>
              <a:gdLst>
                <a:gd name="T0" fmla="*/ 10 w 433"/>
                <a:gd name="T1" fmla="*/ 1096 h 1106"/>
                <a:gd name="T2" fmla="*/ 10 w 433"/>
                <a:gd name="T3" fmla="*/ 1058 h 1106"/>
                <a:gd name="T4" fmla="*/ 25 w 433"/>
                <a:gd name="T5" fmla="*/ 934 h 1106"/>
                <a:gd name="T6" fmla="*/ 98 w 433"/>
                <a:gd name="T7" fmla="*/ 615 h 1106"/>
                <a:gd name="T8" fmla="*/ 161 w 433"/>
                <a:gd name="T9" fmla="*/ 382 h 1106"/>
                <a:gd name="T10" fmla="*/ 207 w 433"/>
                <a:gd name="T11" fmla="*/ 103 h 1106"/>
                <a:gd name="T12" fmla="*/ 240 w 433"/>
                <a:gd name="T13" fmla="*/ 0 h 1106"/>
                <a:gd name="T14" fmla="*/ 433 w 433"/>
                <a:gd name="T15" fmla="*/ 9 h 1106"/>
                <a:gd name="T16" fmla="*/ 421 w 433"/>
                <a:gd name="T17" fmla="*/ 240 h 1106"/>
                <a:gd name="T18" fmla="*/ 350 w 433"/>
                <a:gd name="T19" fmla="*/ 536 h 1106"/>
                <a:gd name="T20" fmla="*/ 141 w 433"/>
                <a:gd name="T21" fmla="*/ 1027 h 1106"/>
                <a:gd name="T22" fmla="*/ 173 w 433"/>
                <a:gd name="T23" fmla="*/ 1046 h 1106"/>
                <a:gd name="T24" fmla="*/ 185 w 433"/>
                <a:gd name="T25" fmla="*/ 1079 h 1106"/>
                <a:gd name="T26" fmla="*/ 88 w 433"/>
                <a:gd name="T27" fmla="*/ 1105 h 1106"/>
                <a:gd name="T28" fmla="*/ 10 w 433"/>
                <a:gd name="T29" fmla="*/ 1096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3" h="1106">
                  <a:moveTo>
                    <a:pt x="10" y="1096"/>
                  </a:moveTo>
                  <a:cubicBezTo>
                    <a:pt x="10" y="1096"/>
                    <a:pt x="0" y="1086"/>
                    <a:pt x="10" y="1058"/>
                  </a:cubicBezTo>
                  <a:cubicBezTo>
                    <a:pt x="20" y="1030"/>
                    <a:pt x="25" y="934"/>
                    <a:pt x="25" y="934"/>
                  </a:cubicBezTo>
                  <a:cubicBezTo>
                    <a:pt x="25" y="934"/>
                    <a:pt x="60" y="663"/>
                    <a:pt x="98" y="615"/>
                  </a:cubicBezTo>
                  <a:cubicBezTo>
                    <a:pt x="98" y="615"/>
                    <a:pt x="160" y="402"/>
                    <a:pt x="161" y="382"/>
                  </a:cubicBezTo>
                  <a:cubicBezTo>
                    <a:pt x="163" y="361"/>
                    <a:pt x="207" y="103"/>
                    <a:pt x="207" y="103"/>
                  </a:cubicBezTo>
                  <a:cubicBezTo>
                    <a:pt x="240" y="0"/>
                    <a:pt x="240" y="0"/>
                    <a:pt x="240" y="0"/>
                  </a:cubicBezTo>
                  <a:cubicBezTo>
                    <a:pt x="433" y="9"/>
                    <a:pt x="433" y="9"/>
                    <a:pt x="433" y="9"/>
                  </a:cubicBezTo>
                  <a:cubicBezTo>
                    <a:pt x="433" y="9"/>
                    <a:pt x="428" y="220"/>
                    <a:pt x="421" y="240"/>
                  </a:cubicBezTo>
                  <a:cubicBezTo>
                    <a:pt x="414" y="261"/>
                    <a:pt x="362" y="492"/>
                    <a:pt x="350" y="536"/>
                  </a:cubicBezTo>
                  <a:cubicBezTo>
                    <a:pt x="338" y="581"/>
                    <a:pt x="143" y="1018"/>
                    <a:pt x="141" y="1027"/>
                  </a:cubicBezTo>
                  <a:cubicBezTo>
                    <a:pt x="140" y="1036"/>
                    <a:pt x="173" y="1046"/>
                    <a:pt x="173" y="1046"/>
                  </a:cubicBezTo>
                  <a:cubicBezTo>
                    <a:pt x="185" y="1079"/>
                    <a:pt x="185" y="1079"/>
                    <a:pt x="185" y="1079"/>
                  </a:cubicBezTo>
                  <a:cubicBezTo>
                    <a:pt x="185" y="1079"/>
                    <a:pt x="131" y="1106"/>
                    <a:pt x="88" y="1105"/>
                  </a:cubicBezTo>
                  <a:cubicBezTo>
                    <a:pt x="45" y="1104"/>
                    <a:pt x="10" y="1096"/>
                    <a:pt x="10" y="1096"/>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4" name="Freeform 623"/>
            <p:cNvSpPr/>
            <p:nvPr/>
          </p:nvSpPr>
          <p:spPr bwMode="auto">
            <a:xfrm>
              <a:off x="5718175" y="3067050"/>
              <a:ext cx="1387475" cy="4152900"/>
            </a:xfrm>
            <a:custGeom>
              <a:avLst/>
              <a:gdLst>
                <a:gd name="T0" fmla="*/ 143 w 369"/>
                <a:gd name="T1" fmla="*/ 103 h 1106"/>
                <a:gd name="T2" fmla="*/ 140 w 369"/>
                <a:gd name="T3" fmla="*/ 121 h 1106"/>
                <a:gd name="T4" fmla="*/ 314 w 369"/>
                <a:gd name="T5" fmla="*/ 131 h 1106"/>
                <a:gd name="T6" fmla="*/ 335 w 369"/>
                <a:gd name="T7" fmla="*/ 245 h 1106"/>
                <a:gd name="T8" fmla="*/ 313 w 369"/>
                <a:gd name="T9" fmla="*/ 262 h 1106"/>
                <a:gd name="T10" fmla="*/ 313 w 369"/>
                <a:gd name="T11" fmla="*/ 344 h 1106"/>
                <a:gd name="T12" fmla="*/ 251 w 369"/>
                <a:gd name="T13" fmla="*/ 344 h 1106"/>
                <a:gd name="T14" fmla="*/ 115 w 369"/>
                <a:gd name="T15" fmla="*/ 438 h 1106"/>
                <a:gd name="T16" fmla="*/ 59 w 369"/>
                <a:gd name="T17" fmla="*/ 529 h 1106"/>
                <a:gd name="T18" fmla="*/ 50 w 369"/>
                <a:gd name="T19" fmla="*/ 559 h 1106"/>
                <a:gd name="T20" fmla="*/ 104 w 369"/>
                <a:gd name="T21" fmla="*/ 519 h 1106"/>
                <a:gd name="T22" fmla="*/ 97 w 369"/>
                <a:gd name="T23" fmla="*/ 560 h 1106"/>
                <a:gd name="T24" fmla="*/ 21 w 369"/>
                <a:gd name="T25" fmla="*/ 666 h 1106"/>
                <a:gd name="T26" fmla="*/ 108 w 369"/>
                <a:gd name="T27" fmla="*/ 601 h 1106"/>
                <a:gd name="T28" fmla="*/ 66 w 369"/>
                <a:gd name="T29" fmla="*/ 650 h 1106"/>
                <a:gd name="T30" fmla="*/ 0 w 369"/>
                <a:gd name="T31" fmla="*/ 709 h 1106"/>
                <a:gd name="T32" fmla="*/ 0 w 369"/>
                <a:gd name="T33" fmla="*/ 709 h 1106"/>
                <a:gd name="T34" fmla="*/ 51 w 369"/>
                <a:gd name="T35" fmla="*/ 679 h 1106"/>
                <a:gd name="T36" fmla="*/ 77 w 369"/>
                <a:gd name="T37" fmla="*/ 766 h 1106"/>
                <a:gd name="T38" fmla="*/ 97 w 369"/>
                <a:gd name="T39" fmla="*/ 875 h 1106"/>
                <a:gd name="T40" fmla="*/ 66 w 369"/>
                <a:gd name="T41" fmla="*/ 977 h 1106"/>
                <a:gd name="T42" fmla="*/ 6 w 369"/>
                <a:gd name="T43" fmla="*/ 1027 h 1106"/>
                <a:gd name="T44" fmla="*/ 66 w 369"/>
                <a:gd name="T45" fmla="*/ 1017 h 1106"/>
                <a:gd name="T46" fmla="*/ 30 w 369"/>
                <a:gd name="T47" fmla="*/ 1045 h 1106"/>
                <a:gd name="T48" fmla="*/ 6 w 369"/>
                <a:gd name="T49" fmla="*/ 1104 h 1106"/>
                <a:gd name="T50" fmla="*/ 24 w 369"/>
                <a:gd name="T51" fmla="*/ 1105 h 1106"/>
                <a:gd name="T52" fmla="*/ 121 w 369"/>
                <a:gd name="T53" fmla="*/ 1079 h 1106"/>
                <a:gd name="T54" fmla="*/ 109 w 369"/>
                <a:gd name="T55" fmla="*/ 1046 h 1106"/>
                <a:gd name="T56" fmla="*/ 77 w 369"/>
                <a:gd name="T57" fmla="*/ 1027 h 1106"/>
                <a:gd name="T58" fmla="*/ 286 w 369"/>
                <a:gd name="T59" fmla="*/ 536 h 1106"/>
                <a:gd name="T60" fmla="*/ 357 w 369"/>
                <a:gd name="T61" fmla="*/ 240 h 1106"/>
                <a:gd name="T62" fmla="*/ 369 w 369"/>
                <a:gd name="T63" fmla="*/ 9 h 1106"/>
                <a:gd name="T64" fmla="*/ 176 w 369"/>
                <a:gd name="T65" fmla="*/ 0 h 1106"/>
                <a:gd name="T66" fmla="*/ 143 w 369"/>
                <a:gd name="T67" fmla="*/ 103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9" h="1106">
                  <a:moveTo>
                    <a:pt x="143" y="103"/>
                  </a:moveTo>
                  <a:cubicBezTo>
                    <a:pt x="143" y="103"/>
                    <a:pt x="142" y="110"/>
                    <a:pt x="140" y="121"/>
                  </a:cubicBezTo>
                  <a:cubicBezTo>
                    <a:pt x="193" y="129"/>
                    <a:pt x="308" y="130"/>
                    <a:pt x="314" y="131"/>
                  </a:cubicBezTo>
                  <a:cubicBezTo>
                    <a:pt x="322" y="133"/>
                    <a:pt x="341" y="227"/>
                    <a:pt x="335" y="245"/>
                  </a:cubicBezTo>
                  <a:cubicBezTo>
                    <a:pt x="329" y="262"/>
                    <a:pt x="313" y="262"/>
                    <a:pt x="313" y="262"/>
                  </a:cubicBezTo>
                  <a:cubicBezTo>
                    <a:pt x="313" y="262"/>
                    <a:pt x="324" y="333"/>
                    <a:pt x="313" y="344"/>
                  </a:cubicBezTo>
                  <a:cubicBezTo>
                    <a:pt x="301" y="354"/>
                    <a:pt x="251" y="344"/>
                    <a:pt x="251" y="344"/>
                  </a:cubicBezTo>
                  <a:cubicBezTo>
                    <a:pt x="251" y="344"/>
                    <a:pt x="127" y="408"/>
                    <a:pt x="115" y="438"/>
                  </a:cubicBezTo>
                  <a:cubicBezTo>
                    <a:pt x="108" y="454"/>
                    <a:pt x="81" y="496"/>
                    <a:pt x="59" y="529"/>
                  </a:cubicBezTo>
                  <a:cubicBezTo>
                    <a:pt x="56" y="540"/>
                    <a:pt x="53" y="550"/>
                    <a:pt x="50" y="559"/>
                  </a:cubicBezTo>
                  <a:cubicBezTo>
                    <a:pt x="104" y="519"/>
                    <a:pt x="104" y="519"/>
                    <a:pt x="104" y="519"/>
                  </a:cubicBezTo>
                  <a:cubicBezTo>
                    <a:pt x="104" y="519"/>
                    <a:pt x="133" y="529"/>
                    <a:pt x="97" y="560"/>
                  </a:cubicBezTo>
                  <a:cubicBezTo>
                    <a:pt x="62" y="591"/>
                    <a:pt x="21" y="666"/>
                    <a:pt x="21" y="666"/>
                  </a:cubicBezTo>
                  <a:cubicBezTo>
                    <a:pt x="33" y="657"/>
                    <a:pt x="93" y="603"/>
                    <a:pt x="108" y="601"/>
                  </a:cubicBezTo>
                  <a:cubicBezTo>
                    <a:pt x="123" y="600"/>
                    <a:pt x="87" y="631"/>
                    <a:pt x="66" y="650"/>
                  </a:cubicBezTo>
                  <a:cubicBezTo>
                    <a:pt x="44" y="669"/>
                    <a:pt x="0" y="709"/>
                    <a:pt x="0" y="709"/>
                  </a:cubicBezTo>
                  <a:cubicBezTo>
                    <a:pt x="0" y="709"/>
                    <a:pt x="0" y="709"/>
                    <a:pt x="0" y="709"/>
                  </a:cubicBezTo>
                  <a:cubicBezTo>
                    <a:pt x="0" y="709"/>
                    <a:pt x="31" y="687"/>
                    <a:pt x="51" y="679"/>
                  </a:cubicBezTo>
                  <a:cubicBezTo>
                    <a:pt x="70" y="672"/>
                    <a:pt x="77" y="766"/>
                    <a:pt x="77" y="766"/>
                  </a:cubicBezTo>
                  <a:cubicBezTo>
                    <a:pt x="77" y="766"/>
                    <a:pt x="96" y="868"/>
                    <a:pt x="97" y="875"/>
                  </a:cubicBezTo>
                  <a:cubicBezTo>
                    <a:pt x="99" y="883"/>
                    <a:pt x="84" y="971"/>
                    <a:pt x="66" y="977"/>
                  </a:cubicBezTo>
                  <a:cubicBezTo>
                    <a:pt x="47" y="983"/>
                    <a:pt x="6" y="1027"/>
                    <a:pt x="6" y="1027"/>
                  </a:cubicBezTo>
                  <a:cubicBezTo>
                    <a:pt x="21" y="1012"/>
                    <a:pt x="66" y="1017"/>
                    <a:pt x="66" y="1017"/>
                  </a:cubicBezTo>
                  <a:cubicBezTo>
                    <a:pt x="30" y="1045"/>
                    <a:pt x="30" y="1045"/>
                    <a:pt x="30" y="1045"/>
                  </a:cubicBezTo>
                  <a:cubicBezTo>
                    <a:pt x="22" y="1050"/>
                    <a:pt x="13" y="1075"/>
                    <a:pt x="6" y="1104"/>
                  </a:cubicBezTo>
                  <a:cubicBezTo>
                    <a:pt x="12" y="1104"/>
                    <a:pt x="18" y="1105"/>
                    <a:pt x="24" y="1105"/>
                  </a:cubicBezTo>
                  <a:cubicBezTo>
                    <a:pt x="67" y="1106"/>
                    <a:pt x="121" y="1079"/>
                    <a:pt x="121" y="1079"/>
                  </a:cubicBezTo>
                  <a:cubicBezTo>
                    <a:pt x="109" y="1046"/>
                    <a:pt x="109" y="1046"/>
                    <a:pt x="109" y="1046"/>
                  </a:cubicBezTo>
                  <a:cubicBezTo>
                    <a:pt x="109" y="1046"/>
                    <a:pt x="76" y="1036"/>
                    <a:pt x="77" y="1027"/>
                  </a:cubicBezTo>
                  <a:cubicBezTo>
                    <a:pt x="79" y="1018"/>
                    <a:pt x="274" y="581"/>
                    <a:pt x="286" y="536"/>
                  </a:cubicBezTo>
                  <a:cubicBezTo>
                    <a:pt x="298" y="492"/>
                    <a:pt x="350" y="261"/>
                    <a:pt x="357" y="240"/>
                  </a:cubicBezTo>
                  <a:cubicBezTo>
                    <a:pt x="364" y="220"/>
                    <a:pt x="369" y="9"/>
                    <a:pt x="369" y="9"/>
                  </a:cubicBezTo>
                  <a:cubicBezTo>
                    <a:pt x="176" y="0"/>
                    <a:pt x="176" y="0"/>
                    <a:pt x="176" y="0"/>
                  </a:cubicBezTo>
                  <a:lnTo>
                    <a:pt x="143" y="10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5" name="Freeform 624"/>
            <p:cNvSpPr/>
            <p:nvPr/>
          </p:nvSpPr>
          <p:spPr bwMode="auto">
            <a:xfrm>
              <a:off x="5653088" y="3125787"/>
              <a:ext cx="1328738" cy="4416425"/>
            </a:xfrm>
            <a:custGeom>
              <a:avLst/>
              <a:gdLst>
                <a:gd name="T0" fmla="*/ 299 w 353"/>
                <a:gd name="T1" fmla="*/ 1133 h 1176"/>
                <a:gd name="T2" fmla="*/ 321 w 353"/>
                <a:gd name="T3" fmla="*/ 731 h 1176"/>
                <a:gd name="T4" fmla="*/ 321 w 353"/>
                <a:gd name="T5" fmla="*/ 572 h 1176"/>
                <a:gd name="T6" fmla="*/ 322 w 353"/>
                <a:gd name="T7" fmla="*/ 495 h 1176"/>
                <a:gd name="T8" fmla="*/ 275 w 353"/>
                <a:gd name="T9" fmla="*/ 296 h 1176"/>
                <a:gd name="T10" fmla="*/ 305 w 353"/>
                <a:gd name="T11" fmla="*/ 248 h 1176"/>
                <a:gd name="T12" fmla="*/ 305 w 353"/>
                <a:gd name="T13" fmla="*/ 0 h 1176"/>
                <a:gd name="T14" fmla="*/ 17 w 353"/>
                <a:gd name="T15" fmla="*/ 56 h 1176"/>
                <a:gd name="T16" fmla="*/ 17 w 353"/>
                <a:gd name="T17" fmla="*/ 207 h 1176"/>
                <a:gd name="T18" fmla="*/ 147 w 353"/>
                <a:gd name="T19" fmla="*/ 515 h 1176"/>
                <a:gd name="T20" fmla="*/ 163 w 353"/>
                <a:gd name="T21" fmla="*/ 621 h 1176"/>
                <a:gd name="T22" fmla="*/ 135 w 353"/>
                <a:gd name="T23" fmla="*/ 660 h 1176"/>
                <a:gd name="T24" fmla="*/ 114 w 353"/>
                <a:gd name="T25" fmla="*/ 1005 h 1176"/>
                <a:gd name="T26" fmla="*/ 114 w 353"/>
                <a:gd name="T27" fmla="*/ 1123 h 1176"/>
                <a:gd name="T28" fmla="*/ 299 w 353"/>
                <a:gd name="T29" fmla="*/ 1133 h 1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3" h="1176">
                  <a:moveTo>
                    <a:pt x="299" y="1133"/>
                  </a:moveTo>
                  <a:cubicBezTo>
                    <a:pt x="302" y="1130"/>
                    <a:pt x="288" y="846"/>
                    <a:pt x="321" y="731"/>
                  </a:cubicBezTo>
                  <a:cubicBezTo>
                    <a:pt x="353" y="616"/>
                    <a:pt x="321" y="572"/>
                    <a:pt x="321" y="572"/>
                  </a:cubicBezTo>
                  <a:cubicBezTo>
                    <a:pt x="321" y="572"/>
                    <a:pt x="331" y="515"/>
                    <a:pt x="322" y="495"/>
                  </a:cubicBezTo>
                  <a:cubicBezTo>
                    <a:pt x="314" y="476"/>
                    <a:pt x="275" y="296"/>
                    <a:pt x="275" y="296"/>
                  </a:cubicBezTo>
                  <a:cubicBezTo>
                    <a:pt x="275" y="296"/>
                    <a:pt x="310" y="261"/>
                    <a:pt x="305" y="248"/>
                  </a:cubicBezTo>
                  <a:cubicBezTo>
                    <a:pt x="300" y="235"/>
                    <a:pt x="305" y="0"/>
                    <a:pt x="305" y="0"/>
                  </a:cubicBezTo>
                  <a:cubicBezTo>
                    <a:pt x="17" y="56"/>
                    <a:pt x="17" y="56"/>
                    <a:pt x="17" y="56"/>
                  </a:cubicBezTo>
                  <a:cubicBezTo>
                    <a:pt x="17" y="56"/>
                    <a:pt x="0" y="158"/>
                    <a:pt x="17" y="207"/>
                  </a:cubicBezTo>
                  <a:cubicBezTo>
                    <a:pt x="35" y="255"/>
                    <a:pt x="110" y="473"/>
                    <a:pt x="147" y="515"/>
                  </a:cubicBezTo>
                  <a:cubicBezTo>
                    <a:pt x="147" y="515"/>
                    <a:pt x="152" y="607"/>
                    <a:pt x="163" y="621"/>
                  </a:cubicBezTo>
                  <a:cubicBezTo>
                    <a:pt x="163" y="621"/>
                    <a:pt x="137" y="647"/>
                    <a:pt x="135" y="660"/>
                  </a:cubicBezTo>
                  <a:cubicBezTo>
                    <a:pt x="134" y="674"/>
                    <a:pt x="111" y="996"/>
                    <a:pt x="114" y="1005"/>
                  </a:cubicBezTo>
                  <a:cubicBezTo>
                    <a:pt x="118" y="1014"/>
                    <a:pt x="104" y="1111"/>
                    <a:pt x="114" y="1123"/>
                  </a:cubicBezTo>
                  <a:cubicBezTo>
                    <a:pt x="114" y="1123"/>
                    <a:pt x="262" y="1176"/>
                    <a:pt x="299" y="113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6" name="Freeform 625"/>
            <p:cNvSpPr/>
            <p:nvPr/>
          </p:nvSpPr>
          <p:spPr bwMode="auto">
            <a:xfrm>
              <a:off x="5770563" y="3532187"/>
              <a:ext cx="1068388" cy="3938588"/>
            </a:xfrm>
            <a:custGeom>
              <a:avLst/>
              <a:gdLst>
                <a:gd name="T0" fmla="*/ 272 w 284"/>
                <a:gd name="T1" fmla="*/ 594 h 1049"/>
                <a:gd name="T2" fmla="*/ 243 w 284"/>
                <a:gd name="T3" fmla="*/ 828 h 1049"/>
                <a:gd name="T4" fmla="*/ 265 w 284"/>
                <a:gd name="T5" fmla="*/ 536 h 1049"/>
                <a:gd name="T6" fmla="*/ 162 w 284"/>
                <a:gd name="T7" fmla="*/ 744 h 1049"/>
                <a:gd name="T8" fmla="*/ 260 w 284"/>
                <a:gd name="T9" fmla="*/ 467 h 1049"/>
                <a:gd name="T10" fmla="*/ 272 w 284"/>
                <a:gd name="T11" fmla="*/ 392 h 1049"/>
                <a:gd name="T12" fmla="*/ 204 w 284"/>
                <a:gd name="T13" fmla="*/ 197 h 1049"/>
                <a:gd name="T14" fmla="*/ 231 w 284"/>
                <a:gd name="T15" fmla="*/ 146 h 1049"/>
                <a:gd name="T16" fmla="*/ 171 w 284"/>
                <a:gd name="T17" fmla="*/ 96 h 1049"/>
                <a:gd name="T18" fmla="*/ 60 w 284"/>
                <a:gd name="T19" fmla="*/ 58 h 1049"/>
                <a:gd name="T20" fmla="*/ 162 w 284"/>
                <a:gd name="T21" fmla="*/ 63 h 1049"/>
                <a:gd name="T22" fmla="*/ 272 w 284"/>
                <a:gd name="T23" fmla="*/ 6 h 1049"/>
                <a:gd name="T24" fmla="*/ 272 w 284"/>
                <a:gd name="T25" fmla="*/ 6 h 1049"/>
                <a:gd name="T26" fmla="*/ 124 w 284"/>
                <a:gd name="T27" fmla="*/ 10 h 1049"/>
                <a:gd name="T28" fmla="*/ 7 w 284"/>
                <a:gd name="T29" fmla="*/ 22 h 1049"/>
                <a:gd name="T30" fmla="*/ 101 w 284"/>
                <a:gd name="T31" fmla="*/ 270 h 1049"/>
                <a:gd name="T32" fmla="*/ 181 w 284"/>
                <a:gd name="T33" fmla="*/ 373 h 1049"/>
                <a:gd name="T34" fmla="*/ 106 w 284"/>
                <a:gd name="T35" fmla="*/ 340 h 1049"/>
                <a:gd name="T36" fmla="*/ 101 w 284"/>
                <a:gd name="T37" fmla="*/ 348 h 1049"/>
                <a:gd name="T38" fmla="*/ 162 w 284"/>
                <a:gd name="T39" fmla="*/ 429 h 1049"/>
                <a:gd name="T40" fmla="*/ 162 w 284"/>
                <a:gd name="T41" fmla="*/ 474 h 1049"/>
                <a:gd name="T42" fmla="*/ 134 w 284"/>
                <a:gd name="T43" fmla="*/ 451 h 1049"/>
                <a:gd name="T44" fmla="*/ 150 w 284"/>
                <a:gd name="T45" fmla="*/ 504 h 1049"/>
                <a:gd name="T46" fmla="*/ 235 w 284"/>
                <a:gd name="T47" fmla="*/ 461 h 1049"/>
                <a:gd name="T48" fmla="*/ 196 w 284"/>
                <a:gd name="T49" fmla="*/ 511 h 1049"/>
                <a:gd name="T50" fmla="*/ 129 w 284"/>
                <a:gd name="T51" fmla="*/ 558 h 1049"/>
                <a:gd name="T52" fmla="*/ 119 w 284"/>
                <a:gd name="T53" fmla="*/ 704 h 1049"/>
                <a:gd name="T54" fmla="*/ 106 w 284"/>
                <a:gd name="T55" fmla="*/ 870 h 1049"/>
                <a:gd name="T56" fmla="*/ 108 w 284"/>
                <a:gd name="T57" fmla="*/ 865 h 1049"/>
                <a:gd name="T58" fmla="*/ 148 w 284"/>
                <a:gd name="T59" fmla="*/ 803 h 1049"/>
                <a:gd name="T60" fmla="*/ 134 w 284"/>
                <a:gd name="T61" fmla="*/ 887 h 1049"/>
                <a:gd name="T62" fmla="*/ 85 w 284"/>
                <a:gd name="T63" fmla="*/ 1015 h 1049"/>
                <a:gd name="T64" fmla="*/ 238 w 284"/>
                <a:gd name="T65" fmla="*/ 1040 h 1049"/>
                <a:gd name="T66" fmla="*/ 268 w 284"/>
                <a:gd name="T67" fmla="*/ 896 h 1049"/>
                <a:gd name="T68" fmla="*/ 284 w 284"/>
                <a:gd name="T69" fmla="*/ 648 h 1049"/>
                <a:gd name="T70" fmla="*/ 272 w 284"/>
                <a:gd name="T71" fmla="*/ 594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4" h="1049">
                  <a:moveTo>
                    <a:pt x="272" y="594"/>
                  </a:moveTo>
                  <a:cubicBezTo>
                    <a:pt x="261" y="599"/>
                    <a:pt x="243" y="828"/>
                    <a:pt x="243" y="828"/>
                  </a:cubicBezTo>
                  <a:cubicBezTo>
                    <a:pt x="228" y="770"/>
                    <a:pt x="265" y="536"/>
                    <a:pt x="265" y="536"/>
                  </a:cubicBezTo>
                  <a:cubicBezTo>
                    <a:pt x="229" y="708"/>
                    <a:pt x="162" y="744"/>
                    <a:pt x="162" y="744"/>
                  </a:cubicBezTo>
                  <a:cubicBezTo>
                    <a:pt x="202" y="722"/>
                    <a:pt x="260" y="467"/>
                    <a:pt x="260" y="467"/>
                  </a:cubicBezTo>
                  <a:cubicBezTo>
                    <a:pt x="271" y="464"/>
                    <a:pt x="272" y="392"/>
                    <a:pt x="272" y="392"/>
                  </a:cubicBezTo>
                  <a:cubicBezTo>
                    <a:pt x="272" y="392"/>
                    <a:pt x="212" y="212"/>
                    <a:pt x="204" y="197"/>
                  </a:cubicBezTo>
                  <a:cubicBezTo>
                    <a:pt x="197" y="183"/>
                    <a:pt x="235" y="161"/>
                    <a:pt x="231" y="146"/>
                  </a:cubicBezTo>
                  <a:cubicBezTo>
                    <a:pt x="227" y="131"/>
                    <a:pt x="194" y="97"/>
                    <a:pt x="171" y="96"/>
                  </a:cubicBezTo>
                  <a:cubicBezTo>
                    <a:pt x="151" y="95"/>
                    <a:pt x="83" y="67"/>
                    <a:pt x="60" y="58"/>
                  </a:cubicBezTo>
                  <a:cubicBezTo>
                    <a:pt x="86" y="66"/>
                    <a:pt x="138" y="65"/>
                    <a:pt x="162" y="63"/>
                  </a:cubicBezTo>
                  <a:cubicBezTo>
                    <a:pt x="189" y="62"/>
                    <a:pt x="272" y="6"/>
                    <a:pt x="272" y="6"/>
                  </a:cubicBezTo>
                  <a:cubicBezTo>
                    <a:pt x="272" y="6"/>
                    <a:pt x="272" y="6"/>
                    <a:pt x="272" y="6"/>
                  </a:cubicBezTo>
                  <a:cubicBezTo>
                    <a:pt x="248" y="14"/>
                    <a:pt x="152" y="0"/>
                    <a:pt x="124" y="10"/>
                  </a:cubicBezTo>
                  <a:cubicBezTo>
                    <a:pt x="96" y="20"/>
                    <a:pt x="7" y="22"/>
                    <a:pt x="7" y="22"/>
                  </a:cubicBezTo>
                  <a:cubicBezTo>
                    <a:pt x="0" y="49"/>
                    <a:pt x="87" y="233"/>
                    <a:pt x="101" y="270"/>
                  </a:cubicBezTo>
                  <a:cubicBezTo>
                    <a:pt x="116" y="306"/>
                    <a:pt x="181" y="373"/>
                    <a:pt x="181" y="373"/>
                  </a:cubicBezTo>
                  <a:cubicBezTo>
                    <a:pt x="167" y="364"/>
                    <a:pt x="106" y="340"/>
                    <a:pt x="106" y="340"/>
                  </a:cubicBezTo>
                  <a:cubicBezTo>
                    <a:pt x="106" y="340"/>
                    <a:pt x="93" y="329"/>
                    <a:pt x="101" y="348"/>
                  </a:cubicBezTo>
                  <a:cubicBezTo>
                    <a:pt x="109" y="366"/>
                    <a:pt x="148" y="411"/>
                    <a:pt x="162" y="429"/>
                  </a:cubicBezTo>
                  <a:cubicBezTo>
                    <a:pt x="176" y="446"/>
                    <a:pt x="162" y="474"/>
                    <a:pt x="162" y="474"/>
                  </a:cubicBezTo>
                  <a:cubicBezTo>
                    <a:pt x="161" y="463"/>
                    <a:pt x="134" y="451"/>
                    <a:pt x="134" y="451"/>
                  </a:cubicBezTo>
                  <a:cubicBezTo>
                    <a:pt x="134" y="480"/>
                    <a:pt x="150" y="504"/>
                    <a:pt x="150" y="504"/>
                  </a:cubicBezTo>
                  <a:cubicBezTo>
                    <a:pt x="162" y="520"/>
                    <a:pt x="235" y="461"/>
                    <a:pt x="235" y="461"/>
                  </a:cubicBezTo>
                  <a:cubicBezTo>
                    <a:pt x="228" y="488"/>
                    <a:pt x="196" y="511"/>
                    <a:pt x="196" y="511"/>
                  </a:cubicBezTo>
                  <a:cubicBezTo>
                    <a:pt x="175" y="545"/>
                    <a:pt x="129" y="558"/>
                    <a:pt x="129" y="558"/>
                  </a:cubicBezTo>
                  <a:cubicBezTo>
                    <a:pt x="129" y="558"/>
                    <a:pt x="125" y="657"/>
                    <a:pt x="119" y="704"/>
                  </a:cubicBezTo>
                  <a:cubicBezTo>
                    <a:pt x="113" y="751"/>
                    <a:pt x="101" y="891"/>
                    <a:pt x="106" y="870"/>
                  </a:cubicBezTo>
                  <a:cubicBezTo>
                    <a:pt x="107" y="869"/>
                    <a:pt x="107" y="867"/>
                    <a:pt x="108" y="865"/>
                  </a:cubicBezTo>
                  <a:cubicBezTo>
                    <a:pt x="117" y="843"/>
                    <a:pt x="148" y="803"/>
                    <a:pt x="148" y="803"/>
                  </a:cubicBezTo>
                  <a:cubicBezTo>
                    <a:pt x="97" y="907"/>
                    <a:pt x="134" y="887"/>
                    <a:pt x="134" y="887"/>
                  </a:cubicBezTo>
                  <a:cubicBezTo>
                    <a:pt x="120" y="907"/>
                    <a:pt x="100" y="966"/>
                    <a:pt x="85" y="1015"/>
                  </a:cubicBezTo>
                  <a:cubicBezTo>
                    <a:pt x="99" y="1020"/>
                    <a:pt x="186" y="1049"/>
                    <a:pt x="238" y="1040"/>
                  </a:cubicBezTo>
                  <a:cubicBezTo>
                    <a:pt x="268" y="896"/>
                    <a:pt x="268" y="896"/>
                    <a:pt x="268" y="896"/>
                  </a:cubicBezTo>
                  <a:cubicBezTo>
                    <a:pt x="268" y="815"/>
                    <a:pt x="271" y="715"/>
                    <a:pt x="284" y="648"/>
                  </a:cubicBezTo>
                  <a:cubicBezTo>
                    <a:pt x="281" y="616"/>
                    <a:pt x="277" y="591"/>
                    <a:pt x="272" y="594"/>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7" name="Freeform 626"/>
            <p:cNvSpPr/>
            <p:nvPr/>
          </p:nvSpPr>
          <p:spPr bwMode="auto">
            <a:xfrm>
              <a:off x="4367213" y="234950"/>
              <a:ext cx="4060825" cy="3402013"/>
            </a:xfrm>
            <a:custGeom>
              <a:avLst/>
              <a:gdLst>
                <a:gd name="T0" fmla="*/ 332 w 1080"/>
                <a:gd name="T1" fmla="*/ 906 h 906"/>
                <a:gd name="T2" fmla="*/ 635 w 1080"/>
                <a:gd name="T3" fmla="*/ 835 h 906"/>
                <a:gd name="T4" fmla="*/ 670 w 1080"/>
                <a:gd name="T5" fmla="*/ 787 h 906"/>
                <a:gd name="T6" fmla="*/ 706 w 1080"/>
                <a:gd name="T7" fmla="*/ 828 h 906"/>
                <a:gd name="T8" fmla="*/ 835 w 1080"/>
                <a:gd name="T9" fmla="*/ 846 h 906"/>
                <a:gd name="T10" fmla="*/ 791 w 1080"/>
                <a:gd name="T11" fmla="*/ 619 h 906"/>
                <a:gd name="T12" fmla="*/ 756 w 1080"/>
                <a:gd name="T13" fmla="*/ 436 h 906"/>
                <a:gd name="T14" fmla="*/ 784 w 1080"/>
                <a:gd name="T15" fmla="*/ 364 h 906"/>
                <a:gd name="T16" fmla="*/ 899 w 1080"/>
                <a:gd name="T17" fmla="*/ 324 h 906"/>
                <a:gd name="T18" fmla="*/ 1062 w 1080"/>
                <a:gd name="T19" fmla="*/ 209 h 906"/>
                <a:gd name="T20" fmla="*/ 1030 w 1080"/>
                <a:gd name="T21" fmla="*/ 142 h 906"/>
                <a:gd name="T22" fmla="*/ 1002 w 1080"/>
                <a:gd name="T23" fmla="*/ 2 h 906"/>
                <a:gd name="T24" fmla="*/ 862 w 1080"/>
                <a:gd name="T25" fmla="*/ 55 h 906"/>
                <a:gd name="T26" fmla="*/ 903 w 1080"/>
                <a:gd name="T27" fmla="*/ 118 h 906"/>
                <a:gd name="T28" fmla="*/ 912 w 1080"/>
                <a:gd name="T29" fmla="*/ 170 h 906"/>
                <a:gd name="T30" fmla="*/ 817 w 1080"/>
                <a:gd name="T31" fmla="*/ 192 h 906"/>
                <a:gd name="T32" fmla="*/ 798 w 1080"/>
                <a:gd name="T33" fmla="*/ 180 h 906"/>
                <a:gd name="T34" fmla="*/ 762 w 1080"/>
                <a:gd name="T35" fmla="*/ 180 h 906"/>
                <a:gd name="T36" fmla="*/ 691 w 1080"/>
                <a:gd name="T37" fmla="*/ 158 h 906"/>
                <a:gd name="T38" fmla="*/ 609 w 1080"/>
                <a:gd name="T39" fmla="*/ 149 h 906"/>
                <a:gd name="T40" fmla="*/ 670 w 1080"/>
                <a:gd name="T41" fmla="*/ 259 h 906"/>
                <a:gd name="T42" fmla="*/ 629 w 1080"/>
                <a:gd name="T43" fmla="*/ 367 h 906"/>
                <a:gd name="T44" fmla="*/ 518 w 1080"/>
                <a:gd name="T45" fmla="*/ 164 h 906"/>
                <a:gd name="T46" fmla="*/ 421 w 1080"/>
                <a:gd name="T47" fmla="*/ 162 h 906"/>
                <a:gd name="T48" fmla="*/ 297 w 1080"/>
                <a:gd name="T49" fmla="*/ 156 h 906"/>
                <a:gd name="T50" fmla="*/ 262 w 1080"/>
                <a:gd name="T51" fmla="*/ 192 h 906"/>
                <a:gd name="T52" fmla="*/ 179 w 1080"/>
                <a:gd name="T53" fmla="*/ 192 h 906"/>
                <a:gd name="T54" fmla="*/ 172 w 1080"/>
                <a:gd name="T55" fmla="*/ 149 h 906"/>
                <a:gd name="T56" fmla="*/ 174 w 1080"/>
                <a:gd name="T57" fmla="*/ 144 h 906"/>
                <a:gd name="T58" fmla="*/ 234 w 1080"/>
                <a:gd name="T59" fmla="*/ 49 h 906"/>
                <a:gd name="T60" fmla="*/ 131 w 1080"/>
                <a:gd name="T61" fmla="*/ 2 h 906"/>
                <a:gd name="T62" fmla="*/ 119 w 1080"/>
                <a:gd name="T63" fmla="*/ 37 h 906"/>
                <a:gd name="T64" fmla="*/ 61 w 1080"/>
                <a:gd name="T65" fmla="*/ 125 h 906"/>
                <a:gd name="T66" fmla="*/ 27 w 1080"/>
                <a:gd name="T67" fmla="*/ 257 h 906"/>
                <a:gd name="T68" fmla="*/ 287 w 1080"/>
                <a:gd name="T69" fmla="*/ 385 h 906"/>
                <a:gd name="T70" fmla="*/ 378 w 1080"/>
                <a:gd name="T71" fmla="*/ 547 h 906"/>
                <a:gd name="T72" fmla="*/ 380 w 1080"/>
                <a:gd name="T73" fmla="*/ 689 h 906"/>
                <a:gd name="T74" fmla="*/ 332 w 1080"/>
                <a:gd name="T75" fmla="*/ 906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0" h="906">
                  <a:moveTo>
                    <a:pt x="332" y="906"/>
                  </a:moveTo>
                  <a:cubicBezTo>
                    <a:pt x="332" y="906"/>
                    <a:pt x="371" y="869"/>
                    <a:pt x="635" y="835"/>
                  </a:cubicBezTo>
                  <a:cubicBezTo>
                    <a:pt x="635" y="835"/>
                    <a:pt x="666" y="803"/>
                    <a:pt x="670" y="787"/>
                  </a:cubicBezTo>
                  <a:cubicBezTo>
                    <a:pt x="670" y="787"/>
                    <a:pt x="695" y="824"/>
                    <a:pt x="706" y="828"/>
                  </a:cubicBezTo>
                  <a:cubicBezTo>
                    <a:pt x="716" y="832"/>
                    <a:pt x="832" y="828"/>
                    <a:pt x="835" y="846"/>
                  </a:cubicBezTo>
                  <a:cubicBezTo>
                    <a:pt x="835" y="846"/>
                    <a:pt x="796" y="654"/>
                    <a:pt x="791" y="619"/>
                  </a:cubicBezTo>
                  <a:cubicBezTo>
                    <a:pt x="787" y="583"/>
                    <a:pt x="756" y="436"/>
                    <a:pt x="756" y="436"/>
                  </a:cubicBezTo>
                  <a:cubicBezTo>
                    <a:pt x="784" y="364"/>
                    <a:pt x="784" y="364"/>
                    <a:pt x="784" y="364"/>
                  </a:cubicBezTo>
                  <a:cubicBezTo>
                    <a:pt x="784" y="364"/>
                    <a:pt x="887" y="332"/>
                    <a:pt x="899" y="324"/>
                  </a:cubicBezTo>
                  <a:cubicBezTo>
                    <a:pt x="910" y="317"/>
                    <a:pt x="1052" y="246"/>
                    <a:pt x="1062" y="209"/>
                  </a:cubicBezTo>
                  <a:cubicBezTo>
                    <a:pt x="1080" y="200"/>
                    <a:pt x="1031" y="155"/>
                    <a:pt x="1030" y="142"/>
                  </a:cubicBezTo>
                  <a:cubicBezTo>
                    <a:pt x="1028" y="128"/>
                    <a:pt x="1002" y="2"/>
                    <a:pt x="1002" y="2"/>
                  </a:cubicBezTo>
                  <a:cubicBezTo>
                    <a:pt x="1002" y="2"/>
                    <a:pt x="872" y="33"/>
                    <a:pt x="862" y="55"/>
                  </a:cubicBezTo>
                  <a:cubicBezTo>
                    <a:pt x="862" y="55"/>
                    <a:pt x="902" y="109"/>
                    <a:pt x="903" y="118"/>
                  </a:cubicBezTo>
                  <a:cubicBezTo>
                    <a:pt x="904" y="127"/>
                    <a:pt x="912" y="170"/>
                    <a:pt x="912" y="170"/>
                  </a:cubicBezTo>
                  <a:cubicBezTo>
                    <a:pt x="912" y="170"/>
                    <a:pt x="841" y="166"/>
                    <a:pt x="817" y="192"/>
                  </a:cubicBezTo>
                  <a:cubicBezTo>
                    <a:pt x="817" y="192"/>
                    <a:pt x="804" y="173"/>
                    <a:pt x="798" y="180"/>
                  </a:cubicBezTo>
                  <a:cubicBezTo>
                    <a:pt x="793" y="186"/>
                    <a:pt x="770" y="182"/>
                    <a:pt x="762" y="180"/>
                  </a:cubicBezTo>
                  <a:cubicBezTo>
                    <a:pt x="762" y="180"/>
                    <a:pt x="706" y="144"/>
                    <a:pt x="691" y="158"/>
                  </a:cubicBezTo>
                  <a:cubicBezTo>
                    <a:pt x="676" y="171"/>
                    <a:pt x="622" y="136"/>
                    <a:pt x="609" y="149"/>
                  </a:cubicBezTo>
                  <a:cubicBezTo>
                    <a:pt x="609" y="149"/>
                    <a:pt x="653" y="248"/>
                    <a:pt x="670" y="259"/>
                  </a:cubicBezTo>
                  <a:cubicBezTo>
                    <a:pt x="688" y="271"/>
                    <a:pt x="629" y="367"/>
                    <a:pt x="629" y="367"/>
                  </a:cubicBezTo>
                  <a:cubicBezTo>
                    <a:pt x="629" y="367"/>
                    <a:pt x="529" y="204"/>
                    <a:pt x="518" y="164"/>
                  </a:cubicBezTo>
                  <a:cubicBezTo>
                    <a:pt x="518" y="164"/>
                    <a:pt x="448" y="143"/>
                    <a:pt x="421" y="162"/>
                  </a:cubicBezTo>
                  <a:cubicBezTo>
                    <a:pt x="421" y="162"/>
                    <a:pt x="329" y="155"/>
                    <a:pt x="297" y="156"/>
                  </a:cubicBezTo>
                  <a:cubicBezTo>
                    <a:pt x="265" y="158"/>
                    <a:pt x="266" y="193"/>
                    <a:pt x="262" y="192"/>
                  </a:cubicBezTo>
                  <a:cubicBezTo>
                    <a:pt x="258" y="190"/>
                    <a:pt x="225" y="172"/>
                    <a:pt x="179" y="192"/>
                  </a:cubicBezTo>
                  <a:cubicBezTo>
                    <a:pt x="179" y="192"/>
                    <a:pt x="171" y="153"/>
                    <a:pt x="172" y="149"/>
                  </a:cubicBezTo>
                  <a:cubicBezTo>
                    <a:pt x="174" y="144"/>
                    <a:pt x="174" y="144"/>
                    <a:pt x="174" y="144"/>
                  </a:cubicBezTo>
                  <a:cubicBezTo>
                    <a:pt x="174" y="144"/>
                    <a:pt x="222" y="78"/>
                    <a:pt x="234" y="49"/>
                  </a:cubicBezTo>
                  <a:cubicBezTo>
                    <a:pt x="234" y="49"/>
                    <a:pt x="155" y="0"/>
                    <a:pt x="131" y="2"/>
                  </a:cubicBezTo>
                  <a:cubicBezTo>
                    <a:pt x="131" y="2"/>
                    <a:pt x="121" y="25"/>
                    <a:pt x="119" y="37"/>
                  </a:cubicBezTo>
                  <a:cubicBezTo>
                    <a:pt x="118" y="50"/>
                    <a:pt x="65" y="105"/>
                    <a:pt x="61" y="125"/>
                  </a:cubicBezTo>
                  <a:cubicBezTo>
                    <a:pt x="56" y="146"/>
                    <a:pt x="0" y="223"/>
                    <a:pt x="27" y="257"/>
                  </a:cubicBezTo>
                  <a:cubicBezTo>
                    <a:pt x="53" y="290"/>
                    <a:pt x="287" y="385"/>
                    <a:pt x="287" y="385"/>
                  </a:cubicBezTo>
                  <a:cubicBezTo>
                    <a:pt x="287" y="385"/>
                    <a:pt x="368" y="466"/>
                    <a:pt x="378" y="547"/>
                  </a:cubicBezTo>
                  <a:cubicBezTo>
                    <a:pt x="378" y="547"/>
                    <a:pt x="387" y="663"/>
                    <a:pt x="380" y="689"/>
                  </a:cubicBezTo>
                  <a:cubicBezTo>
                    <a:pt x="373" y="716"/>
                    <a:pt x="322" y="881"/>
                    <a:pt x="332" y="906"/>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8" name="Freeform 627"/>
            <p:cNvSpPr/>
            <p:nvPr/>
          </p:nvSpPr>
          <p:spPr bwMode="auto">
            <a:xfrm>
              <a:off x="5476875" y="1439862"/>
              <a:ext cx="11113" cy="34925"/>
            </a:xfrm>
            <a:custGeom>
              <a:avLst/>
              <a:gdLst>
                <a:gd name="T0" fmla="*/ 0 w 3"/>
                <a:gd name="T1" fmla="*/ 0 h 9"/>
                <a:gd name="T2" fmla="*/ 2 w 3"/>
                <a:gd name="T3" fmla="*/ 9 h 9"/>
                <a:gd name="T4" fmla="*/ 0 w 3"/>
                <a:gd name="T5" fmla="*/ 0 h 9"/>
              </a:gdLst>
              <a:ahLst/>
              <a:cxnLst>
                <a:cxn ang="0">
                  <a:pos x="T0" y="T1"/>
                </a:cxn>
                <a:cxn ang="0">
                  <a:pos x="T2" y="T3"/>
                </a:cxn>
                <a:cxn ang="0">
                  <a:pos x="T4" y="T5"/>
                </a:cxn>
              </a:cxnLst>
              <a:rect l="0" t="0" r="r" b="b"/>
              <a:pathLst>
                <a:path w="3" h="9">
                  <a:moveTo>
                    <a:pt x="0" y="0"/>
                  </a:moveTo>
                  <a:cubicBezTo>
                    <a:pt x="2" y="9"/>
                    <a:pt x="2" y="9"/>
                    <a:pt x="2" y="9"/>
                  </a:cubicBezTo>
                  <a:cubicBezTo>
                    <a:pt x="3" y="7"/>
                    <a:pt x="2" y="4"/>
                    <a:pt x="0" y="0"/>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19" name="Freeform 628"/>
            <p:cNvSpPr/>
            <p:nvPr/>
          </p:nvSpPr>
          <p:spPr bwMode="auto">
            <a:xfrm>
              <a:off x="4811713" y="606425"/>
              <a:ext cx="3175" cy="38100"/>
            </a:xfrm>
            <a:custGeom>
              <a:avLst/>
              <a:gdLst>
                <a:gd name="T0" fmla="*/ 0 w 1"/>
                <a:gd name="T1" fmla="*/ 0 h 10"/>
                <a:gd name="T2" fmla="*/ 0 w 1"/>
                <a:gd name="T3" fmla="*/ 0 h 10"/>
                <a:gd name="T4" fmla="*/ 0 w 1"/>
                <a:gd name="T5" fmla="*/ 0 h 10"/>
              </a:gdLst>
              <a:ahLst/>
              <a:cxnLst>
                <a:cxn ang="0">
                  <a:pos x="T0" y="T1"/>
                </a:cxn>
                <a:cxn ang="0">
                  <a:pos x="T2" y="T3"/>
                </a:cxn>
                <a:cxn ang="0">
                  <a:pos x="T4" y="T5"/>
                </a:cxn>
              </a:cxnLst>
              <a:rect l="0" t="0" r="r" b="b"/>
              <a:pathLst>
                <a:path w="1" h="10">
                  <a:moveTo>
                    <a:pt x="0" y="0"/>
                  </a:moveTo>
                  <a:cubicBezTo>
                    <a:pt x="0" y="0"/>
                    <a:pt x="0" y="0"/>
                    <a:pt x="0" y="0"/>
                  </a:cubicBezTo>
                  <a:cubicBezTo>
                    <a:pt x="0" y="0"/>
                    <a:pt x="1" y="10"/>
                    <a:pt x="0" y="0"/>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120" name="Freeform 629"/>
            <p:cNvSpPr/>
            <p:nvPr/>
          </p:nvSpPr>
          <p:spPr bwMode="auto">
            <a:xfrm>
              <a:off x="4668838" y="242887"/>
              <a:ext cx="3700463" cy="3394075"/>
            </a:xfrm>
            <a:custGeom>
              <a:avLst/>
              <a:gdLst>
                <a:gd name="T0" fmla="*/ 870 w 984"/>
                <a:gd name="T1" fmla="*/ 14 h 904"/>
                <a:gd name="T2" fmla="*/ 837 w 984"/>
                <a:gd name="T3" fmla="*/ 47 h 904"/>
                <a:gd name="T4" fmla="*/ 832 w 984"/>
                <a:gd name="T5" fmla="*/ 72 h 904"/>
                <a:gd name="T6" fmla="*/ 837 w 984"/>
                <a:gd name="T7" fmla="*/ 116 h 904"/>
                <a:gd name="T8" fmla="*/ 955 w 984"/>
                <a:gd name="T9" fmla="*/ 198 h 904"/>
                <a:gd name="T10" fmla="*/ 957 w 984"/>
                <a:gd name="T11" fmla="*/ 218 h 904"/>
                <a:gd name="T12" fmla="*/ 737 w 984"/>
                <a:gd name="T13" fmla="*/ 190 h 904"/>
                <a:gd name="T14" fmla="*/ 682 w 984"/>
                <a:gd name="T15" fmla="*/ 178 h 904"/>
                <a:gd name="T16" fmla="*/ 529 w 984"/>
                <a:gd name="T17" fmla="*/ 147 h 904"/>
                <a:gd name="T18" fmla="*/ 605 w 984"/>
                <a:gd name="T19" fmla="*/ 178 h 904"/>
                <a:gd name="T20" fmla="*/ 549 w 984"/>
                <a:gd name="T21" fmla="*/ 365 h 904"/>
                <a:gd name="T22" fmla="*/ 363 w 984"/>
                <a:gd name="T23" fmla="*/ 153 h 904"/>
                <a:gd name="T24" fmla="*/ 444 w 984"/>
                <a:gd name="T25" fmla="*/ 306 h 904"/>
                <a:gd name="T26" fmla="*/ 192 w 984"/>
                <a:gd name="T27" fmla="*/ 168 h 904"/>
                <a:gd name="T28" fmla="*/ 182 w 984"/>
                <a:gd name="T29" fmla="*/ 190 h 904"/>
                <a:gd name="T30" fmla="*/ 92 w 984"/>
                <a:gd name="T31" fmla="*/ 147 h 904"/>
                <a:gd name="T32" fmla="*/ 154 w 984"/>
                <a:gd name="T33" fmla="*/ 47 h 904"/>
                <a:gd name="T34" fmla="*/ 38 w 984"/>
                <a:gd name="T35" fmla="*/ 91 h 904"/>
                <a:gd name="T36" fmla="*/ 109 w 984"/>
                <a:gd name="T37" fmla="*/ 78 h 904"/>
                <a:gd name="T38" fmla="*/ 5 w 984"/>
                <a:gd name="T39" fmla="*/ 218 h 904"/>
                <a:gd name="T40" fmla="*/ 5 w 984"/>
                <a:gd name="T41" fmla="*/ 234 h 904"/>
                <a:gd name="T42" fmla="*/ 63 w 984"/>
                <a:gd name="T43" fmla="*/ 277 h 904"/>
                <a:gd name="T44" fmla="*/ 173 w 984"/>
                <a:gd name="T45" fmla="*/ 270 h 904"/>
                <a:gd name="T46" fmla="*/ 203 w 984"/>
                <a:gd name="T47" fmla="*/ 259 h 904"/>
                <a:gd name="T48" fmla="*/ 243 w 984"/>
                <a:gd name="T49" fmla="*/ 201 h 904"/>
                <a:gd name="T50" fmla="*/ 231 w 984"/>
                <a:gd name="T51" fmla="*/ 178 h 904"/>
                <a:gd name="T52" fmla="*/ 461 w 984"/>
                <a:gd name="T53" fmla="*/ 358 h 904"/>
                <a:gd name="T54" fmla="*/ 455 w 984"/>
                <a:gd name="T55" fmla="*/ 503 h 904"/>
                <a:gd name="T56" fmla="*/ 316 w 984"/>
                <a:gd name="T57" fmla="*/ 531 h 904"/>
                <a:gd name="T58" fmla="*/ 461 w 984"/>
                <a:gd name="T59" fmla="*/ 592 h 904"/>
                <a:gd name="T60" fmla="*/ 268 w 984"/>
                <a:gd name="T61" fmla="*/ 801 h 904"/>
                <a:gd name="T62" fmla="*/ 555 w 984"/>
                <a:gd name="T63" fmla="*/ 833 h 904"/>
                <a:gd name="T64" fmla="*/ 626 w 984"/>
                <a:gd name="T65" fmla="*/ 826 h 904"/>
                <a:gd name="T66" fmla="*/ 711 w 984"/>
                <a:gd name="T67" fmla="*/ 617 h 904"/>
                <a:gd name="T68" fmla="*/ 655 w 984"/>
                <a:gd name="T69" fmla="*/ 584 h 904"/>
                <a:gd name="T70" fmla="*/ 670 w 984"/>
                <a:gd name="T71" fmla="*/ 571 h 904"/>
                <a:gd name="T72" fmla="*/ 676 w 984"/>
                <a:gd name="T73" fmla="*/ 434 h 904"/>
                <a:gd name="T74" fmla="*/ 710 w 984"/>
                <a:gd name="T75" fmla="*/ 360 h 904"/>
                <a:gd name="T76" fmla="*/ 714 w 984"/>
                <a:gd name="T77" fmla="*/ 201 h 904"/>
                <a:gd name="T78" fmla="*/ 755 w 984"/>
                <a:gd name="T79" fmla="*/ 305 h 904"/>
                <a:gd name="T80" fmla="*/ 844 w 984"/>
                <a:gd name="T81" fmla="*/ 200 h 904"/>
                <a:gd name="T82" fmla="*/ 854 w 984"/>
                <a:gd name="T83" fmla="*/ 303 h 904"/>
                <a:gd name="T84" fmla="*/ 984 w 984"/>
                <a:gd name="T85" fmla="*/ 201 h 904"/>
                <a:gd name="T86" fmla="*/ 922 w 984"/>
                <a:gd name="T87" fmla="*/ 0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4" h="904">
                  <a:moveTo>
                    <a:pt x="922" y="0"/>
                  </a:moveTo>
                  <a:cubicBezTo>
                    <a:pt x="922" y="0"/>
                    <a:pt x="898" y="5"/>
                    <a:pt x="870" y="14"/>
                  </a:cubicBezTo>
                  <a:cubicBezTo>
                    <a:pt x="892" y="29"/>
                    <a:pt x="926" y="66"/>
                    <a:pt x="926" y="66"/>
                  </a:cubicBezTo>
                  <a:cubicBezTo>
                    <a:pt x="926" y="66"/>
                    <a:pt x="832" y="29"/>
                    <a:pt x="837" y="47"/>
                  </a:cubicBezTo>
                  <a:cubicBezTo>
                    <a:pt x="920" y="107"/>
                    <a:pt x="920" y="107"/>
                    <a:pt x="920" y="107"/>
                  </a:cubicBezTo>
                  <a:cubicBezTo>
                    <a:pt x="905" y="96"/>
                    <a:pt x="858" y="65"/>
                    <a:pt x="832" y="72"/>
                  </a:cubicBezTo>
                  <a:cubicBezTo>
                    <a:pt x="832" y="72"/>
                    <a:pt x="887" y="119"/>
                    <a:pt x="917" y="123"/>
                  </a:cubicBezTo>
                  <a:cubicBezTo>
                    <a:pt x="917" y="123"/>
                    <a:pt x="829" y="109"/>
                    <a:pt x="837" y="116"/>
                  </a:cubicBezTo>
                  <a:cubicBezTo>
                    <a:pt x="864" y="168"/>
                    <a:pt x="864" y="168"/>
                    <a:pt x="864" y="168"/>
                  </a:cubicBezTo>
                  <a:cubicBezTo>
                    <a:pt x="864" y="168"/>
                    <a:pt x="930" y="192"/>
                    <a:pt x="955" y="198"/>
                  </a:cubicBezTo>
                  <a:cubicBezTo>
                    <a:pt x="863" y="182"/>
                    <a:pt x="863" y="182"/>
                    <a:pt x="863" y="182"/>
                  </a:cubicBezTo>
                  <a:cubicBezTo>
                    <a:pt x="957" y="218"/>
                    <a:pt x="957" y="218"/>
                    <a:pt x="957" y="218"/>
                  </a:cubicBezTo>
                  <a:cubicBezTo>
                    <a:pt x="957" y="218"/>
                    <a:pt x="870" y="207"/>
                    <a:pt x="827" y="168"/>
                  </a:cubicBezTo>
                  <a:cubicBezTo>
                    <a:pt x="810" y="167"/>
                    <a:pt x="757" y="168"/>
                    <a:pt x="737" y="190"/>
                  </a:cubicBezTo>
                  <a:cubicBezTo>
                    <a:pt x="737" y="190"/>
                    <a:pt x="724" y="171"/>
                    <a:pt x="718" y="178"/>
                  </a:cubicBezTo>
                  <a:cubicBezTo>
                    <a:pt x="713" y="184"/>
                    <a:pt x="690" y="180"/>
                    <a:pt x="682" y="178"/>
                  </a:cubicBezTo>
                  <a:cubicBezTo>
                    <a:pt x="682" y="178"/>
                    <a:pt x="626" y="142"/>
                    <a:pt x="611" y="156"/>
                  </a:cubicBezTo>
                  <a:cubicBezTo>
                    <a:pt x="596" y="169"/>
                    <a:pt x="542" y="134"/>
                    <a:pt x="529" y="147"/>
                  </a:cubicBezTo>
                  <a:cubicBezTo>
                    <a:pt x="529" y="147"/>
                    <a:pt x="529" y="148"/>
                    <a:pt x="530" y="150"/>
                  </a:cubicBezTo>
                  <a:cubicBezTo>
                    <a:pt x="553" y="155"/>
                    <a:pt x="591" y="165"/>
                    <a:pt x="605" y="178"/>
                  </a:cubicBezTo>
                  <a:cubicBezTo>
                    <a:pt x="623" y="193"/>
                    <a:pt x="636" y="248"/>
                    <a:pt x="588" y="290"/>
                  </a:cubicBezTo>
                  <a:cubicBezTo>
                    <a:pt x="576" y="322"/>
                    <a:pt x="549" y="365"/>
                    <a:pt x="549" y="365"/>
                  </a:cubicBezTo>
                  <a:cubicBezTo>
                    <a:pt x="549" y="365"/>
                    <a:pt x="449" y="202"/>
                    <a:pt x="438" y="162"/>
                  </a:cubicBezTo>
                  <a:cubicBezTo>
                    <a:pt x="438" y="162"/>
                    <a:pt x="395" y="149"/>
                    <a:pt x="363" y="153"/>
                  </a:cubicBezTo>
                  <a:cubicBezTo>
                    <a:pt x="400" y="219"/>
                    <a:pt x="479" y="348"/>
                    <a:pt x="540" y="350"/>
                  </a:cubicBezTo>
                  <a:cubicBezTo>
                    <a:pt x="540" y="350"/>
                    <a:pt x="502" y="359"/>
                    <a:pt x="444" y="306"/>
                  </a:cubicBezTo>
                  <a:cubicBezTo>
                    <a:pt x="387" y="253"/>
                    <a:pt x="316" y="255"/>
                    <a:pt x="316" y="255"/>
                  </a:cubicBezTo>
                  <a:cubicBezTo>
                    <a:pt x="316" y="255"/>
                    <a:pt x="266" y="133"/>
                    <a:pt x="192" y="168"/>
                  </a:cubicBezTo>
                  <a:cubicBezTo>
                    <a:pt x="192" y="168"/>
                    <a:pt x="192" y="168"/>
                    <a:pt x="192" y="168"/>
                  </a:cubicBezTo>
                  <a:cubicBezTo>
                    <a:pt x="185" y="178"/>
                    <a:pt x="184" y="190"/>
                    <a:pt x="182" y="190"/>
                  </a:cubicBezTo>
                  <a:cubicBezTo>
                    <a:pt x="178" y="188"/>
                    <a:pt x="145" y="170"/>
                    <a:pt x="99" y="190"/>
                  </a:cubicBezTo>
                  <a:cubicBezTo>
                    <a:pt x="99" y="190"/>
                    <a:pt x="91" y="151"/>
                    <a:pt x="92" y="147"/>
                  </a:cubicBezTo>
                  <a:cubicBezTo>
                    <a:pt x="94" y="142"/>
                    <a:pt x="94" y="142"/>
                    <a:pt x="94" y="142"/>
                  </a:cubicBezTo>
                  <a:cubicBezTo>
                    <a:pt x="94" y="142"/>
                    <a:pt x="142" y="76"/>
                    <a:pt x="154" y="47"/>
                  </a:cubicBezTo>
                  <a:cubicBezTo>
                    <a:pt x="154" y="47"/>
                    <a:pt x="131" y="33"/>
                    <a:pt x="106" y="20"/>
                  </a:cubicBezTo>
                  <a:cubicBezTo>
                    <a:pt x="78" y="42"/>
                    <a:pt x="37" y="78"/>
                    <a:pt x="38" y="91"/>
                  </a:cubicBezTo>
                  <a:cubicBezTo>
                    <a:pt x="38" y="93"/>
                    <a:pt x="38" y="95"/>
                    <a:pt x="38" y="97"/>
                  </a:cubicBezTo>
                  <a:cubicBezTo>
                    <a:pt x="109" y="78"/>
                    <a:pt x="109" y="78"/>
                    <a:pt x="109" y="78"/>
                  </a:cubicBezTo>
                  <a:cubicBezTo>
                    <a:pt x="109" y="78"/>
                    <a:pt x="28" y="113"/>
                    <a:pt x="14" y="135"/>
                  </a:cubicBezTo>
                  <a:cubicBezTo>
                    <a:pt x="1" y="157"/>
                    <a:pt x="5" y="218"/>
                    <a:pt x="5" y="218"/>
                  </a:cubicBezTo>
                  <a:cubicBezTo>
                    <a:pt x="51" y="207"/>
                    <a:pt x="51" y="207"/>
                    <a:pt x="51" y="207"/>
                  </a:cubicBezTo>
                  <a:cubicBezTo>
                    <a:pt x="31" y="213"/>
                    <a:pt x="0" y="223"/>
                    <a:pt x="5" y="234"/>
                  </a:cubicBezTo>
                  <a:cubicBezTo>
                    <a:pt x="11" y="250"/>
                    <a:pt x="37" y="234"/>
                    <a:pt x="37" y="234"/>
                  </a:cubicBezTo>
                  <a:cubicBezTo>
                    <a:pt x="37" y="234"/>
                    <a:pt x="44" y="266"/>
                    <a:pt x="63" y="277"/>
                  </a:cubicBezTo>
                  <a:cubicBezTo>
                    <a:pt x="82" y="287"/>
                    <a:pt x="191" y="328"/>
                    <a:pt x="191" y="328"/>
                  </a:cubicBezTo>
                  <a:cubicBezTo>
                    <a:pt x="191" y="328"/>
                    <a:pt x="184" y="286"/>
                    <a:pt x="173" y="270"/>
                  </a:cubicBezTo>
                  <a:cubicBezTo>
                    <a:pt x="185" y="281"/>
                    <a:pt x="208" y="304"/>
                    <a:pt x="215" y="319"/>
                  </a:cubicBezTo>
                  <a:cubicBezTo>
                    <a:pt x="203" y="259"/>
                    <a:pt x="203" y="259"/>
                    <a:pt x="203" y="259"/>
                  </a:cubicBezTo>
                  <a:cubicBezTo>
                    <a:pt x="203" y="259"/>
                    <a:pt x="228" y="282"/>
                    <a:pt x="232" y="309"/>
                  </a:cubicBezTo>
                  <a:cubicBezTo>
                    <a:pt x="237" y="335"/>
                    <a:pt x="263" y="216"/>
                    <a:pt x="243" y="201"/>
                  </a:cubicBezTo>
                  <a:cubicBezTo>
                    <a:pt x="222" y="187"/>
                    <a:pt x="197" y="190"/>
                    <a:pt x="197" y="190"/>
                  </a:cubicBezTo>
                  <a:cubicBezTo>
                    <a:pt x="197" y="190"/>
                    <a:pt x="213" y="170"/>
                    <a:pt x="231" y="178"/>
                  </a:cubicBezTo>
                  <a:cubicBezTo>
                    <a:pt x="249" y="185"/>
                    <a:pt x="270" y="247"/>
                    <a:pt x="272" y="268"/>
                  </a:cubicBezTo>
                  <a:cubicBezTo>
                    <a:pt x="273" y="288"/>
                    <a:pt x="461" y="358"/>
                    <a:pt x="461" y="358"/>
                  </a:cubicBezTo>
                  <a:cubicBezTo>
                    <a:pt x="461" y="358"/>
                    <a:pt x="280" y="299"/>
                    <a:pt x="272" y="325"/>
                  </a:cubicBezTo>
                  <a:cubicBezTo>
                    <a:pt x="272" y="325"/>
                    <a:pt x="486" y="362"/>
                    <a:pt x="455" y="503"/>
                  </a:cubicBezTo>
                  <a:cubicBezTo>
                    <a:pt x="455" y="503"/>
                    <a:pt x="460" y="365"/>
                    <a:pt x="265" y="375"/>
                  </a:cubicBezTo>
                  <a:cubicBezTo>
                    <a:pt x="265" y="375"/>
                    <a:pt x="323" y="421"/>
                    <a:pt x="316" y="531"/>
                  </a:cubicBezTo>
                  <a:cubicBezTo>
                    <a:pt x="309" y="642"/>
                    <a:pt x="316" y="621"/>
                    <a:pt x="316" y="621"/>
                  </a:cubicBezTo>
                  <a:cubicBezTo>
                    <a:pt x="461" y="592"/>
                    <a:pt x="461" y="592"/>
                    <a:pt x="461" y="592"/>
                  </a:cubicBezTo>
                  <a:cubicBezTo>
                    <a:pt x="316" y="633"/>
                    <a:pt x="316" y="633"/>
                    <a:pt x="316" y="633"/>
                  </a:cubicBezTo>
                  <a:cubicBezTo>
                    <a:pt x="316" y="633"/>
                    <a:pt x="306" y="724"/>
                    <a:pt x="268" y="801"/>
                  </a:cubicBezTo>
                  <a:cubicBezTo>
                    <a:pt x="257" y="847"/>
                    <a:pt x="247" y="892"/>
                    <a:pt x="252" y="904"/>
                  </a:cubicBezTo>
                  <a:cubicBezTo>
                    <a:pt x="252" y="904"/>
                    <a:pt x="291" y="867"/>
                    <a:pt x="555" y="833"/>
                  </a:cubicBezTo>
                  <a:cubicBezTo>
                    <a:pt x="555" y="833"/>
                    <a:pt x="586" y="801"/>
                    <a:pt x="590" y="785"/>
                  </a:cubicBezTo>
                  <a:cubicBezTo>
                    <a:pt x="590" y="785"/>
                    <a:pt x="615" y="822"/>
                    <a:pt x="626" y="826"/>
                  </a:cubicBezTo>
                  <a:cubicBezTo>
                    <a:pt x="636" y="830"/>
                    <a:pt x="752" y="826"/>
                    <a:pt x="755" y="844"/>
                  </a:cubicBezTo>
                  <a:cubicBezTo>
                    <a:pt x="755" y="844"/>
                    <a:pt x="716" y="652"/>
                    <a:pt x="711" y="617"/>
                  </a:cubicBezTo>
                  <a:cubicBezTo>
                    <a:pt x="710" y="612"/>
                    <a:pt x="709" y="605"/>
                    <a:pt x="708" y="597"/>
                  </a:cubicBezTo>
                  <a:cubicBezTo>
                    <a:pt x="683" y="595"/>
                    <a:pt x="659" y="592"/>
                    <a:pt x="655" y="584"/>
                  </a:cubicBezTo>
                  <a:cubicBezTo>
                    <a:pt x="655" y="528"/>
                    <a:pt x="655" y="528"/>
                    <a:pt x="655" y="528"/>
                  </a:cubicBezTo>
                  <a:cubicBezTo>
                    <a:pt x="655" y="528"/>
                    <a:pt x="656" y="562"/>
                    <a:pt x="670" y="571"/>
                  </a:cubicBezTo>
                  <a:cubicBezTo>
                    <a:pt x="676" y="575"/>
                    <a:pt x="690" y="577"/>
                    <a:pt x="704" y="577"/>
                  </a:cubicBezTo>
                  <a:cubicBezTo>
                    <a:pt x="694" y="521"/>
                    <a:pt x="676" y="434"/>
                    <a:pt x="676" y="434"/>
                  </a:cubicBezTo>
                  <a:cubicBezTo>
                    <a:pt x="704" y="362"/>
                    <a:pt x="704" y="362"/>
                    <a:pt x="704" y="362"/>
                  </a:cubicBezTo>
                  <a:cubicBezTo>
                    <a:pt x="704" y="362"/>
                    <a:pt x="706" y="361"/>
                    <a:pt x="710" y="360"/>
                  </a:cubicBezTo>
                  <a:cubicBezTo>
                    <a:pt x="711" y="342"/>
                    <a:pt x="715" y="319"/>
                    <a:pt x="725" y="291"/>
                  </a:cubicBezTo>
                  <a:cubicBezTo>
                    <a:pt x="725" y="291"/>
                    <a:pt x="705" y="212"/>
                    <a:pt x="714" y="201"/>
                  </a:cubicBezTo>
                  <a:cubicBezTo>
                    <a:pt x="714" y="201"/>
                    <a:pt x="720" y="255"/>
                    <a:pt x="737" y="263"/>
                  </a:cubicBezTo>
                  <a:cubicBezTo>
                    <a:pt x="755" y="305"/>
                    <a:pt x="755" y="305"/>
                    <a:pt x="755" y="305"/>
                  </a:cubicBezTo>
                  <a:cubicBezTo>
                    <a:pt x="817" y="291"/>
                    <a:pt x="817" y="291"/>
                    <a:pt x="817" y="291"/>
                  </a:cubicBezTo>
                  <a:cubicBezTo>
                    <a:pt x="817" y="291"/>
                    <a:pt x="852" y="216"/>
                    <a:pt x="844" y="200"/>
                  </a:cubicBezTo>
                  <a:cubicBezTo>
                    <a:pt x="835" y="184"/>
                    <a:pt x="852" y="203"/>
                    <a:pt x="852" y="203"/>
                  </a:cubicBezTo>
                  <a:cubicBezTo>
                    <a:pt x="852" y="203"/>
                    <a:pt x="856" y="257"/>
                    <a:pt x="854" y="303"/>
                  </a:cubicBezTo>
                  <a:cubicBezTo>
                    <a:pt x="901" y="277"/>
                    <a:pt x="975" y="234"/>
                    <a:pt x="982" y="207"/>
                  </a:cubicBezTo>
                  <a:cubicBezTo>
                    <a:pt x="983" y="205"/>
                    <a:pt x="983" y="203"/>
                    <a:pt x="984" y="201"/>
                  </a:cubicBezTo>
                  <a:cubicBezTo>
                    <a:pt x="974" y="187"/>
                    <a:pt x="951" y="150"/>
                    <a:pt x="950" y="140"/>
                  </a:cubicBezTo>
                  <a:cubicBezTo>
                    <a:pt x="948" y="126"/>
                    <a:pt x="922" y="0"/>
                    <a:pt x="922" y="0"/>
                  </a:cubicBezTo>
                  <a:close/>
                </a:path>
              </a:pathLst>
            </a:custGeom>
            <a:solidFill>
              <a:srgbClr val="26242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Arial" panose="020B0604020202020204" pitchFamily="34" charset="0"/>
                <a:ea typeface="微软雅黑" panose="020B0503020204020204" charset="-122"/>
                <a:sym typeface="Arial" panose="020B0604020202020204" pitchFamily="34" charset="0"/>
              </a:endParaRPr>
            </a:p>
          </p:txBody>
        </p:sp>
      </p:grpSp>
      <p:sp>
        <p:nvSpPr>
          <p:cNvPr id="6" name="标题 5"/>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20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par>
                                <p:cTn id="11" presetID="22" presetClass="entr" presetSubtype="4" fill="hold" nodeType="withEffect">
                                  <p:stCondLst>
                                    <p:cond delay="40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par>
                                <p:cTn id="14" presetID="22" presetClass="entr" presetSubtype="4" fill="hold" nodeType="withEffect">
                                  <p:stCondLst>
                                    <p:cond delay="60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par>
                                <p:cTn id="17" presetID="42" presetClass="entr" presetSubtype="0" fill="hold" nodeType="withEffect">
                                  <p:stCondLst>
                                    <p:cond delay="80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000"/>
                                        <p:tgtEl>
                                          <p:spTgt spid="20"/>
                                        </p:tgtEl>
                                      </p:cBhvr>
                                    </p:animEffect>
                                    <p:anim calcmode="lin" valueType="num">
                                      <p:cBhvr>
                                        <p:cTn id="20" dur="1000" fill="hold"/>
                                        <p:tgtEl>
                                          <p:spTgt spid="20"/>
                                        </p:tgtEl>
                                        <p:attrNameLst>
                                          <p:attrName>ppt_x</p:attrName>
                                        </p:attrNameLst>
                                      </p:cBhvr>
                                      <p:tavLst>
                                        <p:tav tm="0">
                                          <p:val>
                                            <p:strVal val="#ppt_x"/>
                                          </p:val>
                                        </p:tav>
                                        <p:tav tm="100000">
                                          <p:val>
                                            <p:strVal val="#ppt_x"/>
                                          </p:val>
                                        </p:tav>
                                      </p:tavLst>
                                    </p:anim>
                                    <p:anim calcmode="lin" valueType="num">
                                      <p:cBhvr>
                                        <p:cTn id="21" dur="1000" fill="hold"/>
                                        <p:tgtEl>
                                          <p:spTgt spid="20"/>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1000"/>
                                  </p:stCondLst>
                                  <p:childTnLst>
                                    <p:set>
                                      <p:cBhvr>
                                        <p:cTn id="23" dur="1" fill="hold">
                                          <p:stCondLst>
                                            <p:cond delay="0"/>
                                          </p:stCondLst>
                                        </p:cTn>
                                        <p:tgtEl>
                                          <p:spTgt spid="48"/>
                                        </p:tgtEl>
                                        <p:attrNameLst>
                                          <p:attrName>style.visibility</p:attrName>
                                        </p:attrNameLst>
                                      </p:cBhvr>
                                      <p:to>
                                        <p:strVal val="visible"/>
                                      </p:to>
                                    </p:set>
                                    <p:animEffect transition="in" filter="fade">
                                      <p:cBhvr>
                                        <p:cTn id="24" dur="1000"/>
                                        <p:tgtEl>
                                          <p:spTgt spid="48"/>
                                        </p:tgtEl>
                                      </p:cBhvr>
                                    </p:animEffect>
                                    <p:anim calcmode="lin" valueType="num">
                                      <p:cBhvr>
                                        <p:cTn id="25" dur="1000" fill="hold"/>
                                        <p:tgtEl>
                                          <p:spTgt spid="48"/>
                                        </p:tgtEl>
                                        <p:attrNameLst>
                                          <p:attrName>ppt_x</p:attrName>
                                        </p:attrNameLst>
                                      </p:cBhvr>
                                      <p:tavLst>
                                        <p:tav tm="0">
                                          <p:val>
                                            <p:strVal val="#ppt_x"/>
                                          </p:val>
                                        </p:tav>
                                        <p:tav tm="100000">
                                          <p:val>
                                            <p:strVal val="#ppt_x"/>
                                          </p:val>
                                        </p:tav>
                                      </p:tavLst>
                                    </p:anim>
                                    <p:anim calcmode="lin" valueType="num">
                                      <p:cBhvr>
                                        <p:cTn id="26" dur="1000" fill="hold"/>
                                        <p:tgtEl>
                                          <p:spTgt spid="48"/>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1200"/>
                                  </p:stCondLst>
                                  <p:childTnLst>
                                    <p:set>
                                      <p:cBhvr>
                                        <p:cTn id="28" dur="1" fill="hold">
                                          <p:stCondLst>
                                            <p:cond delay="0"/>
                                          </p:stCondLst>
                                        </p:cTn>
                                        <p:tgtEl>
                                          <p:spTgt spid="75"/>
                                        </p:tgtEl>
                                        <p:attrNameLst>
                                          <p:attrName>style.visibility</p:attrName>
                                        </p:attrNameLst>
                                      </p:cBhvr>
                                      <p:to>
                                        <p:strVal val="visible"/>
                                      </p:to>
                                    </p:set>
                                    <p:animEffect transition="in" filter="fade">
                                      <p:cBhvr>
                                        <p:cTn id="29" dur="1000"/>
                                        <p:tgtEl>
                                          <p:spTgt spid="75"/>
                                        </p:tgtEl>
                                      </p:cBhvr>
                                    </p:animEffect>
                                    <p:anim calcmode="lin" valueType="num">
                                      <p:cBhvr>
                                        <p:cTn id="30" dur="1000" fill="hold"/>
                                        <p:tgtEl>
                                          <p:spTgt spid="75"/>
                                        </p:tgtEl>
                                        <p:attrNameLst>
                                          <p:attrName>ppt_x</p:attrName>
                                        </p:attrNameLst>
                                      </p:cBhvr>
                                      <p:tavLst>
                                        <p:tav tm="0">
                                          <p:val>
                                            <p:strVal val="#ppt_x"/>
                                          </p:val>
                                        </p:tav>
                                        <p:tav tm="100000">
                                          <p:val>
                                            <p:strVal val="#ppt_x"/>
                                          </p:val>
                                        </p:tav>
                                      </p:tavLst>
                                    </p:anim>
                                    <p:anim calcmode="lin" valueType="num">
                                      <p:cBhvr>
                                        <p:cTn id="31" dur="1000" fill="hold"/>
                                        <p:tgtEl>
                                          <p:spTgt spid="75"/>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1400"/>
                                  </p:stCondLst>
                                  <p:childTnLst>
                                    <p:set>
                                      <p:cBhvr>
                                        <p:cTn id="33" dur="1" fill="hold">
                                          <p:stCondLst>
                                            <p:cond delay="0"/>
                                          </p:stCondLst>
                                        </p:cTn>
                                        <p:tgtEl>
                                          <p:spTgt spid="98"/>
                                        </p:tgtEl>
                                        <p:attrNameLst>
                                          <p:attrName>style.visibility</p:attrName>
                                        </p:attrNameLst>
                                      </p:cBhvr>
                                      <p:to>
                                        <p:strVal val="visible"/>
                                      </p:to>
                                    </p:set>
                                    <p:animEffect transition="in" filter="fade">
                                      <p:cBhvr>
                                        <p:cTn id="34" dur="1000"/>
                                        <p:tgtEl>
                                          <p:spTgt spid="98"/>
                                        </p:tgtEl>
                                      </p:cBhvr>
                                    </p:animEffect>
                                    <p:anim calcmode="lin" valueType="num">
                                      <p:cBhvr>
                                        <p:cTn id="35" dur="1000" fill="hold"/>
                                        <p:tgtEl>
                                          <p:spTgt spid="98"/>
                                        </p:tgtEl>
                                        <p:attrNameLst>
                                          <p:attrName>ppt_x</p:attrName>
                                        </p:attrNameLst>
                                      </p:cBhvr>
                                      <p:tavLst>
                                        <p:tav tm="0">
                                          <p:val>
                                            <p:strVal val="#ppt_x"/>
                                          </p:val>
                                        </p:tav>
                                        <p:tav tm="100000">
                                          <p:val>
                                            <p:strVal val="#ppt_x"/>
                                          </p:val>
                                        </p:tav>
                                      </p:tavLst>
                                    </p:anim>
                                    <p:anim calcmode="lin" valueType="num">
                                      <p:cBhvr>
                                        <p:cTn id="36" dur="1000" fill="hold"/>
                                        <p:tgtEl>
                                          <p:spTgt spid="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椭圆 21"/>
          <p:cNvSpPr/>
          <p:nvPr/>
        </p:nvSpPr>
        <p:spPr bwMode="auto">
          <a:xfrm>
            <a:off x="1103598" y="2571270"/>
            <a:ext cx="2950791" cy="2952328"/>
          </a:xfrm>
          <a:prstGeom prst="ellipse">
            <a:avLst/>
          </a:prstGeom>
          <a:solidFill>
            <a:schemeClr val="accent1"/>
          </a:solidFill>
          <a:ln w="9525" cap="flat" cmpd="sng" algn="ctr">
            <a:solidFill>
              <a:schemeClr val="accent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27" name="TextBox 26"/>
          <p:cNvSpPr txBox="1"/>
          <p:nvPr/>
        </p:nvSpPr>
        <p:spPr>
          <a:xfrm>
            <a:off x="5450133" y="1656302"/>
            <a:ext cx="1708232" cy="369332"/>
          </a:xfrm>
          <a:prstGeom prst="rect">
            <a:avLst/>
          </a:prstGeom>
          <a:noFill/>
        </p:spPr>
        <p:txBody>
          <a:bodyPr wrap="none" rtlCol="0">
            <a:spAutoFit/>
          </a:bodyPr>
          <a:lstStyle/>
          <a:p>
            <a:r>
              <a:rPr lang="en-US" altLang="zh-CN" b="1" dirty="0">
                <a:solidFill>
                  <a:schemeClr val="tx2"/>
                </a:solidFill>
                <a:latin typeface="+mj-ea"/>
                <a:ea typeface="+mj-ea"/>
              </a:rPr>
              <a:t>■</a:t>
            </a:r>
            <a:r>
              <a:rPr lang="zh-CN" altLang="en-US" b="1" dirty="0">
                <a:solidFill>
                  <a:schemeClr val="tx2"/>
                </a:solidFill>
                <a:latin typeface="+mj-ea"/>
                <a:ea typeface="+mj-ea"/>
              </a:rPr>
              <a:t>请输入您标题</a:t>
            </a:r>
          </a:p>
        </p:txBody>
      </p:sp>
      <p:sp>
        <p:nvSpPr>
          <p:cNvPr id="28" name="TextBox 27"/>
          <p:cNvSpPr txBox="1"/>
          <p:nvPr/>
        </p:nvSpPr>
        <p:spPr>
          <a:xfrm>
            <a:off x="5450133" y="1965389"/>
            <a:ext cx="5757641" cy="584775"/>
          </a:xfrm>
          <a:prstGeom prst="rect">
            <a:avLst/>
          </a:prstGeom>
          <a:noFill/>
        </p:spPr>
        <p:txBody>
          <a:bodyPr wrap="square" rtlCol="0">
            <a:spAutoFit/>
          </a:bodyPr>
          <a:lstStyle/>
          <a:p>
            <a:r>
              <a:rPr lang="zh-CN" altLang="en-US" sz="16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600" dirty="0">
              <a:solidFill>
                <a:schemeClr val="tx2"/>
              </a:solidFill>
              <a:latin typeface="+mn-ea"/>
              <a:ea typeface="+mn-ea"/>
            </a:endParaRPr>
          </a:p>
        </p:txBody>
      </p:sp>
      <p:sp>
        <p:nvSpPr>
          <p:cNvPr id="29" name="TextBox 28"/>
          <p:cNvSpPr txBox="1"/>
          <p:nvPr/>
        </p:nvSpPr>
        <p:spPr>
          <a:xfrm>
            <a:off x="5450133" y="2805721"/>
            <a:ext cx="1708232" cy="369332"/>
          </a:xfrm>
          <a:prstGeom prst="rect">
            <a:avLst/>
          </a:prstGeom>
          <a:noFill/>
        </p:spPr>
        <p:txBody>
          <a:bodyPr wrap="none" rtlCol="0">
            <a:spAutoFit/>
          </a:bodyPr>
          <a:lstStyle/>
          <a:p>
            <a:r>
              <a:rPr lang="en-US" altLang="zh-CN" b="1" dirty="0">
                <a:solidFill>
                  <a:schemeClr val="accent2"/>
                </a:solidFill>
                <a:latin typeface="+mj-ea"/>
                <a:ea typeface="+mj-ea"/>
              </a:rPr>
              <a:t>■</a:t>
            </a:r>
            <a:r>
              <a:rPr lang="zh-CN" altLang="en-US" b="1" dirty="0">
                <a:solidFill>
                  <a:schemeClr val="accent2"/>
                </a:solidFill>
                <a:latin typeface="+mj-ea"/>
                <a:ea typeface="+mj-ea"/>
              </a:rPr>
              <a:t>请输入您标题</a:t>
            </a:r>
          </a:p>
        </p:txBody>
      </p:sp>
      <p:sp>
        <p:nvSpPr>
          <p:cNvPr id="30" name="TextBox 29"/>
          <p:cNvSpPr txBox="1"/>
          <p:nvPr/>
        </p:nvSpPr>
        <p:spPr>
          <a:xfrm>
            <a:off x="5450133" y="3114808"/>
            <a:ext cx="5757641" cy="584775"/>
          </a:xfrm>
          <a:prstGeom prst="rect">
            <a:avLst/>
          </a:prstGeom>
          <a:noFill/>
        </p:spPr>
        <p:txBody>
          <a:bodyPr wrap="square" rtlCol="0">
            <a:spAutoFit/>
          </a:bodyPr>
          <a:lstStyle/>
          <a:p>
            <a:r>
              <a:rPr lang="zh-CN" altLang="en-US" sz="16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600" dirty="0">
              <a:solidFill>
                <a:schemeClr val="tx2"/>
              </a:solidFill>
              <a:latin typeface="+mn-ea"/>
              <a:ea typeface="+mn-ea"/>
            </a:endParaRPr>
          </a:p>
        </p:txBody>
      </p:sp>
      <p:sp>
        <p:nvSpPr>
          <p:cNvPr id="31" name="TextBox 30"/>
          <p:cNvSpPr txBox="1"/>
          <p:nvPr/>
        </p:nvSpPr>
        <p:spPr>
          <a:xfrm>
            <a:off x="5450133" y="4003145"/>
            <a:ext cx="1708232" cy="369332"/>
          </a:xfrm>
          <a:prstGeom prst="rect">
            <a:avLst/>
          </a:prstGeom>
          <a:noFill/>
        </p:spPr>
        <p:txBody>
          <a:bodyPr wrap="none" rtlCol="0">
            <a:spAutoFit/>
          </a:bodyPr>
          <a:lstStyle/>
          <a:p>
            <a:r>
              <a:rPr lang="en-US" altLang="zh-CN" b="1" dirty="0">
                <a:solidFill>
                  <a:schemeClr val="accent3"/>
                </a:solidFill>
                <a:latin typeface="+mj-ea"/>
                <a:ea typeface="+mj-ea"/>
              </a:rPr>
              <a:t>■</a:t>
            </a:r>
            <a:r>
              <a:rPr lang="zh-CN" altLang="en-US" b="1" dirty="0">
                <a:solidFill>
                  <a:schemeClr val="accent3"/>
                </a:solidFill>
                <a:latin typeface="+mj-ea"/>
                <a:ea typeface="+mj-ea"/>
              </a:rPr>
              <a:t>请输入您标题</a:t>
            </a:r>
          </a:p>
        </p:txBody>
      </p:sp>
      <p:sp>
        <p:nvSpPr>
          <p:cNvPr id="32" name="TextBox 31"/>
          <p:cNvSpPr txBox="1"/>
          <p:nvPr/>
        </p:nvSpPr>
        <p:spPr>
          <a:xfrm>
            <a:off x="5450133" y="4312232"/>
            <a:ext cx="5757641" cy="584775"/>
          </a:xfrm>
          <a:prstGeom prst="rect">
            <a:avLst/>
          </a:prstGeom>
          <a:noFill/>
        </p:spPr>
        <p:txBody>
          <a:bodyPr wrap="square" rtlCol="0">
            <a:spAutoFit/>
          </a:bodyPr>
          <a:lstStyle/>
          <a:p>
            <a:r>
              <a:rPr lang="zh-CN" altLang="en-US" sz="16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600" dirty="0">
              <a:solidFill>
                <a:schemeClr val="tx2"/>
              </a:solidFill>
              <a:latin typeface="+mn-ea"/>
              <a:ea typeface="+mn-ea"/>
            </a:endParaRPr>
          </a:p>
        </p:txBody>
      </p:sp>
      <p:sp>
        <p:nvSpPr>
          <p:cNvPr id="33" name="TextBox 32"/>
          <p:cNvSpPr txBox="1"/>
          <p:nvPr/>
        </p:nvSpPr>
        <p:spPr>
          <a:xfrm>
            <a:off x="5446637" y="5271442"/>
            <a:ext cx="1708232" cy="369332"/>
          </a:xfrm>
          <a:prstGeom prst="rect">
            <a:avLst/>
          </a:prstGeom>
          <a:noFill/>
        </p:spPr>
        <p:txBody>
          <a:bodyPr wrap="none" rtlCol="0">
            <a:spAutoFit/>
          </a:bodyPr>
          <a:lstStyle/>
          <a:p>
            <a:r>
              <a:rPr lang="en-US" altLang="zh-CN" b="1" dirty="0">
                <a:solidFill>
                  <a:schemeClr val="accent4"/>
                </a:solidFill>
                <a:latin typeface="+mj-ea"/>
                <a:ea typeface="+mj-ea"/>
              </a:rPr>
              <a:t>■</a:t>
            </a:r>
            <a:r>
              <a:rPr lang="zh-CN" altLang="en-US" b="1" dirty="0">
                <a:solidFill>
                  <a:schemeClr val="accent4"/>
                </a:solidFill>
                <a:latin typeface="+mj-ea"/>
                <a:ea typeface="+mj-ea"/>
              </a:rPr>
              <a:t>请输入您标题</a:t>
            </a:r>
          </a:p>
        </p:txBody>
      </p:sp>
      <p:sp>
        <p:nvSpPr>
          <p:cNvPr id="34" name="TextBox 33"/>
          <p:cNvSpPr txBox="1"/>
          <p:nvPr/>
        </p:nvSpPr>
        <p:spPr>
          <a:xfrm>
            <a:off x="5446637" y="5580529"/>
            <a:ext cx="5757641" cy="584775"/>
          </a:xfrm>
          <a:prstGeom prst="rect">
            <a:avLst/>
          </a:prstGeom>
          <a:noFill/>
        </p:spPr>
        <p:txBody>
          <a:bodyPr wrap="square" rtlCol="0">
            <a:spAutoFit/>
          </a:bodyPr>
          <a:lstStyle/>
          <a:p>
            <a:r>
              <a:rPr lang="zh-CN" altLang="en-US" sz="1600" dirty="0">
                <a:solidFill>
                  <a:schemeClr val="tx1">
                    <a:lumMod val="50000"/>
                    <a:lumOff val="50000"/>
                  </a:schemeClr>
                </a:solidFill>
                <a:latin typeface="+mj-ea"/>
                <a:sym typeface="微软雅黑" panose="020B0503020204020204" charset="-122"/>
              </a:rPr>
              <a:t>在此录入上述图表的综合描述说明，在此录入上述图表的综合描述说明。</a:t>
            </a:r>
            <a:endParaRPr lang="zh-CN" altLang="en-US" sz="1600" dirty="0">
              <a:solidFill>
                <a:schemeClr val="tx2"/>
              </a:solidFill>
              <a:latin typeface="+mn-ea"/>
              <a:ea typeface="+mn-ea"/>
            </a:endParaRPr>
          </a:p>
        </p:txBody>
      </p:sp>
      <p:sp>
        <p:nvSpPr>
          <p:cNvPr id="35" name="TextBox 34"/>
          <p:cNvSpPr txBox="1"/>
          <p:nvPr/>
        </p:nvSpPr>
        <p:spPr>
          <a:xfrm>
            <a:off x="1929234" y="3604345"/>
            <a:ext cx="1299518" cy="707886"/>
          </a:xfrm>
          <a:prstGeom prst="rect">
            <a:avLst/>
          </a:prstGeom>
          <a:noFill/>
        </p:spPr>
        <p:txBody>
          <a:bodyPr wrap="square" rtlCol="0">
            <a:spAutoFit/>
          </a:bodyPr>
          <a:lstStyle/>
          <a:p>
            <a:pPr algn="ctr"/>
            <a:r>
              <a:rPr lang="zh-CN" altLang="en-US" sz="2000" dirty="0">
                <a:solidFill>
                  <a:srgbClr val="F8F8F8"/>
                </a:solidFill>
                <a:latin typeface="+mn-ea"/>
                <a:ea typeface="+mn-ea"/>
              </a:rPr>
              <a:t>重点工作落实情况</a:t>
            </a:r>
          </a:p>
        </p:txBody>
      </p:sp>
      <p:grpSp>
        <p:nvGrpSpPr>
          <p:cNvPr id="2" name="组合 1"/>
          <p:cNvGrpSpPr/>
          <p:nvPr/>
        </p:nvGrpSpPr>
        <p:grpSpPr>
          <a:xfrm>
            <a:off x="2578994" y="1945501"/>
            <a:ext cx="863646" cy="864096"/>
            <a:chOff x="2505666" y="1765071"/>
            <a:chExt cx="864096" cy="864096"/>
          </a:xfrm>
        </p:grpSpPr>
        <p:sp>
          <p:nvSpPr>
            <p:cNvPr id="23" name="椭圆 22"/>
            <p:cNvSpPr/>
            <p:nvPr/>
          </p:nvSpPr>
          <p:spPr bwMode="auto">
            <a:xfrm>
              <a:off x="2505666" y="1765071"/>
              <a:ext cx="864096" cy="864096"/>
            </a:xfrm>
            <a:prstGeom prst="ellipse">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6" name="TextBox 35"/>
            <p:cNvSpPr txBox="1"/>
            <p:nvPr/>
          </p:nvSpPr>
          <p:spPr>
            <a:xfrm>
              <a:off x="2563333" y="1845204"/>
              <a:ext cx="755335" cy="646331"/>
            </a:xfrm>
            <a:prstGeom prst="rect">
              <a:avLst/>
            </a:prstGeom>
            <a:noFill/>
          </p:spPr>
          <p:txBody>
            <a:bodyPr wrap="none" rtlCol="0">
              <a:spAutoFit/>
            </a:bodyPr>
            <a:lstStyle/>
            <a:p>
              <a:r>
                <a:rPr lang="en-US" altLang="zh-CN" sz="3600" dirty="0">
                  <a:solidFill>
                    <a:srgbClr val="F8F8F8"/>
                  </a:solidFill>
                  <a:latin typeface="+mn-ea"/>
                  <a:ea typeface="+mn-ea"/>
                </a:rPr>
                <a:t>01</a:t>
              </a:r>
              <a:endParaRPr lang="zh-CN" altLang="en-US" sz="3600" dirty="0">
                <a:solidFill>
                  <a:srgbClr val="F8F8F8"/>
                </a:solidFill>
                <a:latin typeface="+mn-ea"/>
                <a:ea typeface="+mn-ea"/>
              </a:endParaRPr>
            </a:p>
          </p:txBody>
        </p:sp>
      </p:grpSp>
      <p:grpSp>
        <p:nvGrpSpPr>
          <p:cNvPr id="3" name="组合 2"/>
          <p:cNvGrpSpPr/>
          <p:nvPr/>
        </p:nvGrpSpPr>
        <p:grpSpPr>
          <a:xfrm>
            <a:off x="3478625" y="2780604"/>
            <a:ext cx="863646" cy="864096"/>
            <a:chOff x="3405766" y="2600174"/>
            <a:chExt cx="864096" cy="864096"/>
          </a:xfrm>
        </p:grpSpPr>
        <p:sp>
          <p:nvSpPr>
            <p:cNvPr id="24" name="椭圆 23"/>
            <p:cNvSpPr/>
            <p:nvPr/>
          </p:nvSpPr>
          <p:spPr bwMode="auto">
            <a:xfrm>
              <a:off x="3405766" y="2600174"/>
              <a:ext cx="864096" cy="864096"/>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7" name="TextBox 36"/>
            <p:cNvSpPr txBox="1"/>
            <p:nvPr/>
          </p:nvSpPr>
          <p:spPr>
            <a:xfrm>
              <a:off x="3452333" y="2708804"/>
              <a:ext cx="726481" cy="646331"/>
            </a:xfrm>
            <a:prstGeom prst="rect">
              <a:avLst/>
            </a:prstGeom>
            <a:noFill/>
          </p:spPr>
          <p:txBody>
            <a:bodyPr wrap="none" rtlCol="0">
              <a:spAutoFit/>
            </a:bodyPr>
            <a:lstStyle/>
            <a:p>
              <a:r>
                <a:rPr lang="en-US" altLang="zh-CN" sz="3600" dirty="0">
                  <a:solidFill>
                    <a:srgbClr val="F8F8F8"/>
                  </a:solidFill>
                  <a:latin typeface="+mn-ea"/>
                  <a:ea typeface="+mn-ea"/>
                </a:rPr>
                <a:t>02</a:t>
              </a:r>
              <a:endParaRPr lang="zh-CN" altLang="en-US" sz="3600" dirty="0">
                <a:solidFill>
                  <a:srgbClr val="F8F8F8"/>
                </a:solidFill>
                <a:latin typeface="+mn-ea"/>
                <a:ea typeface="+mn-ea"/>
              </a:endParaRPr>
            </a:p>
          </p:txBody>
        </p:sp>
      </p:grpSp>
      <p:grpSp>
        <p:nvGrpSpPr>
          <p:cNvPr id="5" name="组合 4"/>
          <p:cNvGrpSpPr/>
          <p:nvPr/>
        </p:nvGrpSpPr>
        <p:grpSpPr>
          <a:xfrm>
            <a:off x="3666232" y="4036250"/>
            <a:ext cx="863646" cy="864096"/>
            <a:chOff x="3593471" y="3855820"/>
            <a:chExt cx="864096" cy="864096"/>
          </a:xfrm>
        </p:grpSpPr>
        <p:sp>
          <p:nvSpPr>
            <p:cNvPr id="25" name="椭圆 24"/>
            <p:cNvSpPr/>
            <p:nvPr/>
          </p:nvSpPr>
          <p:spPr bwMode="auto">
            <a:xfrm>
              <a:off x="3593471" y="3855820"/>
              <a:ext cx="864096" cy="864096"/>
            </a:xfrm>
            <a:prstGeom prst="ellipse">
              <a:avLst/>
            </a:prstGeom>
            <a:solidFill>
              <a:schemeClr val="accent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8" name="TextBox 37"/>
            <p:cNvSpPr txBox="1"/>
            <p:nvPr/>
          </p:nvSpPr>
          <p:spPr>
            <a:xfrm>
              <a:off x="3655533" y="3978804"/>
              <a:ext cx="755335" cy="646331"/>
            </a:xfrm>
            <a:prstGeom prst="rect">
              <a:avLst/>
            </a:prstGeom>
            <a:noFill/>
          </p:spPr>
          <p:txBody>
            <a:bodyPr wrap="none" rtlCol="0">
              <a:spAutoFit/>
            </a:bodyPr>
            <a:lstStyle/>
            <a:p>
              <a:r>
                <a:rPr lang="en-US" altLang="zh-CN" sz="3600" dirty="0">
                  <a:solidFill>
                    <a:srgbClr val="F8F8F8"/>
                  </a:solidFill>
                  <a:latin typeface="+mn-ea"/>
                  <a:ea typeface="+mn-ea"/>
                </a:rPr>
                <a:t>03</a:t>
              </a:r>
              <a:endParaRPr lang="zh-CN" altLang="en-US" sz="3600" dirty="0">
                <a:solidFill>
                  <a:srgbClr val="F8F8F8"/>
                </a:solidFill>
                <a:latin typeface="+mn-ea"/>
                <a:ea typeface="+mn-ea"/>
              </a:endParaRPr>
            </a:p>
          </p:txBody>
        </p:sp>
      </p:grpSp>
      <p:grpSp>
        <p:nvGrpSpPr>
          <p:cNvPr id="6" name="组合 5"/>
          <p:cNvGrpSpPr/>
          <p:nvPr/>
        </p:nvGrpSpPr>
        <p:grpSpPr>
          <a:xfrm>
            <a:off x="3010817" y="4989639"/>
            <a:ext cx="863646" cy="864096"/>
            <a:chOff x="2937714" y="4911120"/>
            <a:chExt cx="864096" cy="864096"/>
          </a:xfrm>
        </p:grpSpPr>
        <p:sp>
          <p:nvSpPr>
            <p:cNvPr id="26" name="椭圆 25"/>
            <p:cNvSpPr/>
            <p:nvPr/>
          </p:nvSpPr>
          <p:spPr bwMode="auto">
            <a:xfrm>
              <a:off x="2937714" y="4911120"/>
              <a:ext cx="864096" cy="864096"/>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9" name="TextBox 38"/>
            <p:cNvSpPr txBox="1"/>
            <p:nvPr/>
          </p:nvSpPr>
          <p:spPr>
            <a:xfrm>
              <a:off x="2982433" y="5020204"/>
              <a:ext cx="726481" cy="646331"/>
            </a:xfrm>
            <a:prstGeom prst="rect">
              <a:avLst/>
            </a:prstGeom>
            <a:noFill/>
          </p:spPr>
          <p:txBody>
            <a:bodyPr wrap="none" rtlCol="0">
              <a:spAutoFit/>
            </a:bodyPr>
            <a:lstStyle/>
            <a:p>
              <a:r>
                <a:rPr lang="en-US" altLang="zh-CN" sz="3600" dirty="0">
                  <a:solidFill>
                    <a:srgbClr val="F8F8F8"/>
                  </a:solidFill>
                  <a:latin typeface="+mn-ea"/>
                  <a:ea typeface="+mn-ea"/>
                </a:rPr>
                <a:t>04</a:t>
              </a:r>
              <a:endParaRPr lang="zh-CN" altLang="en-US" sz="3600" dirty="0">
                <a:solidFill>
                  <a:srgbClr val="F8F8F8"/>
                </a:solidFill>
                <a:latin typeface="+mn-ea"/>
                <a:ea typeface="+mn-ea"/>
              </a:endParaRPr>
            </a:p>
          </p:txBody>
        </p:sp>
      </p:grpSp>
      <p:sp>
        <p:nvSpPr>
          <p:cNvPr id="4" name="标题 3"/>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ppt_w</p:attrName>
                                        </p:attrNameLst>
                                      </p:cBhvr>
                                      <p:tavLst>
                                        <p:tav tm="0">
                                          <p:val>
                                            <p:fltVal val="0"/>
                                          </p:val>
                                        </p:tav>
                                        <p:tav tm="100000">
                                          <p:val>
                                            <p:strVal val="#ppt_w"/>
                                          </p:val>
                                        </p:tav>
                                      </p:tavLst>
                                    </p:anim>
                                    <p:anim calcmode="lin" valueType="num">
                                      <p:cBhvr>
                                        <p:cTn id="8" dur="500" fill="hold"/>
                                        <p:tgtEl>
                                          <p:spTgt spid="35"/>
                                        </p:tgtEl>
                                        <p:attrNameLst>
                                          <p:attrName>ppt_h</p:attrName>
                                        </p:attrNameLst>
                                      </p:cBhvr>
                                      <p:tavLst>
                                        <p:tav tm="0">
                                          <p:val>
                                            <p:fltVal val="0"/>
                                          </p:val>
                                        </p:tav>
                                        <p:tav tm="100000">
                                          <p:val>
                                            <p:strVal val="#ppt_h"/>
                                          </p:val>
                                        </p:tav>
                                      </p:tavLst>
                                    </p:anim>
                                    <p:animEffect transition="in" filter="fade">
                                      <p:cBhvr>
                                        <p:cTn id="9" dur="500"/>
                                        <p:tgtEl>
                                          <p:spTgt spid="3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Effect transition="in" filter="fade">
                                      <p:cBhvr>
                                        <p:cTn id="14" dur="500"/>
                                        <p:tgtEl>
                                          <p:spTgt spid="22"/>
                                        </p:tgtEl>
                                      </p:cBhvr>
                                    </p:animEffect>
                                  </p:childTnLst>
                                </p:cTn>
                              </p:par>
                            </p:childTnLst>
                          </p:cTn>
                        </p:par>
                        <p:par>
                          <p:cTn id="15" fill="hold">
                            <p:stCondLst>
                              <p:cond delay="500"/>
                            </p:stCondLst>
                            <p:childTnLst>
                              <p:par>
                                <p:cTn id="16" presetID="52"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Scale>
                                      <p:cBhvr>
                                        <p:cTn id="18"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9" dur="1000" decel="50000" fill="hold">
                                          <p:stCondLst>
                                            <p:cond delay="0"/>
                                          </p:stCondLst>
                                        </p:cTn>
                                        <p:tgtEl>
                                          <p:spTgt spid="2"/>
                                        </p:tgtEl>
                                        <p:attrNameLst>
                                          <p:attrName>ppt_x</p:attrName>
                                          <p:attrName>ppt_y</p:attrName>
                                        </p:attrNameLst>
                                      </p:cBhvr>
                                    </p:animMotion>
                                    <p:animEffect transition="in" filter="fade">
                                      <p:cBhvr>
                                        <p:cTn id="20" dur="1000"/>
                                        <p:tgtEl>
                                          <p:spTgt spid="2"/>
                                        </p:tgtEl>
                                      </p:cBhvr>
                                    </p:animEffect>
                                  </p:childTnLst>
                                </p:cTn>
                              </p:par>
                              <p:par>
                                <p:cTn id="21" presetID="52" presetClass="entr" presetSubtype="0" fill="hold" nodeType="withEffect">
                                  <p:stCondLst>
                                    <p:cond delay="200"/>
                                  </p:stCondLst>
                                  <p:childTnLst>
                                    <p:set>
                                      <p:cBhvr>
                                        <p:cTn id="22" dur="1" fill="hold">
                                          <p:stCondLst>
                                            <p:cond delay="0"/>
                                          </p:stCondLst>
                                        </p:cTn>
                                        <p:tgtEl>
                                          <p:spTgt spid="3"/>
                                        </p:tgtEl>
                                        <p:attrNameLst>
                                          <p:attrName>style.visibility</p:attrName>
                                        </p:attrNameLst>
                                      </p:cBhvr>
                                      <p:to>
                                        <p:strVal val="visible"/>
                                      </p:to>
                                    </p:set>
                                    <p:animScale>
                                      <p:cBhvr>
                                        <p:cTn id="23"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4" dur="1000" decel="50000" fill="hold">
                                          <p:stCondLst>
                                            <p:cond delay="0"/>
                                          </p:stCondLst>
                                        </p:cTn>
                                        <p:tgtEl>
                                          <p:spTgt spid="3"/>
                                        </p:tgtEl>
                                        <p:attrNameLst>
                                          <p:attrName>ppt_x</p:attrName>
                                          <p:attrName>ppt_y</p:attrName>
                                        </p:attrNameLst>
                                      </p:cBhvr>
                                    </p:animMotion>
                                    <p:animEffect transition="in" filter="fade">
                                      <p:cBhvr>
                                        <p:cTn id="25" dur="1000"/>
                                        <p:tgtEl>
                                          <p:spTgt spid="3"/>
                                        </p:tgtEl>
                                      </p:cBhvr>
                                    </p:animEffect>
                                  </p:childTnLst>
                                </p:cTn>
                              </p:par>
                              <p:par>
                                <p:cTn id="26" presetID="52" presetClass="entr" presetSubtype="0" fill="hold" nodeType="withEffect">
                                  <p:stCondLst>
                                    <p:cond delay="400"/>
                                  </p:stCondLst>
                                  <p:childTnLst>
                                    <p:set>
                                      <p:cBhvr>
                                        <p:cTn id="27" dur="1" fill="hold">
                                          <p:stCondLst>
                                            <p:cond delay="0"/>
                                          </p:stCondLst>
                                        </p:cTn>
                                        <p:tgtEl>
                                          <p:spTgt spid="5"/>
                                        </p:tgtEl>
                                        <p:attrNameLst>
                                          <p:attrName>style.visibility</p:attrName>
                                        </p:attrNameLst>
                                      </p:cBhvr>
                                      <p:to>
                                        <p:strVal val="visible"/>
                                      </p:to>
                                    </p:set>
                                    <p:animScale>
                                      <p:cBhvr>
                                        <p:cTn id="28"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9" dur="1000" decel="50000" fill="hold">
                                          <p:stCondLst>
                                            <p:cond delay="0"/>
                                          </p:stCondLst>
                                        </p:cTn>
                                        <p:tgtEl>
                                          <p:spTgt spid="5"/>
                                        </p:tgtEl>
                                        <p:attrNameLst>
                                          <p:attrName>ppt_x</p:attrName>
                                          <p:attrName>ppt_y</p:attrName>
                                        </p:attrNameLst>
                                      </p:cBhvr>
                                    </p:animMotion>
                                    <p:animEffect transition="in" filter="fade">
                                      <p:cBhvr>
                                        <p:cTn id="30" dur="1000"/>
                                        <p:tgtEl>
                                          <p:spTgt spid="5"/>
                                        </p:tgtEl>
                                      </p:cBhvr>
                                    </p:animEffect>
                                  </p:childTnLst>
                                </p:cTn>
                              </p:par>
                              <p:par>
                                <p:cTn id="31" presetID="52" presetClass="entr" presetSubtype="0" fill="hold" nodeType="withEffect">
                                  <p:stCondLst>
                                    <p:cond delay="600"/>
                                  </p:stCondLst>
                                  <p:childTnLst>
                                    <p:set>
                                      <p:cBhvr>
                                        <p:cTn id="32" dur="1" fill="hold">
                                          <p:stCondLst>
                                            <p:cond delay="0"/>
                                          </p:stCondLst>
                                        </p:cTn>
                                        <p:tgtEl>
                                          <p:spTgt spid="6"/>
                                        </p:tgtEl>
                                        <p:attrNameLst>
                                          <p:attrName>style.visibility</p:attrName>
                                        </p:attrNameLst>
                                      </p:cBhvr>
                                      <p:to>
                                        <p:strVal val="visible"/>
                                      </p:to>
                                    </p:set>
                                    <p:animScale>
                                      <p:cBhvr>
                                        <p:cTn id="33"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4" dur="1000" decel="50000" fill="hold">
                                          <p:stCondLst>
                                            <p:cond delay="0"/>
                                          </p:stCondLst>
                                        </p:cTn>
                                        <p:tgtEl>
                                          <p:spTgt spid="6"/>
                                        </p:tgtEl>
                                        <p:attrNameLst>
                                          <p:attrName>ppt_x</p:attrName>
                                          <p:attrName>ppt_y</p:attrName>
                                        </p:attrNameLst>
                                      </p:cBhvr>
                                    </p:animMotion>
                                    <p:animEffect transition="in" filter="fade">
                                      <p:cBhvr>
                                        <p:cTn id="35" dur="1000"/>
                                        <p:tgtEl>
                                          <p:spTgt spid="6"/>
                                        </p:tgtEl>
                                      </p:cBhvr>
                                    </p:animEffect>
                                  </p:childTnLst>
                                </p:cTn>
                              </p:par>
                            </p:childTnLst>
                          </p:cTn>
                        </p:par>
                        <p:par>
                          <p:cTn id="36" fill="hold">
                            <p:stCondLst>
                              <p:cond delay="1500"/>
                            </p:stCondLst>
                            <p:childTnLst>
                              <p:par>
                                <p:cTn id="37" presetID="2" presetClass="entr" presetSubtype="6" fill="hold" grpId="0" nodeType="afterEffect">
                                  <p:stCondLst>
                                    <p:cond delay="0"/>
                                  </p:stCondLst>
                                  <p:childTnLst>
                                    <p:set>
                                      <p:cBhvr>
                                        <p:cTn id="38" dur="1" fill="hold">
                                          <p:stCondLst>
                                            <p:cond delay="0"/>
                                          </p:stCondLst>
                                        </p:cTn>
                                        <p:tgtEl>
                                          <p:spTgt spid="27"/>
                                        </p:tgtEl>
                                        <p:attrNameLst>
                                          <p:attrName>style.visibility</p:attrName>
                                        </p:attrNameLst>
                                      </p:cBhvr>
                                      <p:to>
                                        <p:strVal val="visible"/>
                                      </p:to>
                                    </p:set>
                                    <p:anim calcmode="lin" valueType="num">
                                      <p:cBhvr additive="base">
                                        <p:cTn id="39" dur="500" fill="hold"/>
                                        <p:tgtEl>
                                          <p:spTgt spid="27"/>
                                        </p:tgtEl>
                                        <p:attrNameLst>
                                          <p:attrName>ppt_x</p:attrName>
                                        </p:attrNameLst>
                                      </p:cBhvr>
                                      <p:tavLst>
                                        <p:tav tm="0">
                                          <p:val>
                                            <p:strVal val="1+#ppt_w/2"/>
                                          </p:val>
                                        </p:tav>
                                        <p:tav tm="100000">
                                          <p:val>
                                            <p:strVal val="#ppt_x"/>
                                          </p:val>
                                        </p:tav>
                                      </p:tavLst>
                                    </p:anim>
                                    <p:anim calcmode="lin" valueType="num">
                                      <p:cBhvr additive="base">
                                        <p:cTn id="40" dur="500" fill="hold"/>
                                        <p:tgtEl>
                                          <p:spTgt spid="27"/>
                                        </p:tgtEl>
                                        <p:attrNameLst>
                                          <p:attrName>ppt_y</p:attrName>
                                        </p:attrNameLst>
                                      </p:cBhvr>
                                      <p:tavLst>
                                        <p:tav tm="0">
                                          <p:val>
                                            <p:strVal val="1+#ppt_h/2"/>
                                          </p:val>
                                        </p:tav>
                                        <p:tav tm="100000">
                                          <p:val>
                                            <p:strVal val="#ppt_y"/>
                                          </p:val>
                                        </p:tav>
                                      </p:tavLst>
                                    </p:anim>
                                  </p:childTnLst>
                                </p:cTn>
                              </p:par>
                              <p:par>
                                <p:cTn id="41" presetID="2" presetClass="entr" presetSubtype="6"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additive="base">
                                        <p:cTn id="43" dur="500" fill="hold"/>
                                        <p:tgtEl>
                                          <p:spTgt spid="29"/>
                                        </p:tgtEl>
                                        <p:attrNameLst>
                                          <p:attrName>ppt_x</p:attrName>
                                        </p:attrNameLst>
                                      </p:cBhvr>
                                      <p:tavLst>
                                        <p:tav tm="0">
                                          <p:val>
                                            <p:strVal val="1+#ppt_w/2"/>
                                          </p:val>
                                        </p:tav>
                                        <p:tav tm="100000">
                                          <p:val>
                                            <p:strVal val="#ppt_x"/>
                                          </p:val>
                                        </p:tav>
                                      </p:tavLst>
                                    </p:anim>
                                    <p:anim calcmode="lin" valueType="num">
                                      <p:cBhvr additive="base">
                                        <p:cTn id="44" dur="500" fill="hold"/>
                                        <p:tgtEl>
                                          <p:spTgt spid="29"/>
                                        </p:tgtEl>
                                        <p:attrNameLst>
                                          <p:attrName>ppt_y</p:attrName>
                                        </p:attrNameLst>
                                      </p:cBhvr>
                                      <p:tavLst>
                                        <p:tav tm="0">
                                          <p:val>
                                            <p:strVal val="1+#ppt_h/2"/>
                                          </p:val>
                                        </p:tav>
                                        <p:tav tm="100000">
                                          <p:val>
                                            <p:strVal val="#ppt_y"/>
                                          </p:val>
                                        </p:tav>
                                      </p:tavLst>
                                    </p:anim>
                                  </p:childTnLst>
                                </p:cTn>
                              </p:par>
                              <p:par>
                                <p:cTn id="45" presetID="2" presetClass="entr" presetSubtype="6" fill="hold" grpId="0" nodeType="withEffect">
                                  <p:stCondLst>
                                    <p:cond delay="0"/>
                                  </p:stCondLst>
                                  <p:childTnLst>
                                    <p:set>
                                      <p:cBhvr>
                                        <p:cTn id="46" dur="1" fill="hold">
                                          <p:stCondLst>
                                            <p:cond delay="0"/>
                                          </p:stCondLst>
                                        </p:cTn>
                                        <p:tgtEl>
                                          <p:spTgt spid="31"/>
                                        </p:tgtEl>
                                        <p:attrNameLst>
                                          <p:attrName>style.visibility</p:attrName>
                                        </p:attrNameLst>
                                      </p:cBhvr>
                                      <p:to>
                                        <p:strVal val="visible"/>
                                      </p:to>
                                    </p:set>
                                    <p:anim calcmode="lin" valueType="num">
                                      <p:cBhvr additive="base">
                                        <p:cTn id="47" dur="500" fill="hold"/>
                                        <p:tgtEl>
                                          <p:spTgt spid="31"/>
                                        </p:tgtEl>
                                        <p:attrNameLst>
                                          <p:attrName>ppt_x</p:attrName>
                                        </p:attrNameLst>
                                      </p:cBhvr>
                                      <p:tavLst>
                                        <p:tav tm="0">
                                          <p:val>
                                            <p:strVal val="1+#ppt_w/2"/>
                                          </p:val>
                                        </p:tav>
                                        <p:tav tm="100000">
                                          <p:val>
                                            <p:strVal val="#ppt_x"/>
                                          </p:val>
                                        </p:tav>
                                      </p:tavLst>
                                    </p:anim>
                                    <p:anim calcmode="lin" valueType="num">
                                      <p:cBhvr additive="base">
                                        <p:cTn id="48" dur="500" fill="hold"/>
                                        <p:tgtEl>
                                          <p:spTgt spid="31"/>
                                        </p:tgtEl>
                                        <p:attrNameLst>
                                          <p:attrName>ppt_y</p:attrName>
                                        </p:attrNameLst>
                                      </p:cBhvr>
                                      <p:tavLst>
                                        <p:tav tm="0">
                                          <p:val>
                                            <p:strVal val="1+#ppt_h/2"/>
                                          </p:val>
                                        </p:tav>
                                        <p:tav tm="100000">
                                          <p:val>
                                            <p:strVal val="#ppt_y"/>
                                          </p:val>
                                        </p:tav>
                                      </p:tavLst>
                                    </p:anim>
                                  </p:childTnLst>
                                </p:cTn>
                              </p:par>
                              <p:par>
                                <p:cTn id="49" presetID="2" presetClass="entr" presetSubtype="6" fill="hold" grpId="0" nodeType="withEffect">
                                  <p:stCondLst>
                                    <p:cond delay="0"/>
                                  </p:stCondLst>
                                  <p:childTnLst>
                                    <p:set>
                                      <p:cBhvr>
                                        <p:cTn id="50" dur="1" fill="hold">
                                          <p:stCondLst>
                                            <p:cond delay="0"/>
                                          </p:stCondLst>
                                        </p:cTn>
                                        <p:tgtEl>
                                          <p:spTgt spid="33"/>
                                        </p:tgtEl>
                                        <p:attrNameLst>
                                          <p:attrName>style.visibility</p:attrName>
                                        </p:attrNameLst>
                                      </p:cBhvr>
                                      <p:to>
                                        <p:strVal val="visible"/>
                                      </p:to>
                                    </p:set>
                                    <p:anim calcmode="lin" valueType="num">
                                      <p:cBhvr additive="base">
                                        <p:cTn id="51" dur="500" fill="hold"/>
                                        <p:tgtEl>
                                          <p:spTgt spid="33"/>
                                        </p:tgtEl>
                                        <p:attrNameLst>
                                          <p:attrName>ppt_x</p:attrName>
                                        </p:attrNameLst>
                                      </p:cBhvr>
                                      <p:tavLst>
                                        <p:tav tm="0">
                                          <p:val>
                                            <p:strVal val="1+#ppt_w/2"/>
                                          </p:val>
                                        </p:tav>
                                        <p:tav tm="100000">
                                          <p:val>
                                            <p:strVal val="#ppt_x"/>
                                          </p:val>
                                        </p:tav>
                                      </p:tavLst>
                                    </p:anim>
                                    <p:anim calcmode="lin" valueType="num">
                                      <p:cBhvr additive="base">
                                        <p:cTn id="52" dur="500" fill="hold"/>
                                        <p:tgtEl>
                                          <p:spTgt spid="33"/>
                                        </p:tgtEl>
                                        <p:attrNameLst>
                                          <p:attrName>ppt_y</p:attrName>
                                        </p:attrNameLst>
                                      </p:cBhvr>
                                      <p:tavLst>
                                        <p:tav tm="0">
                                          <p:val>
                                            <p:strVal val="1+#ppt_h/2"/>
                                          </p:val>
                                        </p:tav>
                                        <p:tav tm="100000">
                                          <p:val>
                                            <p:strVal val="#ppt_y"/>
                                          </p:val>
                                        </p:tav>
                                      </p:tavLst>
                                    </p:anim>
                                  </p:childTnLst>
                                </p:cTn>
                              </p:par>
                            </p:childTnLst>
                          </p:cTn>
                        </p:par>
                        <p:par>
                          <p:cTn id="53" fill="hold">
                            <p:stCondLst>
                              <p:cond delay="2000"/>
                            </p:stCondLst>
                            <p:childTnLst>
                              <p:par>
                                <p:cTn id="54" presetID="22" presetClass="entr" presetSubtype="1" fill="hold" grpId="0" nodeType="afterEffect">
                                  <p:stCondLst>
                                    <p:cond delay="0"/>
                                  </p:stCondLst>
                                  <p:childTnLst>
                                    <p:set>
                                      <p:cBhvr>
                                        <p:cTn id="55" dur="1" fill="hold">
                                          <p:stCondLst>
                                            <p:cond delay="0"/>
                                          </p:stCondLst>
                                        </p:cTn>
                                        <p:tgtEl>
                                          <p:spTgt spid="28"/>
                                        </p:tgtEl>
                                        <p:attrNameLst>
                                          <p:attrName>style.visibility</p:attrName>
                                        </p:attrNameLst>
                                      </p:cBhvr>
                                      <p:to>
                                        <p:strVal val="visible"/>
                                      </p:to>
                                    </p:set>
                                    <p:animEffect transition="in" filter="wipe(up)">
                                      <p:cBhvr>
                                        <p:cTn id="56" dur="500"/>
                                        <p:tgtEl>
                                          <p:spTgt spid="28"/>
                                        </p:tgtEl>
                                      </p:cBhvr>
                                    </p:animEffect>
                                  </p:childTnLst>
                                </p:cTn>
                              </p:par>
                              <p:par>
                                <p:cTn id="57" presetID="22" presetClass="entr" presetSubtype="1" fill="hold" grpId="0" nodeType="withEffect">
                                  <p:stCondLst>
                                    <p:cond delay="0"/>
                                  </p:stCondLst>
                                  <p:childTnLst>
                                    <p:set>
                                      <p:cBhvr>
                                        <p:cTn id="58" dur="1" fill="hold">
                                          <p:stCondLst>
                                            <p:cond delay="0"/>
                                          </p:stCondLst>
                                        </p:cTn>
                                        <p:tgtEl>
                                          <p:spTgt spid="30"/>
                                        </p:tgtEl>
                                        <p:attrNameLst>
                                          <p:attrName>style.visibility</p:attrName>
                                        </p:attrNameLst>
                                      </p:cBhvr>
                                      <p:to>
                                        <p:strVal val="visible"/>
                                      </p:to>
                                    </p:set>
                                    <p:animEffect transition="in" filter="wipe(up)">
                                      <p:cBhvr>
                                        <p:cTn id="59" dur="500"/>
                                        <p:tgtEl>
                                          <p:spTgt spid="30"/>
                                        </p:tgtEl>
                                      </p:cBhvr>
                                    </p:animEffect>
                                  </p:childTnLst>
                                </p:cTn>
                              </p:par>
                              <p:par>
                                <p:cTn id="60" presetID="22" presetClass="entr" presetSubtype="1" fill="hold" grpId="0" nodeType="withEffect">
                                  <p:stCondLst>
                                    <p:cond delay="0"/>
                                  </p:stCondLst>
                                  <p:childTnLst>
                                    <p:set>
                                      <p:cBhvr>
                                        <p:cTn id="61" dur="1" fill="hold">
                                          <p:stCondLst>
                                            <p:cond delay="0"/>
                                          </p:stCondLst>
                                        </p:cTn>
                                        <p:tgtEl>
                                          <p:spTgt spid="32"/>
                                        </p:tgtEl>
                                        <p:attrNameLst>
                                          <p:attrName>style.visibility</p:attrName>
                                        </p:attrNameLst>
                                      </p:cBhvr>
                                      <p:to>
                                        <p:strVal val="visible"/>
                                      </p:to>
                                    </p:set>
                                    <p:animEffect transition="in" filter="wipe(up)">
                                      <p:cBhvr>
                                        <p:cTn id="62" dur="500"/>
                                        <p:tgtEl>
                                          <p:spTgt spid="32"/>
                                        </p:tgtEl>
                                      </p:cBhvr>
                                    </p:animEffect>
                                  </p:childTnLst>
                                </p:cTn>
                              </p:par>
                              <p:par>
                                <p:cTn id="63" presetID="22" presetClass="entr" presetSubtype="1" fill="hold" grpId="0" nodeType="withEffect">
                                  <p:stCondLst>
                                    <p:cond delay="0"/>
                                  </p:stCondLst>
                                  <p:childTnLst>
                                    <p:set>
                                      <p:cBhvr>
                                        <p:cTn id="64" dur="1" fill="hold">
                                          <p:stCondLst>
                                            <p:cond delay="0"/>
                                          </p:stCondLst>
                                        </p:cTn>
                                        <p:tgtEl>
                                          <p:spTgt spid="34"/>
                                        </p:tgtEl>
                                        <p:attrNameLst>
                                          <p:attrName>style.visibility</p:attrName>
                                        </p:attrNameLst>
                                      </p:cBhvr>
                                      <p:to>
                                        <p:strVal val="visible"/>
                                      </p:to>
                                    </p:set>
                                    <p:animEffect transition="in" filter="wipe(up)">
                                      <p:cBhvr>
                                        <p:cTn id="6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7" grpId="0"/>
      <p:bldP spid="28" grpId="0"/>
      <p:bldP spid="29" grpId="0"/>
      <p:bldP spid="30" grpId="0"/>
      <p:bldP spid="31" grpId="0"/>
      <p:bldP spid="32" grpId="0"/>
      <p:bldP spid="33" grpId="0"/>
      <p:bldP spid="34" grpId="0"/>
      <p:bldP spid="3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25944" y="2082429"/>
            <a:ext cx="7417566" cy="3650827"/>
            <a:chOff x="776287" y="706437"/>
            <a:chExt cx="7658101" cy="3768726"/>
          </a:xfrm>
          <a:solidFill>
            <a:schemeClr val="bg1">
              <a:lumMod val="75000"/>
              <a:alpha val="98000"/>
            </a:schemeClr>
          </a:solidFill>
        </p:grpSpPr>
        <p:sp>
          <p:nvSpPr>
            <p:cNvPr id="3" name="Freeform 10"/>
            <p:cNvSpPr/>
            <p:nvPr/>
          </p:nvSpPr>
          <p:spPr bwMode="auto">
            <a:xfrm>
              <a:off x="5540375" y="830262"/>
              <a:ext cx="55563" cy="30163"/>
            </a:xfrm>
            <a:custGeom>
              <a:avLst/>
              <a:gdLst>
                <a:gd name="T0" fmla="*/ 8 w 15"/>
                <a:gd name="T1" fmla="*/ 0 h 8"/>
                <a:gd name="T2" fmla="*/ 9 w 15"/>
                <a:gd name="T3" fmla="*/ 1 h 8"/>
                <a:gd name="T4" fmla="*/ 12 w 15"/>
                <a:gd name="T5" fmla="*/ 7 h 8"/>
                <a:gd name="T6" fmla="*/ 5 w 15"/>
                <a:gd name="T7" fmla="*/ 4 h 8"/>
                <a:gd name="T8" fmla="*/ 8 w 15"/>
                <a:gd name="T9" fmla="*/ 0 h 8"/>
              </a:gdLst>
              <a:ahLst/>
              <a:cxnLst>
                <a:cxn ang="0">
                  <a:pos x="T0" y="T1"/>
                </a:cxn>
                <a:cxn ang="0">
                  <a:pos x="T2" y="T3"/>
                </a:cxn>
                <a:cxn ang="0">
                  <a:pos x="T4" y="T5"/>
                </a:cxn>
                <a:cxn ang="0">
                  <a:pos x="T6" y="T7"/>
                </a:cxn>
                <a:cxn ang="0">
                  <a:pos x="T8" y="T9"/>
                </a:cxn>
              </a:cxnLst>
              <a:rect l="0" t="0" r="r" b="b"/>
              <a:pathLst>
                <a:path w="15" h="8">
                  <a:moveTo>
                    <a:pt x="8" y="0"/>
                  </a:moveTo>
                  <a:cubicBezTo>
                    <a:pt x="9" y="0"/>
                    <a:pt x="9" y="0"/>
                    <a:pt x="9" y="1"/>
                  </a:cubicBezTo>
                  <a:cubicBezTo>
                    <a:pt x="10" y="4"/>
                    <a:pt x="15" y="4"/>
                    <a:pt x="12" y="7"/>
                  </a:cubicBezTo>
                  <a:cubicBezTo>
                    <a:pt x="8" y="8"/>
                    <a:pt x="10" y="2"/>
                    <a:pt x="5" y="4"/>
                  </a:cubicBezTo>
                  <a:cubicBezTo>
                    <a:pt x="0" y="2"/>
                    <a:pt x="11" y="4"/>
                    <a:pt x="8" y="0"/>
                  </a:cubicBezTo>
                </a:path>
              </a:pathLst>
            </a:custGeom>
            <a:grpFill/>
            <a:ln>
              <a:noFill/>
            </a:ln>
          </p:spPr>
          <p:txBody>
            <a:bodyPr/>
            <a:lstStyle/>
            <a:p>
              <a:pPr defTabSz="1228090">
                <a:defRPr/>
              </a:pPr>
              <a:endParaRPr lang="zh-CN" altLang="en-US">
                <a:latin typeface="+mn-lt"/>
                <a:ea typeface="+mn-ea"/>
              </a:endParaRPr>
            </a:p>
          </p:txBody>
        </p:sp>
        <p:sp>
          <p:nvSpPr>
            <p:cNvPr id="4" name="Freeform 11"/>
            <p:cNvSpPr/>
            <p:nvPr/>
          </p:nvSpPr>
          <p:spPr bwMode="auto">
            <a:xfrm>
              <a:off x="6342062" y="830262"/>
              <a:ext cx="109538" cy="55563"/>
            </a:xfrm>
            <a:custGeom>
              <a:avLst/>
              <a:gdLst>
                <a:gd name="T0" fmla="*/ 28 w 29"/>
                <a:gd name="T1" fmla="*/ 11 h 15"/>
                <a:gd name="T2" fmla="*/ 17 w 29"/>
                <a:gd name="T3" fmla="*/ 14 h 15"/>
                <a:gd name="T4" fmla="*/ 3 w 29"/>
                <a:gd name="T5" fmla="*/ 14 h 15"/>
                <a:gd name="T6" fmla="*/ 0 w 29"/>
                <a:gd name="T7" fmla="*/ 11 h 15"/>
                <a:gd name="T8" fmla="*/ 22 w 29"/>
                <a:gd name="T9" fmla="*/ 0 h 15"/>
                <a:gd name="T10" fmla="*/ 27 w 29"/>
                <a:gd name="T11" fmla="*/ 3 h 15"/>
                <a:gd name="T12" fmla="*/ 24 w 29"/>
                <a:gd name="T13" fmla="*/ 4 h 15"/>
                <a:gd name="T14" fmla="*/ 28 w 29"/>
                <a:gd name="T15" fmla="*/ 1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15">
                  <a:moveTo>
                    <a:pt x="28" y="11"/>
                  </a:moveTo>
                  <a:cubicBezTo>
                    <a:pt x="24" y="11"/>
                    <a:pt x="17" y="9"/>
                    <a:pt x="17" y="14"/>
                  </a:cubicBezTo>
                  <a:cubicBezTo>
                    <a:pt x="14" y="12"/>
                    <a:pt x="9" y="15"/>
                    <a:pt x="3" y="14"/>
                  </a:cubicBezTo>
                  <a:cubicBezTo>
                    <a:pt x="3" y="11"/>
                    <a:pt x="2" y="11"/>
                    <a:pt x="0" y="11"/>
                  </a:cubicBezTo>
                  <a:cubicBezTo>
                    <a:pt x="3" y="3"/>
                    <a:pt x="11" y="0"/>
                    <a:pt x="22" y="0"/>
                  </a:cubicBezTo>
                  <a:cubicBezTo>
                    <a:pt x="21" y="4"/>
                    <a:pt x="26" y="1"/>
                    <a:pt x="27" y="3"/>
                  </a:cubicBezTo>
                  <a:cubicBezTo>
                    <a:pt x="27" y="4"/>
                    <a:pt x="24" y="4"/>
                    <a:pt x="24" y="4"/>
                  </a:cubicBezTo>
                  <a:cubicBezTo>
                    <a:pt x="23" y="6"/>
                    <a:pt x="29" y="5"/>
                    <a:pt x="28" y="11"/>
                  </a:cubicBezTo>
                </a:path>
              </a:pathLst>
            </a:custGeom>
            <a:grpFill/>
            <a:ln>
              <a:noFill/>
            </a:ln>
          </p:spPr>
          <p:txBody>
            <a:bodyPr/>
            <a:lstStyle/>
            <a:p>
              <a:pPr defTabSz="1228090">
                <a:defRPr/>
              </a:pPr>
              <a:endParaRPr lang="zh-CN" altLang="en-US">
                <a:latin typeface="+mn-lt"/>
                <a:ea typeface="+mn-ea"/>
              </a:endParaRPr>
            </a:p>
          </p:txBody>
        </p:sp>
        <p:sp>
          <p:nvSpPr>
            <p:cNvPr id="5" name="Freeform 12"/>
            <p:cNvSpPr/>
            <p:nvPr/>
          </p:nvSpPr>
          <p:spPr bwMode="auto">
            <a:xfrm>
              <a:off x="5711825" y="833437"/>
              <a:ext cx="57150" cy="33338"/>
            </a:xfrm>
            <a:custGeom>
              <a:avLst/>
              <a:gdLst>
                <a:gd name="T0" fmla="*/ 15 w 15"/>
                <a:gd name="T1" fmla="*/ 2 h 9"/>
                <a:gd name="T2" fmla="*/ 14 w 15"/>
                <a:gd name="T3" fmla="*/ 7 h 9"/>
                <a:gd name="T4" fmla="*/ 8 w 15"/>
                <a:gd name="T5" fmla="*/ 9 h 9"/>
                <a:gd name="T6" fmla="*/ 1 w 15"/>
                <a:gd name="T7" fmla="*/ 4 h 9"/>
                <a:gd name="T8" fmla="*/ 9 w 15"/>
                <a:gd name="T9" fmla="*/ 4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3" y="5"/>
                    <a:pt x="14" y="7"/>
                  </a:cubicBezTo>
                  <a:cubicBezTo>
                    <a:pt x="11" y="7"/>
                    <a:pt x="10" y="8"/>
                    <a:pt x="8" y="9"/>
                  </a:cubicBezTo>
                  <a:cubicBezTo>
                    <a:pt x="6" y="7"/>
                    <a:pt x="0" y="9"/>
                    <a:pt x="1" y="4"/>
                  </a:cubicBezTo>
                  <a:cubicBezTo>
                    <a:pt x="5" y="5"/>
                    <a:pt x="6" y="1"/>
                    <a:pt x="9" y="4"/>
                  </a:cubicBezTo>
                  <a:cubicBezTo>
                    <a:pt x="12" y="4"/>
                    <a:pt x="11" y="0"/>
                    <a:pt x="15" y="2"/>
                  </a:cubicBezTo>
                </a:path>
              </a:pathLst>
            </a:custGeom>
            <a:grpFill/>
            <a:ln>
              <a:noFill/>
            </a:ln>
          </p:spPr>
          <p:txBody>
            <a:bodyPr/>
            <a:lstStyle/>
            <a:p>
              <a:pPr defTabSz="1228090">
                <a:defRPr/>
              </a:pPr>
              <a:endParaRPr lang="zh-CN" altLang="en-US">
                <a:latin typeface="+mn-lt"/>
                <a:ea typeface="+mn-ea"/>
              </a:endParaRPr>
            </a:p>
          </p:txBody>
        </p:sp>
        <p:sp>
          <p:nvSpPr>
            <p:cNvPr id="6" name="Freeform 13"/>
            <p:cNvSpPr/>
            <p:nvPr/>
          </p:nvSpPr>
          <p:spPr bwMode="auto">
            <a:xfrm>
              <a:off x="5375275" y="849312"/>
              <a:ext cx="71438" cy="36513"/>
            </a:xfrm>
            <a:custGeom>
              <a:avLst/>
              <a:gdLst>
                <a:gd name="T0" fmla="*/ 18 w 19"/>
                <a:gd name="T1" fmla="*/ 0 h 10"/>
                <a:gd name="T2" fmla="*/ 15 w 19"/>
                <a:gd name="T3" fmla="*/ 5 h 10"/>
                <a:gd name="T4" fmla="*/ 11 w 19"/>
                <a:gd name="T5" fmla="*/ 9 h 10"/>
                <a:gd name="T6" fmla="*/ 8 w 19"/>
                <a:gd name="T7" fmla="*/ 6 h 10"/>
                <a:gd name="T8" fmla="*/ 4 w 19"/>
                <a:gd name="T9" fmla="*/ 7 h 10"/>
                <a:gd name="T10" fmla="*/ 1 w 19"/>
                <a:gd name="T11" fmla="*/ 5 h 10"/>
                <a:gd name="T12" fmla="*/ 8 w 19"/>
                <a:gd name="T13" fmla="*/ 3 h 10"/>
                <a:gd name="T14" fmla="*/ 8 w 19"/>
                <a:gd name="T15" fmla="*/ 2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4"/>
                    <a:pt x="15" y="2"/>
                    <a:pt x="15" y="5"/>
                  </a:cubicBezTo>
                  <a:cubicBezTo>
                    <a:pt x="15" y="5"/>
                    <a:pt x="13" y="8"/>
                    <a:pt x="11" y="9"/>
                  </a:cubicBezTo>
                  <a:cubicBezTo>
                    <a:pt x="8" y="10"/>
                    <a:pt x="9" y="6"/>
                    <a:pt x="8" y="6"/>
                  </a:cubicBezTo>
                  <a:cubicBezTo>
                    <a:pt x="8" y="6"/>
                    <a:pt x="6" y="8"/>
                    <a:pt x="4" y="7"/>
                  </a:cubicBezTo>
                  <a:cubicBezTo>
                    <a:pt x="3" y="7"/>
                    <a:pt x="3" y="4"/>
                    <a:pt x="1" y="5"/>
                  </a:cubicBezTo>
                  <a:cubicBezTo>
                    <a:pt x="0" y="1"/>
                    <a:pt x="7" y="5"/>
                    <a:pt x="8" y="3"/>
                  </a:cubicBezTo>
                  <a:cubicBezTo>
                    <a:pt x="8" y="3"/>
                    <a:pt x="8" y="2"/>
                    <a:pt x="8" y="2"/>
                  </a:cubicBezTo>
                  <a:cubicBezTo>
                    <a:pt x="12" y="1"/>
                    <a:pt x="13" y="1"/>
                    <a:pt x="18" y="0"/>
                  </a:cubicBezTo>
                </a:path>
              </a:pathLst>
            </a:custGeom>
            <a:grpFill/>
            <a:ln>
              <a:noFill/>
            </a:ln>
          </p:spPr>
          <p:txBody>
            <a:bodyPr/>
            <a:lstStyle/>
            <a:p>
              <a:pPr defTabSz="1228090">
                <a:defRPr/>
              </a:pPr>
              <a:endParaRPr lang="zh-CN" altLang="en-US">
                <a:latin typeface="+mn-lt"/>
                <a:ea typeface="+mn-ea"/>
              </a:endParaRPr>
            </a:p>
          </p:txBody>
        </p:sp>
        <p:sp>
          <p:nvSpPr>
            <p:cNvPr id="7" name="Freeform 14"/>
            <p:cNvSpPr/>
            <p:nvPr/>
          </p:nvSpPr>
          <p:spPr bwMode="auto">
            <a:xfrm>
              <a:off x="5648325" y="849312"/>
              <a:ext cx="57150" cy="17463"/>
            </a:xfrm>
            <a:custGeom>
              <a:avLst/>
              <a:gdLst>
                <a:gd name="T0" fmla="*/ 14 w 15"/>
                <a:gd name="T1" fmla="*/ 5 h 5"/>
                <a:gd name="T2" fmla="*/ 3 w 15"/>
                <a:gd name="T3" fmla="*/ 5 h 5"/>
                <a:gd name="T4" fmla="*/ 7 w 15"/>
                <a:gd name="T5" fmla="*/ 0 h 5"/>
                <a:gd name="T6" fmla="*/ 14 w 15"/>
                <a:gd name="T7" fmla="*/ 5 h 5"/>
              </a:gdLst>
              <a:ahLst/>
              <a:cxnLst>
                <a:cxn ang="0">
                  <a:pos x="T0" y="T1"/>
                </a:cxn>
                <a:cxn ang="0">
                  <a:pos x="T2" y="T3"/>
                </a:cxn>
                <a:cxn ang="0">
                  <a:pos x="T4" y="T5"/>
                </a:cxn>
                <a:cxn ang="0">
                  <a:pos x="T6" y="T7"/>
                </a:cxn>
              </a:cxnLst>
              <a:rect l="0" t="0" r="r" b="b"/>
              <a:pathLst>
                <a:path w="15" h="5">
                  <a:moveTo>
                    <a:pt x="14" y="5"/>
                  </a:moveTo>
                  <a:cubicBezTo>
                    <a:pt x="3" y="5"/>
                    <a:pt x="3" y="5"/>
                    <a:pt x="3" y="5"/>
                  </a:cubicBezTo>
                  <a:cubicBezTo>
                    <a:pt x="0" y="0"/>
                    <a:pt x="7" y="4"/>
                    <a:pt x="7" y="0"/>
                  </a:cubicBezTo>
                  <a:cubicBezTo>
                    <a:pt x="8" y="3"/>
                    <a:pt x="15" y="0"/>
                    <a:pt x="14" y="5"/>
                  </a:cubicBezTo>
                </a:path>
              </a:pathLst>
            </a:custGeom>
            <a:grpFill/>
            <a:ln>
              <a:noFill/>
            </a:ln>
          </p:spPr>
          <p:txBody>
            <a:bodyPr/>
            <a:lstStyle/>
            <a:p>
              <a:pPr defTabSz="1228090">
                <a:defRPr/>
              </a:pPr>
              <a:endParaRPr lang="zh-CN" altLang="en-US">
                <a:latin typeface="+mn-lt"/>
                <a:ea typeface="+mn-ea"/>
              </a:endParaRPr>
            </a:p>
          </p:txBody>
        </p:sp>
        <p:sp>
          <p:nvSpPr>
            <p:cNvPr id="8" name="Freeform 15"/>
            <p:cNvSpPr/>
            <p:nvPr/>
          </p:nvSpPr>
          <p:spPr bwMode="auto">
            <a:xfrm>
              <a:off x="5568950" y="871537"/>
              <a:ext cx="68263" cy="25400"/>
            </a:xfrm>
            <a:custGeom>
              <a:avLst/>
              <a:gdLst>
                <a:gd name="T0" fmla="*/ 12 w 18"/>
                <a:gd name="T1" fmla="*/ 0 h 7"/>
                <a:gd name="T2" fmla="*/ 12 w 18"/>
                <a:gd name="T3" fmla="*/ 6 h 7"/>
                <a:gd name="T4" fmla="*/ 0 w 18"/>
                <a:gd name="T5" fmla="*/ 4 h 7"/>
                <a:gd name="T6" fmla="*/ 12 w 18"/>
                <a:gd name="T7" fmla="*/ 0 h 7"/>
              </a:gdLst>
              <a:ahLst/>
              <a:cxnLst>
                <a:cxn ang="0">
                  <a:pos x="T0" y="T1"/>
                </a:cxn>
                <a:cxn ang="0">
                  <a:pos x="T2" y="T3"/>
                </a:cxn>
                <a:cxn ang="0">
                  <a:pos x="T4" y="T5"/>
                </a:cxn>
                <a:cxn ang="0">
                  <a:pos x="T6" y="T7"/>
                </a:cxn>
              </a:cxnLst>
              <a:rect l="0" t="0" r="r" b="b"/>
              <a:pathLst>
                <a:path w="18" h="7">
                  <a:moveTo>
                    <a:pt x="12" y="0"/>
                  </a:moveTo>
                  <a:cubicBezTo>
                    <a:pt x="18" y="2"/>
                    <a:pt x="12" y="2"/>
                    <a:pt x="12" y="6"/>
                  </a:cubicBezTo>
                  <a:cubicBezTo>
                    <a:pt x="8" y="5"/>
                    <a:pt x="2" y="7"/>
                    <a:pt x="0" y="4"/>
                  </a:cubicBezTo>
                  <a:cubicBezTo>
                    <a:pt x="2" y="1"/>
                    <a:pt x="10" y="3"/>
                    <a:pt x="12" y="0"/>
                  </a:cubicBezTo>
                </a:path>
              </a:pathLst>
            </a:custGeom>
            <a:grpFill/>
            <a:ln>
              <a:noFill/>
            </a:ln>
          </p:spPr>
          <p:txBody>
            <a:bodyPr/>
            <a:lstStyle/>
            <a:p>
              <a:pPr defTabSz="1228090">
                <a:defRPr/>
              </a:pPr>
              <a:endParaRPr lang="zh-CN" altLang="en-US">
                <a:latin typeface="+mn-lt"/>
                <a:ea typeface="+mn-ea"/>
              </a:endParaRPr>
            </a:p>
          </p:txBody>
        </p:sp>
        <p:sp>
          <p:nvSpPr>
            <p:cNvPr id="9" name="Freeform 16"/>
            <p:cNvSpPr/>
            <p:nvPr/>
          </p:nvSpPr>
          <p:spPr bwMode="auto">
            <a:xfrm>
              <a:off x="2220912" y="893762"/>
              <a:ext cx="30163" cy="19050"/>
            </a:xfrm>
            <a:custGeom>
              <a:avLst/>
              <a:gdLst>
                <a:gd name="T0" fmla="*/ 0 w 8"/>
                <a:gd name="T1" fmla="*/ 0 h 5"/>
                <a:gd name="T2" fmla="*/ 8 w 8"/>
                <a:gd name="T3" fmla="*/ 5 h 5"/>
                <a:gd name="T4" fmla="*/ 0 w 8"/>
                <a:gd name="T5" fmla="*/ 0 h 5"/>
              </a:gdLst>
              <a:ahLst/>
              <a:cxnLst>
                <a:cxn ang="0">
                  <a:pos x="T0" y="T1"/>
                </a:cxn>
                <a:cxn ang="0">
                  <a:pos x="T2" y="T3"/>
                </a:cxn>
                <a:cxn ang="0">
                  <a:pos x="T4" y="T5"/>
                </a:cxn>
              </a:cxnLst>
              <a:rect l="0" t="0" r="r" b="b"/>
              <a:pathLst>
                <a:path w="8" h="5">
                  <a:moveTo>
                    <a:pt x="0" y="0"/>
                  </a:moveTo>
                  <a:cubicBezTo>
                    <a:pt x="5" y="0"/>
                    <a:pt x="8" y="0"/>
                    <a:pt x="8" y="5"/>
                  </a:cubicBezTo>
                  <a:cubicBezTo>
                    <a:pt x="5" y="3"/>
                    <a:pt x="0" y="4"/>
                    <a:pt x="0" y="0"/>
                  </a:cubicBezTo>
                </a:path>
              </a:pathLst>
            </a:custGeom>
            <a:grpFill/>
            <a:ln>
              <a:noFill/>
            </a:ln>
          </p:spPr>
          <p:txBody>
            <a:bodyPr/>
            <a:lstStyle/>
            <a:p>
              <a:pPr defTabSz="1228090">
                <a:defRPr/>
              </a:pPr>
              <a:endParaRPr lang="zh-CN" altLang="en-US">
                <a:latin typeface="+mn-lt"/>
                <a:ea typeface="+mn-ea"/>
              </a:endParaRPr>
            </a:p>
          </p:txBody>
        </p:sp>
        <p:sp>
          <p:nvSpPr>
            <p:cNvPr id="10" name="Freeform 17"/>
            <p:cNvSpPr/>
            <p:nvPr/>
          </p:nvSpPr>
          <p:spPr bwMode="auto">
            <a:xfrm>
              <a:off x="6380162" y="890587"/>
              <a:ext cx="123825" cy="58738"/>
            </a:xfrm>
            <a:custGeom>
              <a:avLst/>
              <a:gdLst>
                <a:gd name="T0" fmla="*/ 29 w 33"/>
                <a:gd name="T1" fmla="*/ 3 h 16"/>
                <a:gd name="T2" fmla="*/ 32 w 33"/>
                <a:gd name="T3" fmla="*/ 10 h 16"/>
                <a:gd name="T4" fmla="*/ 18 w 33"/>
                <a:gd name="T5" fmla="*/ 15 h 16"/>
                <a:gd name="T6" fmla="*/ 15 w 33"/>
                <a:gd name="T7" fmla="*/ 13 h 16"/>
                <a:gd name="T8" fmla="*/ 10 w 33"/>
                <a:gd name="T9" fmla="*/ 13 h 16"/>
                <a:gd name="T10" fmla="*/ 10 w 33"/>
                <a:gd name="T11" fmla="*/ 10 h 16"/>
                <a:gd name="T12" fmla="*/ 5 w 33"/>
                <a:gd name="T13" fmla="*/ 12 h 16"/>
                <a:gd name="T14" fmla="*/ 7 w 33"/>
                <a:gd name="T15" fmla="*/ 9 h 16"/>
                <a:gd name="T16" fmla="*/ 1 w 33"/>
                <a:gd name="T17" fmla="*/ 8 h 16"/>
                <a:gd name="T18" fmla="*/ 4 w 33"/>
                <a:gd name="T19" fmla="*/ 5 h 16"/>
                <a:gd name="T20" fmla="*/ 8 w 33"/>
                <a:gd name="T21" fmla="*/ 2 h 16"/>
                <a:gd name="T22" fmla="*/ 21 w 33"/>
                <a:gd name="T23" fmla="*/ 1 h 16"/>
                <a:gd name="T24" fmla="*/ 21 w 33"/>
                <a:gd name="T25" fmla="*/ 3 h 16"/>
                <a:gd name="T26" fmla="*/ 29 w 33"/>
                <a:gd name="T27"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16">
                  <a:moveTo>
                    <a:pt x="29" y="3"/>
                  </a:moveTo>
                  <a:cubicBezTo>
                    <a:pt x="28" y="8"/>
                    <a:pt x="24" y="11"/>
                    <a:pt x="32" y="10"/>
                  </a:cubicBezTo>
                  <a:cubicBezTo>
                    <a:pt x="33" y="16"/>
                    <a:pt x="23" y="15"/>
                    <a:pt x="18" y="15"/>
                  </a:cubicBezTo>
                  <a:cubicBezTo>
                    <a:pt x="16" y="14"/>
                    <a:pt x="16" y="14"/>
                    <a:pt x="15" y="13"/>
                  </a:cubicBezTo>
                  <a:cubicBezTo>
                    <a:pt x="12" y="11"/>
                    <a:pt x="13" y="15"/>
                    <a:pt x="10" y="13"/>
                  </a:cubicBezTo>
                  <a:cubicBezTo>
                    <a:pt x="9" y="13"/>
                    <a:pt x="10" y="11"/>
                    <a:pt x="10" y="10"/>
                  </a:cubicBezTo>
                  <a:cubicBezTo>
                    <a:pt x="9" y="10"/>
                    <a:pt x="7" y="13"/>
                    <a:pt x="5" y="12"/>
                  </a:cubicBezTo>
                  <a:cubicBezTo>
                    <a:pt x="5" y="12"/>
                    <a:pt x="7" y="10"/>
                    <a:pt x="7" y="9"/>
                  </a:cubicBezTo>
                  <a:cubicBezTo>
                    <a:pt x="6" y="8"/>
                    <a:pt x="0" y="11"/>
                    <a:pt x="1" y="8"/>
                  </a:cubicBezTo>
                  <a:cubicBezTo>
                    <a:pt x="0" y="5"/>
                    <a:pt x="3" y="6"/>
                    <a:pt x="4" y="5"/>
                  </a:cubicBezTo>
                  <a:cubicBezTo>
                    <a:pt x="6" y="3"/>
                    <a:pt x="5" y="3"/>
                    <a:pt x="8" y="2"/>
                  </a:cubicBezTo>
                  <a:cubicBezTo>
                    <a:pt x="9" y="2"/>
                    <a:pt x="15" y="0"/>
                    <a:pt x="21" y="1"/>
                  </a:cubicBezTo>
                  <a:cubicBezTo>
                    <a:pt x="21" y="1"/>
                    <a:pt x="21" y="3"/>
                    <a:pt x="21" y="3"/>
                  </a:cubicBezTo>
                  <a:cubicBezTo>
                    <a:pt x="23" y="5"/>
                    <a:pt x="28" y="2"/>
                    <a:pt x="29" y="3"/>
                  </a:cubicBezTo>
                </a:path>
              </a:pathLst>
            </a:custGeom>
            <a:grpFill/>
            <a:ln>
              <a:noFill/>
            </a:ln>
          </p:spPr>
          <p:txBody>
            <a:bodyPr/>
            <a:lstStyle/>
            <a:p>
              <a:pPr defTabSz="1228090">
                <a:defRPr/>
              </a:pPr>
              <a:endParaRPr lang="zh-CN" altLang="en-US">
                <a:latin typeface="+mn-lt"/>
                <a:ea typeface="+mn-ea"/>
              </a:endParaRPr>
            </a:p>
          </p:txBody>
        </p:sp>
        <p:sp>
          <p:nvSpPr>
            <p:cNvPr id="11" name="Freeform 18"/>
            <p:cNvSpPr/>
            <p:nvPr/>
          </p:nvSpPr>
          <p:spPr bwMode="auto">
            <a:xfrm>
              <a:off x="6330950" y="890587"/>
              <a:ext cx="49213" cy="33338"/>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3" y="0"/>
                    <a:pt x="9" y="3"/>
                    <a:pt x="13" y="5"/>
                  </a:cubicBezTo>
                </a:path>
              </a:pathLst>
            </a:custGeom>
            <a:grpFill/>
            <a:ln>
              <a:noFill/>
            </a:ln>
          </p:spPr>
          <p:txBody>
            <a:bodyPr/>
            <a:lstStyle/>
            <a:p>
              <a:pPr defTabSz="1228090">
                <a:defRPr/>
              </a:pPr>
              <a:endParaRPr lang="zh-CN" altLang="en-US">
                <a:latin typeface="+mn-lt"/>
                <a:ea typeface="+mn-ea"/>
              </a:endParaRPr>
            </a:p>
          </p:txBody>
        </p:sp>
        <p:sp>
          <p:nvSpPr>
            <p:cNvPr id="12" name="Freeform 19"/>
            <p:cNvSpPr/>
            <p:nvPr/>
          </p:nvSpPr>
          <p:spPr bwMode="auto">
            <a:xfrm>
              <a:off x="2111375" y="927100"/>
              <a:ext cx="123825" cy="68263"/>
            </a:xfrm>
            <a:custGeom>
              <a:avLst/>
              <a:gdLst>
                <a:gd name="T0" fmla="*/ 24 w 33"/>
                <a:gd name="T1" fmla="*/ 5 h 18"/>
                <a:gd name="T2" fmla="*/ 28 w 33"/>
                <a:gd name="T3" fmla="*/ 10 h 18"/>
                <a:gd name="T4" fmla="*/ 32 w 33"/>
                <a:gd name="T5" fmla="*/ 17 h 18"/>
                <a:gd name="T6" fmla="*/ 28 w 33"/>
                <a:gd name="T7" fmla="*/ 17 h 18"/>
                <a:gd name="T8" fmla="*/ 28 w 33"/>
                <a:gd name="T9" fmla="*/ 15 h 18"/>
                <a:gd name="T10" fmla="*/ 25 w 33"/>
                <a:gd name="T11" fmla="*/ 13 h 18"/>
                <a:gd name="T12" fmla="*/ 7 w 33"/>
                <a:gd name="T13" fmla="*/ 12 h 18"/>
                <a:gd name="T14" fmla="*/ 11 w 33"/>
                <a:gd name="T15" fmla="*/ 9 h 18"/>
                <a:gd name="T16" fmla="*/ 8 w 33"/>
                <a:gd name="T17" fmla="*/ 6 h 18"/>
                <a:gd name="T18" fmla="*/ 0 w 33"/>
                <a:gd name="T19" fmla="*/ 2 h 18"/>
                <a:gd name="T20" fmla="*/ 11 w 33"/>
                <a:gd name="T21" fmla="*/ 2 h 18"/>
                <a:gd name="T22" fmla="*/ 14 w 33"/>
                <a:gd name="T23" fmla="*/ 5 h 18"/>
                <a:gd name="T24" fmla="*/ 20 w 33"/>
                <a:gd name="T25" fmla="*/ 5 h 18"/>
                <a:gd name="T26" fmla="*/ 24 w 33"/>
                <a:gd name="T27"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18">
                  <a:moveTo>
                    <a:pt x="24" y="5"/>
                  </a:moveTo>
                  <a:cubicBezTo>
                    <a:pt x="26" y="6"/>
                    <a:pt x="27" y="8"/>
                    <a:pt x="28" y="10"/>
                  </a:cubicBezTo>
                  <a:cubicBezTo>
                    <a:pt x="30" y="12"/>
                    <a:pt x="33" y="14"/>
                    <a:pt x="32" y="17"/>
                  </a:cubicBezTo>
                  <a:cubicBezTo>
                    <a:pt x="32" y="17"/>
                    <a:pt x="29" y="18"/>
                    <a:pt x="28" y="17"/>
                  </a:cubicBezTo>
                  <a:cubicBezTo>
                    <a:pt x="28" y="17"/>
                    <a:pt x="29" y="15"/>
                    <a:pt x="28" y="15"/>
                  </a:cubicBezTo>
                  <a:cubicBezTo>
                    <a:pt x="28" y="14"/>
                    <a:pt x="24" y="17"/>
                    <a:pt x="25" y="13"/>
                  </a:cubicBezTo>
                  <a:cubicBezTo>
                    <a:pt x="17" y="13"/>
                    <a:pt x="12" y="13"/>
                    <a:pt x="7" y="12"/>
                  </a:cubicBezTo>
                  <a:cubicBezTo>
                    <a:pt x="6" y="9"/>
                    <a:pt x="9" y="9"/>
                    <a:pt x="11" y="9"/>
                  </a:cubicBezTo>
                  <a:cubicBezTo>
                    <a:pt x="11" y="7"/>
                    <a:pt x="8" y="8"/>
                    <a:pt x="8" y="6"/>
                  </a:cubicBezTo>
                  <a:cubicBezTo>
                    <a:pt x="3" y="4"/>
                    <a:pt x="1" y="8"/>
                    <a:pt x="0" y="2"/>
                  </a:cubicBezTo>
                  <a:cubicBezTo>
                    <a:pt x="3" y="0"/>
                    <a:pt x="8" y="1"/>
                    <a:pt x="11" y="2"/>
                  </a:cubicBezTo>
                  <a:cubicBezTo>
                    <a:pt x="13" y="2"/>
                    <a:pt x="14" y="2"/>
                    <a:pt x="14" y="5"/>
                  </a:cubicBezTo>
                  <a:cubicBezTo>
                    <a:pt x="16" y="6"/>
                    <a:pt x="20" y="0"/>
                    <a:pt x="20" y="5"/>
                  </a:cubicBezTo>
                  <a:cubicBezTo>
                    <a:pt x="20" y="6"/>
                    <a:pt x="24" y="7"/>
                    <a:pt x="24" y="5"/>
                  </a:cubicBezTo>
                </a:path>
              </a:pathLst>
            </a:custGeom>
            <a:grpFill/>
            <a:ln>
              <a:noFill/>
            </a:ln>
          </p:spPr>
          <p:txBody>
            <a:bodyPr/>
            <a:lstStyle/>
            <a:p>
              <a:pPr defTabSz="1228090">
                <a:defRPr/>
              </a:pPr>
              <a:endParaRPr lang="zh-CN" altLang="en-US">
                <a:latin typeface="+mn-lt"/>
                <a:ea typeface="+mn-ea"/>
              </a:endParaRPr>
            </a:p>
          </p:txBody>
        </p:sp>
        <p:sp>
          <p:nvSpPr>
            <p:cNvPr id="13" name="Freeform 20"/>
            <p:cNvSpPr/>
            <p:nvPr/>
          </p:nvSpPr>
          <p:spPr bwMode="auto">
            <a:xfrm>
              <a:off x="6507162" y="927100"/>
              <a:ext cx="123825" cy="63500"/>
            </a:xfrm>
            <a:custGeom>
              <a:avLst/>
              <a:gdLst>
                <a:gd name="T0" fmla="*/ 13 w 33"/>
                <a:gd name="T1" fmla="*/ 0 h 17"/>
                <a:gd name="T2" fmla="*/ 19 w 33"/>
                <a:gd name="T3" fmla="*/ 5 h 17"/>
                <a:gd name="T4" fmla="*/ 20 w 33"/>
                <a:gd name="T5" fmla="*/ 2 h 17"/>
                <a:gd name="T6" fmla="*/ 23 w 33"/>
                <a:gd name="T7" fmla="*/ 5 h 17"/>
                <a:gd name="T8" fmla="*/ 26 w 33"/>
                <a:gd name="T9" fmla="*/ 5 h 17"/>
                <a:gd name="T10" fmla="*/ 26 w 33"/>
                <a:gd name="T11" fmla="*/ 6 h 17"/>
                <a:gd name="T12" fmla="*/ 32 w 33"/>
                <a:gd name="T13" fmla="*/ 7 h 17"/>
                <a:gd name="T14" fmla="*/ 22 w 33"/>
                <a:gd name="T15" fmla="*/ 10 h 17"/>
                <a:gd name="T16" fmla="*/ 20 w 33"/>
                <a:gd name="T17" fmla="*/ 13 h 17"/>
                <a:gd name="T18" fmla="*/ 8 w 33"/>
                <a:gd name="T19" fmla="*/ 13 h 17"/>
                <a:gd name="T20" fmla="*/ 6 w 33"/>
                <a:gd name="T21" fmla="*/ 16 h 17"/>
                <a:gd name="T22" fmla="*/ 1 w 33"/>
                <a:gd name="T23" fmla="*/ 15 h 17"/>
                <a:gd name="T24" fmla="*/ 1 w 33"/>
                <a:gd name="T25" fmla="*/ 10 h 17"/>
                <a:gd name="T26" fmla="*/ 4 w 33"/>
                <a:gd name="T27" fmla="*/ 10 h 17"/>
                <a:gd name="T28" fmla="*/ 5 w 33"/>
                <a:gd name="T29" fmla="*/ 6 h 17"/>
                <a:gd name="T30" fmla="*/ 8 w 33"/>
                <a:gd name="T31" fmla="*/ 6 h 17"/>
                <a:gd name="T32" fmla="*/ 13 w 33"/>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17">
                  <a:moveTo>
                    <a:pt x="13" y="0"/>
                  </a:moveTo>
                  <a:cubicBezTo>
                    <a:pt x="14" y="3"/>
                    <a:pt x="20" y="0"/>
                    <a:pt x="19" y="5"/>
                  </a:cubicBezTo>
                  <a:cubicBezTo>
                    <a:pt x="20" y="6"/>
                    <a:pt x="20" y="2"/>
                    <a:pt x="20" y="2"/>
                  </a:cubicBezTo>
                  <a:cubicBezTo>
                    <a:pt x="22" y="2"/>
                    <a:pt x="22" y="4"/>
                    <a:pt x="23" y="5"/>
                  </a:cubicBezTo>
                  <a:cubicBezTo>
                    <a:pt x="24" y="5"/>
                    <a:pt x="26" y="4"/>
                    <a:pt x="26" y="5"/>
                  </a:cubicBezTo>
                  <a:cubicBezTo>
                    <a:pt x="26" y="5"/>
                    <a:pt x="26" y="6"/>
                    <a:pt x="26" y="6"/>
                  </a:cubicBezTo>
                  <a:cubicBezTo>
                    <a:pt x="28" y="7"/>
                    <a:pt x="32" y="5"/>
                    <a:pt x="32" y="7"/>
                  </a:cubicBezTo>
                  <a:cubicBezTo>
                    <a:pt x="33" y="13"/>
                    <a:pt x="25" y="9"/>
                    <a:pt x="22" y="10"/>
                  </a:cubicBezTo>
                  <a:cubicBezTo>
                    <a:pt x="20" y="10"/>
                    <a:pt x="21" y="13"/>
                    <a:pt x="20" y="13"/>
                  </a:cubicBezTo>
                  <a:cubicBezTo>
                    <a:pt x="17" y="15"/>
                    <a:pt x="9" y="14"/>
                    <a:pt x="8" y="13"/>
                  </a:cubicBezTo>
                  <a:cubicBezTo>
                    <a:pt x="6" y="13"/>
                    <a:pt x="7" y="15"/>
                    <a:pt x="6" y="16"/>
                  </a:cubicBezTo>
                  <a:cubicBezTo>
                    <a:pt x="4" y="13"/>
                    <a:pt x="4" y="17"/>
                    <a:pt x="1" y="15"/>
                  </a:cubicBezTo>
                  <a:cubicBezTo>
                    <a:pt x="1" y="14"/>
                    <a:pt x="0" y="11"/>
                    <a:pt x="1" y="10"/>
                  </a:cubicBezTo>
                  <a:cubicBezTo>
                    <a:pt x="1" y="10"/>
                    <a:pt x="3" y="11"/>
                    <a:pt x="4" y="10"/>
                  </a:cubicBezTo>
                  <a:cubicBezTo>
                    <a:pt x="5" y="9"/>
                    <a:pt x="4" y="7"/>
                    <a:pt x="5" y="6"/>
                  </a:cubicBezTo>
                  <a:cubicBezTo>
                    <a:pt x="5" y="6"/>
                    <a:pt x="7" y="7"/>
                    <a:pt x="8" y="6"/>
                  </a:cubicBezTo>
                  <a:cubicBezTo>
                    <a:pt x="9" y="4"/>
                    <a:pt x="12" y="3"/>
                    <a:pt x="13" y="0"/>
                  </a:cubicBezTo>
                </a:path>
              </a:pathLst>
            </a:custGeom>
            <a:grpFill/>
            <a:ln>
              <a:noFill/>
            </a:ln>
          </p:spPr>
          <p:txBody>
            <a:bodyPr/>
            <a:lstStyle/>
            <a:p>
              <a:pPr defTabSz="1228090">
                <a:defRPr/>
              </a:pPr>
              <a:endParaRPr lang="zh-CN" altLang="en-US">
                <a:latin typeface="+mn-lt"/>
                <a:ea typeface="+mn-ea"/>
              </a:endParaRPr>
            </a:p>
          </p:txBody>
        </p:sp>
        <p:sp>
          <p:nvSpPr>
            <p:cNvPr id="14" name="Freeform 21"/>
            <p:cNvSpPr/>
            <p:nvPr/>
          </p:nvSpPr>
          <p:spPr bwMode="auto">
            <a:xfrm>
              <a:off x="1893887" y="973137"/>
              <a:ext cx="23813" cy="36513"/>
            </a:xfrm>
            <a:custGeom>
              <a:avLst/>
              <a:gdLst>
                <a:gd name="T0" fmla="*/ 6 w 6"/>
                <a:gd name="T1" fmla="*/ 5 h 10"/>
                <a:gd name="T2" fmla="*/ 6 w 6"/>
                <a:gd name="T3" fmla="*/ 5 h 10"/>
              </a:gdLst>
              <a:ahLst/>
              <a:cxnLst>
                <a:cxn ang="0">
                  <a:pos x="T0" y="T1"/>
                </a:cxn>
                <a:cxn ang="0">
                  <a:pos x="T2" y="T3"/>
                </a:cxn>
              </a:cxnLst>
              <a:rect l="0" t="0" r="r" b="b"/>
              <a:pathLst>
                <a:path w="6" h="10">
                  <a:moveTo>
                    <a:pt x="6" y="5"/>
                  </a:moveTo>
                  <a:cubicBezTo>
                    <a:pt x="3" y="10"/>
                    <a:pt x="0" y="0"/>
                    <a:pt x="6" y="5"/>
                  </a:cubicBezTo>
                </a:path>
              </a:pathLst>
            </a:custGeom>
            <a:grpFill/>
            <a:ln>
              <a:noFill/>
            </a:ln>
          </p:spPr>
          <p:txBody>
            <a:bodyPr/>
            <a:lstStyle/>
            <a:p>
              <a:pPr defTabSz="1228090">
                <a:defRPr/>
              </a:pPr>
              <a:endParaRPr lang="zh-CN" altLang="en-US">
                <a:latin typeface="+mn-lt"/>
                <a:ea typeface="+mn-ea"/>
              </a:endParaRPr>
            </a:p>
          </p:txBody>
        </p:sp>
        <p:sp>
          <p:nvSpPr>
            <p:cNvPr id="15" name="Freeform 22"/>
            <p:cNvSpPr/>
            <p:nvPr/>
          </p:nvSpPr>
          <p:spPr bwMode="auto">
            <a:xfrm>
              <a:off x="1943100" y="979487"/>
              <a:ext cx="68263" cy="41275"/>
            </a:xfrm>
            <a:custGeom>
              <a:avLst/>
              <a:gdLst>
                <a:gd name="T0" fmla="*/ 17 w 18"/>
                <a:gd name="T1" fmla="*/ 3 h 11"/>
                <a:gd name="T2" fmla="*/ 4 w 18"/>
                <a:gd name="T3" fmla="*/ 10 h 11"/>
                <a:gd name="T4" fmla="*/ 0 w 18"/>
                <a:gd name="T5" fmla="*/ 6 h 11"/>
                <a:gd name="T6" fmla="*/ 9 w 18"/>
                <a:gd name="T7" fmla="*/ 3 h 11"/>
                <a:gd name="T8" fmla="*/ 17 w 18"/>
                <a:gd name="T9" fmla="*/ 3 h 11"/>
              </a:gdLst>
              <a:ahLst/>
              <a:cxnLst>
                <a:cxn ang="0">
                  <a:pos x="T0" y="T1"/>
                </a:cxn>
                <a:cxn ang="0">
                  <a:pos x="T2" y="T3"/>
                </a:cxn>
                <a:cxn ang="0">
                  <a:pos x="T4" y="T5"/>
                </a:cxn>
                <a:cxn ang="0">
                  <a:pos x="T6" y="T7"/>
                </a:cxn>
                <a:cxn ang="0">
                  <a:pos x="T8" y="T9"/>
                </a:cxn>
              </a:cxnLst>
              <a:rect l="0" t="0" r="r" b="b"/>
              <a:pathLst>
                <a:path w="18" h="11">
                  <a:moveTo>
                    <a:pt x="17" y="3"/>
                  </a:moveTo>
                  <a:cubicBezTo>
                    <a:pt x="18" y="11"/>
                    <a:pt x="8" y="7"/>
                    <a:pt x="4" y="10"/>
                  </a:cubicBezTo>
                  <a:cubicBezTo>
                    <a:pt x="2" y="10"/>
                    <a:pt x="3" y="6"/>
                    <a:pt x="0" y="6"/>
                  </a:cubicBezTo>
                  <a:cubicBezTo>
                    <a:pt x="1" y="2"/>
                    <a:pt x="8" y="7"/>
                    <a:pt x="9" y="3"/>
                  </a:cubicBezTo>
                  <a:cubicBezTo>
                    <a:pt x="9" y="0"/>
                    <a:pt x="12" y="5"/>
                    <a:pt x="17" y="3"/>
                  </a:cubicBezTo>
                </a:path>
              </a:pathLst>
            </a:custGeom>
            <a:grpFill/>
            <a:ln>
              <a:noFill/>
            </a:ln>
          </p:spPr>
          <p:txBody>
            <a:bodyPr/>
            <a:lstStyle/>
            <a:p>
              <a:pPr defTabSz="1228090">
                <a:defRPr/>
              </a:pPr>
              <a:endParaRPr lang="zh-CN" altLang="en-US">
                <a:latin typeface="+mn-lt"/>
                <a:ea typeface="+mn-ea"/>
              </a:endParaRPr>
            </a:p>
          </p:txBody>
        </p:sp>
        <p:sp>
          <p:nvSpPr>
            <p:cNvPr id="16" name="Freeform 23"/>
            <p:cNvSpPr/>
            <p:nvPr/>
          </p:nvSpPr>
          <p:spPr bwMode="auto">
            <a:xfrm>
              <a:off x="2317750" y="987425"/>
              <a:ext cx="60325" cy="30163"/>
            </a:xfrm>
            <a:custGeom>
              <a:avLst/>
              <a:gdLst>
                <a:gd name="T0" fmla="*/ 14 w 16"/>
                <a:gd name="T1" fmla="*/ 3 h 8"/>
                <a:gd name="T2" fmla="*/ 14 w 16"/>
                <a:gd name="T3" fmla="*/ 5 h 8"/>
                <a:gd name="T4" fmla="*/ 10 w 16"/>
                <a:gd name="T5" fmla="*/ 7 h 8"/>
                <a:gd name="T6" fmla="*/ 8 w 16"/>
                <a:gd name="T7" fmla="*/ 8 h 8"/>
                <a:gd name="T8" fmla="*/ 4 w 16"/>
                <a:gd name="T9" fmla="*/ 7 h 8"/>
                <a:gd name="T10" fmla="*/ 3 w 16"/>
                <a:gd name="T11" fmla="*/ 8 h 8"/>
                <a:gd name="T12" fmla="*/ 1 w 16"/>
                <a:gd name="T13" fmla="*/ 7 h 8"/>
                <a:gd name="T14" fmla="*/ 14 w 16"/>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8">
                  <a:moveTo>
                    <a:pt x="14" y="3"/>
                  </a:moveTo>
                  <a:cubicBezTo>
                    <a:pt x="16" y="4"/>
                    <a:pt x="15" y="5"/>
                    <a:pt x="14" y="5"/>
                  </a:cubicBezTo>
                  <a:cubicBezTo>
                    <a:pt x="13" y="7"/>
                    <a:pt x="12" y="6"/>
                    <a:pt x="10" y="7"/>
                  </a:cubicBezTo>
                  <a:cubicBezTo>
                    <a:pt x="9" y="7"/>
                    <a:pt x="8" y="8"/>
                    <a:pt x="8" y="8"/>
                  </a:cubicBezTo>
                  <a:cubicBezTo>
                    <a:pt x="7" y="8"/>
                    <a:pt x="6" y="7"/>
                    <a:pt x="4" y="7"/>
                  </a:cubicBezTo>
                  <a:cubicBezTo>
                    <a:pt x="4" y="7"/>
                    <a:pt x="3" y="8"/>
                    <a:pt x="3" y="8"/>
                  </a:cubicBezTo>
                  <a:cubicBezTo>
                    <a:pt x="1" y="8"/>
                    <a:pt x="1" y="8"/>
                    <a:pt x="1" y="7"/>
                  </a:cubicBezTo>
                  <a:cubicBezTo>
                    <a:pt x="0" y="0"/>
                    <a:pt x="13" y="7"/>
                    <a:pt x="14" y="3"/>
                  </a:cubicBezTo>
                </a:path>
              </a:pathLst>
            </a:custGeom>
            <a:grpFill/>
            <a:ln>
              <a:noFill/>
            </a:ln>
          </p:spPr>
          <p:txBody>
            <a:bodyPr/>
            <a:lstStyle/>
            <a:p>
              <a:pPr defTabSz="1228090">
                <a:defRPr/>
              </a:pPr>
              <a:endParaRPr lang="zh-CN" altLang="en-US">
                <a:latin typeface="+mn-lt"/>
                <a:ea typeface="+mn-ea"/>
              </a:endParaRPr>
            </a:p>
          </p:txBody>
        </p:sp>
        <p:sp>
          <p:nvSpPr>
            <p:cNvPr id="17" name="Freeform 24"/>
            <p:cNvSpPr/>
            <p:nvPr/>
          </p:nvSpPr>
          <p:spPr bwMode="auto">
            <a:xfrm>
              <a:off x="2097087" y="1001712"/>
              <a:ext cx="33338" cy="19050"/>
            </a:xfrm>
            <a:custGeom>
              <a:avLst/>
              <a:gdLst>
                <a:gd name="T0" fmla="*/ 0 w 9"/>
                <a:gd name="T1" fmla="*/ 3 h 5"/>
                <a:gd name="T2" fmla="*/ 7 w 9"/>
                <a:gd name="T3" fmla="*/ 4 h 5"/>
                <a:gd name="T4" fmla="*/ 0 w 9"/>
                <a:gd name="T5" fmla="*/ 3 h 5"/>
              </a:gdLst>
              <a:ahLst/>
              <a:cxnLst>
                <a:cxn ang="0">
                  <a:pos x="T0" y="T1"/>
                </a:cxn>
                <a:cxn ang="0">
                  <a:pos x="T2" y="T3"/>
                </a:cxn>
                <a:cxn ang="0">
                  <a:pos x="T4" y="T5"/>
                </a:cxn>
              </a:cxnLst>
              <a:rect l="0" t="0" r="r" b="b"/>
              <a:pathLst>
                <a:path w="9" h="5">
                  <a:moveTo>
                    <a:pt x="0" y="3"/>
                  </a:moveTo>
                  <a:cubicBezTo>
                    <a:pt x="0" y="1"/>
                    <a:pt x="9" y="0"/>
                    <a:pt x="7" y="4"/>
                  </a:cubicBezTo>
                  <a:cubicBezTo>
                    <a:pt x="4" y="3"/>
                    <a:pt x="4" y="5"/>
                    <a:pt x="0" y="3"/>
                  </a:cubicBezTo>
                </a:path>
              </a:pathLst>
            </a:custGeom>
            <a:grpFill/>
            <a:ln>
              <a:noFill/>
            </a:ln>
          </p:spPr>
          <p:txBody>
            <a:bodyPr/>
            <a:lstStyle/>
            <a:p>
              <a:pPr defTabSz="1228090">
                <a:defRPr/>
              </a:pPr>
              <a:endParaRPr lang="zh-CN" altLang="en-US">
                <a:latin typeface="+mn-lt"/>
                <a:ea typeface="+mn-ea"/>
              </a:endParaRPr>
            </a:p>
          </p:txBody>
        </p:sp>
        <p:sp>
          <p:nvSpPr>
            <p:cNvPr id="18" name="Freeform 25"/>
            <p:cNvSpPr/>
            <p:nvPr/>
          </p:nvSpPr>
          <p:spPr bwMode="auto">
            <a:xfrm>
              <a:off x="2427287" y="1006475"/>
              <a:ext cx="19050" cy="19050"/>
            </a:xfrm>
            <a:custGeom>
              <a:avLst/>
              <a:gdLst>
                <a:gd name="T0" fmla="*/ 0 w 5"/>
                <a:gd name="T1" fmla="*/ 0 h 5"/>
                <a:gd name="T2" fmla="*/ 4 w 5"/>
                <a:gd name="T3" fmla="*/ 5 h 5"/>
                <a:gd name="T4" fmla="*/ 0 w 5"/>
                <a:gd name="T5" fmla="*/ 5 h 5"/>
                <a:gd name="T6" fmla="*/ 0 w 5"/>
                <a:gd name="T7" fmla="*/ 0 h 5"/>
              </a:gdLst>
              <a:ahLst/>
              <a:cxnLst>
                <a:cxn ang="0">
                  <a:pos x="T0" y="T1"/>
                </a:cxn>
                <a:cxn ang="0">
                  <a:pos x="T2" y="T3"/>
                </a:cxn>
                <a:cxn ang="0">
                  <a:pos x="T4" y="T5"/>
                </a:cxn>
                <a:cxn ang="0">
                  <a:pos x="T6" y="T7"/>
                </a:cxn>
              </a:cxnLst>
              <a:rect l="0" t="0" r="r" b="b"/>
              <a:pathLst>
                <a:path w="5" h="5">
                  <a:moveTo>
                    <a:pt x="0" y="0"/>
                  </a:moveTo>
                  <a:cubicBezTo>
                    <a:pt x="3" y="0"/>
                    <a:pt x="5" y="2"/>
                    <a:pt x="4" y="5"/>
                  </a:cubicBezTo>
                  <a:cubicBezTo>
                    <a:pt x="0" y="5"/>
                    <a:pt x="0" y="5"/>
                    <a:pt x="0" y="5"/>
                  </a:cubicBezTo>
                  <a:lnTo>
                    <a:pt x="0" y="0"/>
                  </a:lnTo>
                  <a:close/>
                </a:path>
              </a:pathLst>
            </a:custGeom>
            <a:grpFill/>
            <a:ln>
              <a:noFill/>
            </a:ln>
          </p:spPr>
          <p:txBody>
            <a:bodyPr/>
            <a:lstStyle/>
            <a:p>
              <a:pPr defTabSz="1228090">
                <a:defRPr/>
              </a:pPr>
              <a:endParaRPr lang="zh-CN" altLang="en-US">
                <a:latin typeface="+mn-lt"/>
                <a:ea typeface="+mn-ea"/>
              </a:endParaRPr>
            </a:p>
          </p:txBody>
        </p:sp>
        <p:sp>
          <p:nvSpPr>
            <p:cNvPr id="19" name="Freeform 26"/>
            <p:cNvSpPr/>
            <p:nvPr/>
          </p:nvSpPr>
          <p:spPr bwMode="auto">
            <a:xfrm>
              <a:off x="2284412" y="1036637"/>
              <a:ext cx="374650" cy="112713"/>
            </a:xfrm>
            <a:custGeom>
              <a:avLst/>
              <a:gdLst>
                <a:gd name="T0" fmla="*/ 100 w 100"/>
                <a:gd name="T1" fmla="*/ 16 h 30"/>
                <a:gd name="T2" fmla="*/ 100 w 100"/>
                <a:gd name="T3" fmla="*/ 23 h 30"/>
                <a:gd name="T4" fmla="*/ 96 w 100"/>
                <a:gd name="T5" fmla="*/ 26 h 30"/>
                <a:gd name="T6" fmla="*/ 79 w 100"/>
                <a:gd name="T7" fmla="*/ 26 h 30"/>
                <a:gd name="T8" fmla="*/ 73 w 100"/>
                <a:gd name="T9" fmla="*/ 29 h 30"/>
                <a:gd name="T10" fmla="*/ 69 w 100"/>
                <a:gd name="T11" fmla="*/ 28 h 30"/>
                <a:gd name="T12" fmla="*/ 68 w 100"/>
                <a:gd name="T13" fmla="*/ 29 h 30"/>
                <a:gd name="T14" fmla="*/ 62 w 100"/>
                <a:gd name="T15" fmla="*/ 29 h 30"/>
                <a:gd name="T16" fmla="*/ 62 w 100"/>
                <a:gd name="T17" fmla="*/ 28 h 30"/>
                <a:gd name="T18" fmla="*/ 59 w 100"/>
                <a:gd name="T19" fmla="*/ 29 h 30"/>
                <a:gd name="T20" fmla="*/ 54 w 100"/>
                <a:gd name="T21" fmla="*/ 26 h 30"/>
                <a:gd name="T22" fmla="*/ 33 w 100"/>
                <a:gd name="T23" fmla="*/ 26 h 30"/>
                <a:gd name="T24" fmla="*/ 34 w 100"/>
                <a:gd name="T25" fmla="*/ 23 h 30"/>
                <a:gd name="T26" fmla="*/ 31 w 100"/>
                <a:gd name="T27" fmla="*/ 22 h 30"/>
                <a:gd name="T28" fmla="*/ 28 w 100"/>
                <a:gd name="T29" fmla="*/ 16 h 30"/>
                <a:gd name="T30" fmla="*/ 31 w 100"/>
                <a:gd name="T31" fmla="*/ 14 h 30"/>
                <a:gd name="T32" fmla="*/ 28 w 100"/>
                <a:gd name="T33" fmla="*/ 8 h 30"/>
                <a:gd name="T34" fmla="*/ 16 w 100"/>
                <a:gd name="T35" fmla="*/ 9 h 30"/>
                <a:gd name="T36" fmla="*/ 13 w 100"/>
                <a:gd name="T37" fmla="*/ 7 h 30"/>
                <a:gd name="T38" fmla="*/ 10 w 100"/>
                <a:gd name="T39" fmla="*/ 5 h 30"/>
                <a:gd name="T40" fmla="*/ 5 w 100"/>
                <a:gd name="T41" fmla="*/ 7 h 30"/>
                <a:gd name="T42" fmla="*/ 2 w 100"/>
                <a:gd name="T43" fmla="*/ 1 h 30"/>
                <a:gd name="T44" fmla="*/ 17 w 100"/>
                <a:gd name="T45" fmla="*/ 0 h 30"/>
                <a:gd name="T46" fmla="*/ 20 w 100"/>
                <a:gd name="T47" fmla="*/ 1 h 30"/>
                <a:gd name="T48" fmla="*/ 20 w 100"/>
                <a:gd name="T49" fmla="*/ 4 h 30"/>
                <a:gd name="T50" fmla="*/ 24 w 100"/>
                <a:gd name="T51" fmla="*/ 7 h 30"/>
                <a:gd name="T52" fmla="*/ 37 w 100"/>
                <a:gd name="T53" fmla="*/ 7 h 30"/>
                <a:gd name="T54" fmla="*/ 37 w 100"/>
                <a:gd name="T55" fmla="*/ 14 h 30"/>
                <a:gd name="T56" fmla="*/ 47 w 100"/>
                <a:gd name="T57" fmla="*/ 15 h 30"/>
                <a:gd name="T58" fmla="*/ 47 w 100"/>
                <a:gd name="T59" fmla="*/ 18 h 30"/>
                <a:gd name="T60" fmla="*/ 49 w 100"/>
                <a:gd name="T61" fmla="*/ 16 h 30"/>
                <a:gd name="T62" fmla="*/ 66 w 100"/>
                <a:gd name="T63" fmla="*/ 16 h 30"/>
                <a:gd name="T64" fmla="*/ 69 w 100"/>
                <a:gd name="T65" fmla="*/ 18 h 30"/>
                <a:gd name="T66" fmla="*/ 73 w 100"/>
                <a:gd name="T67" fmla="*/ 15 h 30"/>
                <a:gd name="T68" fmla="*/ 77 w 100"/>
                <a:gd name="T69" fmla="*/ 15 h 30"/>
                <a:gd name="T70" fmla="*/ 100 w 100"/>
                <a:gd name="T71"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30">
                  <a:moveTo>
                    <a:pt x="100" y="16"/>
                  </a:moveTo>
                  <a:cubicBezTo>
                    <a:pt x="100" y="23"/>
                    <a:pt x="100" y="23"/>
                    <a:pt x="100" y="23"/>
                  </a:cubicBezTo>
                  <a:cubicBezTo>
                    <a:pt x="98" y="23"/>
                    <a:pt x="96" y="24"/>
                    <a:pt x="96" y="26"/>
                  </a:cubicBezTo>
                  <a:cubicBezTo>
                    <a:pt x="89" y="27"/>
                    <a:pt x="84" y="26"/>
                    <a:pt x="79" y="26"/>
                  </a:cubicBezTo>
                  <a:cubicBezTo>
                    <a:pt x="77" y="26"/>
                    <a:pt x="75" y="29"/>
                    <a:pt x="73" y="29"/>
                  </a:cubicBezTo>
                  <a:cubicBezTo>
                    <a:pt x="71" y="29"/>
                    <a:pt x="71" y="28"/>
                    <a:pt x="69" y="28"/>
                  </a:cubicBezTo>
                  <a:cubicBezTo>
                    <a:pt x="70" y="28"/>
                    <a:pt x="68" y="29"/>
                    <a:pt x="68" y="29"/>
                  </a:cubicBezTo>
                  <a:cubicBezTo>
                    <a:pt x="67" y="29"/>
                    <a:pt x="62" y="29"/>
                    <a:pt x="62" y="29"/>
                  </a:cubicBezTo>
                  <a:cubicBezTo>
                    <a:pt x="62" y="29"/>
                    <a:pt x="62" y="28"/>
                    <a:pt x="62" y="28"/>
                  </a:cubicBezTo>
                  <a:cubicBezTo>
                    <a:pt x="61" y="27"/>
                    <a:pt x="59" y="29"/>
                    <a:pt x="59" y="29"/>
                  </a:cubicBezTo>
                  <a:cubicBezTo>
                    <a:pt x="56" y="28"/>
                    <a:pt x="56" y="26"/>
                    <a:pt x="54" y="26"/>
                  </a:cubicBezTo>
                  <a:cubicBezTo>
                    <a:pt x="48" y="26"/>
                    <a:pt x="41" y="30"/>
                    <a:pt x="33" y="26"/>
                  </a:cubicBezTo>
                  <a:cubicBezTo>
                    <a:pt x="33" y="25"/>
                    <a:pt x="34" y="25"/>
                    <a:pt x="34" y="23"/>
                  </a:cubicBezTo>
                  <a:cubicBezTo>
                    <a:pt x="34" y="21"/>
                    <a:pt x="32" y="23"/>
                    <a:pt x="31" y="22"/>
                  </a:cubicBezTo>
                  <a:cubicBezTo>
                    <a:pt x="30" y="20"/>
                    <a:pt x="31" y="17"/>
                    <a:pt x="28" y="16"/>
                  </a:cubicBezTo>
                  <a:cubicBezTo>
                    <a:pt x="29" y="15"/>
                    <a:pt x="31" y="15"/>
                    <a:pt x="31" y="14"/>
                  </a:cubicBezTo>
                  <a:cubicBezTo>
                    <a:pt x="31" y="11"/>
                    <a:pt x="27" y="12"/>
                    <a:pt x="28" y="8"/>
                  </a:cubicBezTo>
                  <a:cubicBezTo>
                    <a:pt x="26" y="10"/>
                    <a:pt x="20" y="9"/>
                    <a:pt x="16" y="9"/>
                  </a:cubicBezTo>
                  <a:cubicBezTo>
                    <a:pt x="13" y="11"/>
                    <a:pt x="14" y="7"/>
                    <a:pt x="13" y="7"/>
                  </a:cubicBezTo>
                  <a:cubicBezTo>
                    <a:pt x="12" y="6"/>
                    <a:pt x="10" y="7"/>
                    <a:pt x="10" y="5"/>
                  </a:cubicBezTo>
                  <a:cubicBezTo>
                    <a:pt x="9" y="6"/>
                    <a:pt x="7" y="7"/>
                    <a:pt x="5" y="7"/>
                  </a:cubicBezTo>
                  <a:cubicBezTo>
                    <a:pt x="9" y="2"/>
                    <a:pt x="0" y="6"/>
                    <a:pt x="2" y="1"/>
                  </a:cubicBezTo>
                  <a:cubicBezTo>
                    <a:pt x="8" y="2"/>
                    <a:pt x="12" y="0"/>
                    <a:pt x="17" y="0"/>
                  </a:cubicBezTo>
                  <a:cubicBezTo>
                    <a:pt x="17" y="1"/>
                    <a:pt x="19" y="0"/>
                    <a:pt x="20" y="1"/>
                  </a:cubicBezTo>
                  <a:cubicBezTo>
                    <a:pt x="20" y="1"/>
                    <a:pt x="20" y="3"/>
                    <a:pt x="20" y="4"/>
                  </a:cubicBezTo>
                  <a:cubicBezTo>
                    <a:pt x="21" y="5"/>
                    <a:pt x="25" y="3"/>
                    <a:pt x="24" y="7"/>
                  </a:cubicBezTo>
                  <a:cubicBezTo>
                    <a:pt x="28" y="3"/>
                    <a:pt x="32" y="7"/>
                    <a:pt x="37" y="7"/>
                  </a:cubicBezTo>
                  <a:cubicBezTo>
                    <a:pt x="36" y="11"/>
                    <a:pt x="39" y="11"/>
                    <a:pt x="37" y="14"/>
                  </a:cubicBezTo>
                  <a:cubicBezTo>
                    <a:pt x="39" y="14"/>
                    <a:pt x="43" y="13"/>
                    <a:pt x="47" y="15"/>
                  </a:cubicBezTo>
                  <a:cubicBezTo>
                    <a:pt x="48" y="15"/>
                    <a:pt x="40" y="18"/>
                    <a:pt x="47" y="18"/>
                  </a:cubicBezTo>
                  <a:cubicBezTo>
                    <a:pt x="48" y="18"/>
                    <a:pt x="48" y="16"/>
                    <a:pt x="49" y="16"/>
                  </a:cubicBezTo>
                  <a:cubicBezTo>
                    <a:pt x="54" y="16"/>
                    <a:pt x="60" y="16"/>
                    <a:pt x="66" y="16"/>
                  </a:cubicBezTo>
                  <a:cubicBezTo>
                    <a:pt x="67" y="16"/>
                    <a:pt x="69" y="18"/>
                    <a:pt x="69" y="18"/>
                  </a:cubicBezTo>
                  <a:cubicBezTo>
                    <a:pt x="72" y="17"/>
                    <a:pt x="66" y="15"/>
                    <a:pt x="73" y="15"/>
                  </a:cubicBezTo>
                  <a:cubicBezTo>
                    <a:pt x="75" y="15"/>
                    <a:pt x="76" y="15"/>
                    <a:pt x="77" y="15"/>
                  </a:cubicBezTo>
                  <a:cubicBezTo>
                    <a:pt x="83" y="14"/>
                    <a:pt x="92" y="14"/>
                    <a:pt x="100" y="16"/>
                  </a:cubicBezTo>
                </a:path>
              </a:pathLst>
            </a:custGeom>
            <a:grpFill/>
            <a:ln>
              <a:noFill/>
            </a:ln>
          </p:spPr>
          <p:txBody>
            <a:bodyPr/>
            <a:lstStyle/>
            <a:p>
              <a:pPr defTabSz="1228090">
                <a:defRPr/>
              </a:pPr>
              <a:endParaRPr lang="zh-CN" altLang="en-US">
                <a:latin typeface="+mn-lt"/>
                <a:ea typeface="+mn-ea"/>
              </a:endParaRPr>
            </a:p>
          </p:txBody>
        </p:sp>
        <p:sp>
          <p:nvSpPr>
            <p:cNvPr id="20" name="Freeform 27"/>
            <p:cNvSpPr/>
            <p:nvPr/>
          </p:nvSpPr>
          <p:spPr bwMode="auto">
            <a:xfrm>
              <a:off x="5475287" y="1031875"/>
              <a:ext cx="376238" cy="269875"/>
            </a:xfrm>
            <a:custGeom>
              <a:avLst/>
              <a:gdLst>
                <a:gd name="T0" fmla="*/ 82 w 100"/>
                <a:gd name="T1" fmla="*/ 2 h 72"/>
                <a:gd name="T2" fmla="*/ 99 w 100"/>
                <a:gd name="T3" fmla="*/ 1 h 72"/>
                <a:gd name="T4" fmla="*/ 98 w 100"/>
                <a:gd name="T5" fmla="*/ 8 h 72"/>
                <a:gd name="T6" fmla="*/ 79 w 100"/>
                <a:gd name="T7" fmla="*/ 10 h 72"/>
                <a:gd name="T8" fmla="*/ 77 w 100"/>
                <a:gd name="T9" fmla="*/ 13 h 72"/>
                <a:gd name="T10" fmla="*/ 74 w 100"/>
                <a:gd name="T11" fmla="*/ 13 h 72"/>
                <a:gd name="T12" fmla="*/ 71 w 100"/>
                <a:gd name="T13" fmla="*/ 16 h 72"/>
                <a:gd name="T14" fmla="*/ 68 w 100"/>
                <a:gd name="T15" fmla="*/ 15 h 72"/>
                <a:gd name="T16" fmla="*/ 63 w 100"/>
                <a:gd name="T17" fmla="*/ 16 h 72"/>
                <a:gd name="T18" fmla="*/ 57 w 100"/>
                <a:gd name="T19" fmla="*/ 17 h 72"/>
                <a:gd name="T20" fmla="*/ 56 w 100"/>
                <a:gd name="T21" fmla="*/ 20 h 72"/>
                <a:gd name="T22" fmla="*/ 49 w 100"/>
                <a:gd name="T23" fmla="*/ 24 h 72"/>
                <a:gd name="T24" fmla="*/ 44 w 100"/>
                <a:gd name="T25" fmla="*/ 27 h 72"/>
                <a:gd name="T26" fmla="*/ 42 w 100"/>
                <a:gd name="T27" fmla="*/ 30 h 72"/>
                <a:gd name="T28" fmla="*/ 40 w 100"/>
                <a:gd name="T29" fmla="*/ 33 h 72"/>
                <a:gd name="T30" fmla="*/ 33 w 100"/>
                <a:gd name="T31" fmla="*/ 36 h 72"/>
                <a:gd name="T32" fmla="*/ 32 w 100"/>
                <a:gd name="T33" fmla="*/ 37 h 72"/>
                <a:gd name="T34" fmla="*/ 26 w 100"/>
                <a:gd name="T35" fmla="*/ 40 h 72"/>
                <a:gd name="T36" fmla="*/ 23 w 100"/>
                <a:gd name="T37" fmla="*/ 45 h 72"/>
                <a:gd name="T38" fmla="*/ 25 w 100"/>
                <a:gd name="T39" fmla="*/ 54 h 72"/>
                <a:gd name="T40" fmla="*/ 20 w 100"/>
                <a:gd name="T41" fmla="*/ 57 h 72"/>
                <a:gd name="T42" fmla="*/ 23 w 100"/>
                <a:gd name="T43" fmla="*/ 62 h 72"/>
                <a:gd name="T44" fmla="*/ 22 w 100"/>
                <a:gd name="T45" fmla="*/ 64 h 72"/>
                <a:gd name="T46" fmla="*/ 23 w 100"/>
                <a:gd name="T47" fmla="*/ 65 h 72"/>
                <a:gd name="T48" fmla="*/ 25 w 100"/>
                <a:gd name="T49" fmla="*/ 64 h 72"/>
                <a:gd name="T50" fmla="*/ 29 w 100"/>
                <a:gd name="T51" fmla="*/ 66 h 72"/>
                <a:gd name="T52" fmla="*/ 27 w 100"/>
                <a:gd name="T53" fmla="*/ 72 h 72"/>
                <a:gd name="T54" fmla="*/ 15 w 100"/>
                <a:gd name="T55" fmla="*/ 72 h 72"/>
                <a:gd name="T56" fmla="*/ 16 w 100"/>
                <a:gd name="T57" fmla="*/ 69 h 72"/>
                <a:gd name="T58" fmla="*/ 12 w 100"/>
                <a:gd name="T59" fmla="*/ 68 h 72"/>
                <a:gd name="T60" fmla="*/ 9 w 100"/>
                <a:gd name="T61" fmla="*/ 65 h 72"/>
                <a:gd name="T62" fmla="*/ 6 w 100"/>
                <a:gd name="T63" fmla="*/ 65 h 72"/>
                <a:gd name="T64" fmla="*/ 2 w 100"/>
                <a:gd name="T65" fmla="*/ 65 h 72"/>
                <a:gd name="T66" fmla="*/ 1 w 100"/>
                <a:gd name="T67" fmla="*/ 55 h 72"/>
                <a:gd name="T68" fmla="*/ 8 w 100"/>
                <a:gd name="T69" fmla="*/ 52 h 72"/>
                <a:gd name="T70" fmla="*/ 6 w 100"/>
                <a:gd name="T71" fmla="*/ 51 h 72"/>
                <a:gd name="T72" fmla="*/ 8 w 100"/>
                <a:gd name="T73" fmla="*/ 48 h 72"/>
                <a:gd name="T74" fmla="*/ 15 w 100"/>
                <a:gd name="T75" fmla="*/ 45 h 72"/>
                <a:gd name="T76" fmla="*/ 15 w 100"/>
                <a:gd name="T77" fmla="*/ 40 h 72"/>
                <a:gd name="T78" fmla="*/ 19 w 100"/>
                <a:gd name="T79" fmla="*/ 38 h 72"/>
                <a:gd name="T80" fmla="*/ 22 w 100"/>
                <a:gd name="T81" fmla="*/ 34 h 72"/>
                <a:gd name="T82" fmla="*/ 22 w 100"/>
                <a:gd name="T83" fmla="*/ 27 h 72"/>
                <a:gd name="T84" fmla="*/ 33 w 100"/>
                <a:gd name="T85" fmla="*/ 23 h 72"/>
                <a:gd name="T86" fmla="*/ 35 w 100"/>
                <a:gd name="T87" fmla="*/ 20 h 72"/>
                <a:gd name="T88" fmla="*/ 36 w 100"/>
                <a:gd name="T89" fmla="*/ 22 h 72"/>
                <a:gd name="T90" fmla="*/ 39 w 100"/>
                <a:gd name="T91" fmla="*/ 19 h 72"/>
                <a:gd name="T92" fmla="*/ 40 w 100"/>
                <a:gd name="T93" fmla="*/ 16 h 72"/>
                <a:gd name="T94" fmla="*/ 47 w 100"/>
                <a:gd name="T95" fmla="*/ 15 h 72"/>
                <a:gd name="T96" fmla="*/ 56 w 100"/>
                <a:gd name="T97" fmla="*/ 13 h 72"/>
                <a:gd name="T98" fmla="*/ 57 w 100"/>
                <a:gd name="T99" fmla="*/ 12 h 72"/>
                <a:gd name="T100" fmla="*/ 60 w 100"/>
                <a:gd name="T101" fmla="*/ 13 h 72"/>
                <a:gd name="T102" fmla="*/ 61 w 100"/>
                <a:gd name="T103" fmla="*/ 10 h 72"/>
                <a:gd name="T104" fmla="*/ 63 w 100"/>
                <a:gd name="T105" fmla="*/ 10 h 72"/>
                <a:gd name="T106" fmla="*/ 72 w 100"/>
                <a:gd name="T107" fmla="*/ 9 h 72"/>
                <a:gd name="T108" fmla="*/ 75 w 100"/>
                <a:gd name="T109" fmla="*/ 8 h 72"/>
                <a:gd name="T110" fmla="*/ 77 w 100"/>
                <a:gd name="T111" fmla="*/ 6 h 72"/>
                <a:gd name="T112" fmla="*/ 82 w 100"/>
                <a:gd name="T113" fmla="*/ 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 h="72">
                  <a:moveTo>
                    <a:pt x="82" y="2"/>
                  </a:moveTo>
                  <a:cubicBezTo>
                    <a:pt x="87" y="5"/>
                    <a:pt x="93" y="0"/>
                    <a:pt x="99" y="1"/>
                  </a:cubicBezTo>
                  <a:cubicBezTo>
                    <a:pt x="100" y="4"/>
                    <a:pt x="97" y="4"/>
                    <a:pt x="98" y="8"/>
                  </a:cubicBezTo>
                  <a:cubicBezTo>
                    <a:pt x="93" y="5"/>
                    <a:pt x="86" y="10"/>
                    <a:pt x="79" y="10"/>
                  </a:cubicBezTo>
                  <a:cubicBezTo>
                    <a:pt x="78" y="10"/>
                    <a:pt x="78" y="13"/>
                    <a:pt x="77" y="13"/>
                  </a:cubicBezTo>
                  <a:cubicBezTo>
                    <a:pt x="76" y="14"/>
                    <a:pt x="74" y="13"/>
                    <a:pt x="74" y="13"/>
                  </a:cubicBezTo>
                  <a:cubicBezTo>
                    <a:pt x="74" y="13"/>
                    <a:pt x="71" y="16"/>
                    <a:pt x="71" y="16"/>
                  </a:cubicBezTo>
                  <a:cubicBezTo>
                    <a:pt x="70" y="16"/>
                    <a:pt x="70" y="14"/>
                    <a:pt x="68" y="15"/>
                  </a:cubicBezTo>
                  <a:cubicBezTo>
                    <a:pt x="67" y="15"/>
                    <a:pt x="65" y="15"/>
                    <a:pt x="63" y="16"/>
                  </a:cubicBezTo>
                  <a:cubicBezTo>
                    <a:pt x="62" y="16"/>
                    <a:pt x="59" y="17"/>
                    <a:pt x="57" y="17"/>
                  </a:cubicBezTo>
                  <a:cubicBezTo>
                    <a:pt x="55" y="18"/>
                    <a:pt x="57" y="19"/>
                    <a:pt x="56" y="20"/>
                  </a:cubicBezTo>
                  <a:cubicBezTo>
                    <a:pt x="55" y="21"/>
                    <a:pt x="49" y="20"/>
                    <a:pt x="49" y="24"/>
                  </a:cubicBezTo>
                  <a:cubicBezTo>
                    <a:pt x="48" y="26"/>
                    <a:pt x="45" y="27"/>
                    <a:pt x="44" y="27"/>
                  </a:cubicBezTo>
                  <a:cubicBezTo>
                    <a:pt x="44" y="28"/>
                    <a:pt x="42" y="29"/>
                    <a:pt x="42" y="30"/>
                  </a:cubicBezTo>
                  <a:cubicBezTo>
                    <a:pt x="41" y="31"/>
                    <a:pt x="40" y="31"/>
                    <a:pt x="40" y="33"/>
                  </a:cubicBezTo>
                  <a:cubicBezTo>
                    <a:pt x="35" y="34"/>
                    <a:pt x="36" y="32"/>
                    <a:pt x="33" y="36"/>
                  </a:cubicBezTo>
                  <a:cubicBezTo>
                    <a:pt x="33" y="36"/>
                    <a:pt x="32" y="35"/>
                    <a:pt x="32" y="37"/>
                  </a:cubicBezTo>
                  <a:cubicBezTo>
                    <a:pt x="32" y="39"/>
                    <a:pt x="28" y="38"/>
                    <a:pt x="26" y="40"/>
                  </a:cubicBezTo>
                  <a:cubicBezTo>
                    <a:pt x="26" y="42"/>
                    <a:pt x="28" y="47"/>
                    <a:pt x="23" y="45"/>
                  </a:cubicBezTo>
                  <a:cubicBezTo>
                    <a:pt x="24" y="48"/>
                    <a:pt x="22" y="54"/>
                    <a:pt x="25" y="54"/>
                  </a:cubicBezTo>
                  <a:cubicBezTo>
                    <a:pt x="24" y="55"/>
                    <a:pt x="22" y="56"/>
                    <a:pt x="20" y="57"/>
                  </a:cubicBezTo>
                  <a:cubicBezTo>
                    <a:pt x="19" y="60"/>
                    <a:pt x="24" y="59"/>
                    <a:pt x="23" y="62"/>
                  </a:cubicBezTo>
                  <a:cubicBezTo>
                    <a:pt x="23" y="62"/>
                    <a:pt x="21" y="63"/>
                    <a:pt x="22" y="64"/>
                  </a:cubicBezTo>
                  <a:cubicBezTo>
                    <a:pt x="22" y="63"/>
                    <a:pt x="24" y="65"/>
                    <a:pt x="23" y="65"/>
                  </a:cubicBezTo>
                  <a:cubicBezTo>
                    <a:pt x="24" y="65"/>
                    <a:pt x="25" y="64"/>
                    <a:pt x="25" y="64"/>
                  </a:cubicBezTo>
                  <a:cubicBezTo>
                    <a:pt x="26" y="64"/>
                    <a:pt x="26" y="67"/>
                    <a:pt x="29" y="66"/>
                  </a:cubicBezTo>
                  <a:cubicBezTo>
                    <a:pt x="29" y="69"/>
                    <a:pt x="27" y="69"/>
                    <a:pt x="27" y="72"/>
                  </a:cubicBezTo>
                  <a:cubicBezTo>
                    <a:pt x="15" y="72"/>
                    <a:pt x="15" y="72"/>
                    <a:pt x="15" y="72"/>
                  </a:cubicBezTo>
                  <a:cubicBezTo>
                    <a:pt x="15" y="71"/>
                    <a:pt x="17" y="70"/>
                    <a:pt x="16" y="69"/>
                  </a:cubicBezTo>
                  <a:cubicBezTo>
                    <a:pt x="15" y="68"/>
                    <a:pt x="14" y="69"/>
                    <a:pt x="12" y="68"/>
                  </a:cubicBezTo>
                  <a:cubicBezTo>
                    <a:pt x="11" y="67"/>
                    <a:pt x="10" y="65"/>
                    <a:pt x="9" y="65"/>
                  </a:cubicBezTo>
                  <a:cubicBezTo>
                    <a:pt x="9" y="65"/>
                    <a:pt x="7" y="65"/>
                    <a:pt x="6" y="65"/>
                  </a:cubicBezTo>
                  <a:cubicBezTo>
                    <a:pt x="5" y="64"/>
                    <a:pt x="5" y="65"/>
                    <a:pt x="2" y="65"/>
                  </a:cubicBezTo>
                  <a:cubicBezTo>
                    <a:pt x="2" y="62"/>
                    <a:pt x="0" y="60"/>
                    <a:pt x="1" y="55"/>
                  </a:cubicBezTo>
                  <a:cubicBezTo>
                    <a:pt x="5" y="60"/>
                    <a:pt x="1" y="50"/>
                    <a:pt x="8" y="52"/>
                  </a:cubicBezTo>
                  <a:cubicBezTo>
                    <a:pt x="9" y="51"/>
                    <a:pt x="6" y="51"/>
                    <a:pt x="6" y="51"/>
                  </a:cubicBezTo>
                  <a:cubicBezTo>
                    <a:pt x="7" y="50"/>
                    <a:pt x="11" y="49"/>
                    <a:pt x="8" y="48"/>
                  </a:cubicBezTo>
                  <a:cubicBezTo>
                    <a:pt x="9" y="46"/>
                    <a:pt x="12" y="46"/>
                    <a:pt x="15" y="45"/>
                  </a:cubicBezTo>
                  <a:cubicBezTo>
                    <a:pt x="14" y="43"/>
                    <a:pt x="19" y="41"/>
                    <a:pt x="15" y="40"/>
                  </a:cubicBezTo>
                  <a:cubicBezTo>
                    <a:pt x="15" y="38"/>
                    <a:pt x="17" y="39"/>
                    <a:pt x="19" y="38"/>
                  </a:cubicBezTo>
                  <a:cubicBezTo>
                    <a:pt x="19" y="36"/>
                    <a:pt x="20" y="35"/>
                    <a:pt x="22" y="34"/>
                  </a:cubicBezTo>
                  <a:cubicBezTo>
                    <a:pt x="19" y="32"/>
                    <a:pt x="23" y="32"/>
                    <a:pt x="22" y="27"/>
                  </a:cubicBezTo>
                  <a:cubicBezTo>
                    <a:pt x="27" y="27"/>
                    <a:pt x="29" y="24"/>
                    <a:pt x="33" y="23"/>
                  </a:cubicBezTo>
                  <a:cubicBezTo>
                    <a:pt x="35" y="24"/>
                    <a:pt x="34" y="21"/>
                    <a:pt x="35" y="20"/>
                  </a:cubicBezTo>
                  <a:cubicBezTo>
                    <a:pt x="35" y="20"/>
                    <a:pt x="36" y="21"/>
                    <a:pt x="36" y="22"/>
                  </a:cubicBezTo>
                  <a:cubicBezTo>
                    <a:pt x="37" y="21"/>
                    <a:pt x="38" y="20"/>
                    <a:pt x="39" y="19"/>
                  </a:cubicBezTo>
                  <a:cubicBezTo>
                    <a:pt x="39" y="18"/>
                    <a:pt x="40" y="18"/>
                    <a:pt x="40" y="16"/>
                  </a:cubicBezTo>
                  <a:cubicBezTo>
                    <a:pt x="43" y="16"/>
                    <a:pt x="45" y="16"/>
                    <a:pt x="47" y="15"/>
                  </a:cubicBezTo>
                  <a:cubicBezTo>
                    <a:pt x="49" y="13"/>
                    <a:pt x="51" y="14"/>
                    <a:pt x="56" y="13"/>
                  </a:cubicBezTo>
                  <a:cubicBezTo>
                    <a:pt x="57" y="13"/>
                    <a:pt x="56" y="12"/>
                    <a:pt x="57" y="12"/>
                  </a:cubicBezTo>
                  <a:cubicBezTo>
                    <a:pt x="59" y="11"/>
                    <a:pt x="60" y="13"/>
                    <a:pt x="60" y="13"/>
                  </a:cubicBezTo>
                  <a:cubicBezTo>
                    <a:pt x="62" y="13"/>
                    <a:pt x="59" y="10"/>
                    <a:pt x="61" y="10"/>
                  </a:cubicBezTo>
                  <a:cubicBezTo>
                    <a:pt x="62" y="10"/>
                    <a:pt x="62" y="10"/>
                    <a:pt x="63" y="10"/>
                  </a:cubicBezTo>
                  <a:cubicBezTo>
                    <a:pt x="64" y="10"/>
                    <a:pt x="68" y="10"/>
                    <a:pt x="72" y="9"/>
                  </a:cubicBezTo>
                  <a:cubicBezTo>
                    <a:pt x="75" y="8"/>
                    <a:pt x="74" y="9"/>
                    <a:pt x="75" y="8"/>
                  </a:cubicBezTo>
                  <a:cubicBezTo>
                    <a:pt x="75" y="8"/>
                    <a:pt x="77" y="6"/>
                    <a:pt x="77" y="6"/>
                  </a:cubicBezTo>
                  <a:cubicBezTo>
                    <a:pt x="81" y="4"/>
                    <a:pt x="82" y="9"/>
                    <a:pt x="82" y="2"/>
                  </a:cubicBezTo>
                </a:path>
              </a:pathLst>
            </a:custGeom>
            <a:grpFill/>
            <a:ln>
              <a:noFill/>
            </a:ln>
          </p:spPr>
          <p:txBody>
            <a:bodyPr/>
            <a:lstStyle/>
            <a:p>
              <a:pPr defTabSz="1228090">
                <a:defRPr/>
              </a:pPr>
              <a:endParaRPr lang="zh-CN" altLang="en-US">
                <a:latin typeface="+mn-lt"/>
                <a:ea typeface="+mn-ea"/>
              </a:endParaRPr>
            </a:p>
          </p:txBody>
        </p:sp>
        <p:sp>
          <p:nvSpPr>
            <p:cNvPr id="21" name="Freeform 28"/>
            <p:cNvSpPr/>
            <p:nvPr/>
          </p:nvSpPr>
          <p:spPr bwMode="auto">
            <a:xfrm>
              <a:off x="2187575" y="1047750"/>
              <a:ext cx="41275" cy="19050"/>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11" y="1"/>
                    <a:pt x="11" y="1"/>
                    <a:pt x="11" y="1"/>
                  </a:cubicBezTo>
                  <a:cubicBezTo>
                    <a:pt x="11" y="5"/>
                    <a:pt x="0" y="0"/>
                    <a:pt x="8" y="1"/>
                  </a:cubicBezTo>
                </a:path>
              </a:pathLst>
            </a:custGeom>
            <a:grpFill/>
            <a:ln>
              <a:noFill/>
            </a:ln>
          </p:spPr>
          <p:txBody>
            <a:bodyPr/>
            <a:lstStyle/>
            <a:p>
              <a:pPr defTabSz="1228090">
                <a:defRPr/>
              </a:pPr>
              <a:endParaRPr lang="zh-CN" altLang="en-US">
                <a:latin typeface="+mn-lt"/>
                <a:ea typeface="+mn-ea"/>
              </a:endParaRPr>
            </a:p>
          </p:txBody>
        </p:sp>
        <p:sp>
          <p:nvSpPr>
            <p:cNvPr id="22" name="Freeform 29"/>
            <p:cNvSpPr/>
            <p:nvPr/>
          </p:nvSpPr>
          <p:spPr bwMode="auto">
            <a:xfrm>
              <a:off x="7310437" y="1069975"/>
              <a:ext cx="115888" cy="90488"/>
            </a:xfrm>
            <a:custGeom>
              <a:avLst/>
              <a:gdLst>
                <a:gd name="T0" fmla="*/ 8 w 31"/>
                <a:gd name="T1" fmla="*/ 0 h 24"/>
                <a:gd name="T2" fmla="*/ 10 w 31"/>
                <a:gd name="T3" fmla="*/ 2 h 24"/>
                <a:gd name="T4" fmla="*/ 18 w 31"/>
                <a:gd name="T5" fmla="*/ 6 h 24"/>
                <a:gd name="T6" fmla="*/ 22 w 31"/>
                <a:gd name="T7" fmla="*/ 3 h 24"/>
                <a:gd name="T8" fmla="*/ 31 w 31"/>
                <a:gd name="T9" fmla="*/ 5 h 24"/>
                <a:gd name="T10" fmla="*/ 28 w 31"/>
                <a:gd name="T11" fmla="*/ 12 h 24"/>
                <a:gd name="T12" fmla="*/ 17 w 31"/>
                <a:gd name="T13" fmla="*/ 14 h 24"/>
                <a:gd name="T14" fmla="*/ 17 w 31"/>
                <a:gd name="T15" fmla="*/ 16 h 24"/>
                <a:gd name="T16" fmla="*/ 14 w 31"/>
                <a:gd name="T17" fmla="*/ 19 h 24"/>
                <a:gd name="T18" fmla="*/ 10 w 31"/>
                <a:gd name="T19" fmla="*/ 20 h 24"/>
                <a:gd name="T20" fmla="*/ 4 w 31"/>
                <a:gd name="T21" fmla="*/ 17 h 24"/>
                <a:gd name="T22" fmla="*/ 0 w 31"/>
                <a:gd name="T23" fmla="*/ 6 h 24"/>
                <a:gd name="T24" fmla="*/ 8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8" y="0"/>
                  </a:moveTo>
                  <a:cubicBezTo>
                    <a:pt x="10" y="0"/>
                    <a:pt x="10" y="1"/>
                    <a:pt x="10" y="2"/>
                  </a:cubicBezTo>
                  <a:cubicBezTo>
                    <a:pt x="11" y="5"/>
                    <a:pt x="16" y="4"/>
                    <a:pt x="18" y="6"/>
                  </a:cubicBezTo>
                  <a:cubicBezTo>
                    <a:pt x="21" y="7"/>
                    <a:pt x="22" y="3"/>
                    <a:pt x="22" y="3"/>
                  </a:cubicBezTo>
                  <a:cubicBezTo>
                    <a:pt x="24" y="3"/>
                    <a:pt x="26" y="6"/>
                    <a:pt x="31" y="5"/>
                  </a:cubicBezTo>
                  <a:cubicBezTo>
                    <a:pt x="30" y="6"/>
                    <a:pt x="23" y="9"/>
                    <a:pt x="28" y="12"/>
                  </a:cubicBezTo>
                  <a:cubicBezTo>
                    <a:pt x="27" y="15"/>
                    <a:pt x="22" y="14"/>
                    <a:pt x="17" y="14"/>
                  </a:cubicBezTo>
                  <a:cubicBezTo>
                    <a:pt x="15" y="15"/>
                    <a:pt x="16" y="16"/>
                    <a:pt x="17" y="16"/>
                  </a:cubicBezTo>
                  <a:cubicBezTo>
                    <a:pt x="18" y="18"/>
                    <a:pt x="9" y="17"/>
                    <a:pt x="14" y="19"/>
                  </a:cubicBezTo>
                  <a:cubicBezTo>
                    <a:pt x="14" y="24"/>
                    <a:pt x="9" y="16"/>
                    <a:pt x="10" y="20"/>
                  </a:cubicBezTo>
                  <a:cubicBezTo>
                    <a:pt x="8" y="19"/>
                    <a:pt x="9" y="16"/>
                    <a:pt x="4" y="17"/>
                  </a:cubicBezTo>
                  <a:cubicBezTo>
                    <a:pt x="3" y="13"/>
                    <a:pt x="4" y="7"/>
                    <a:pt x="0" y="6"/>
                  </a:cubicBezTo>
                  <a:cubicBezTo>
                    <a:pt x="1" y="3"/>
                    <a:pt x="9" y="6"/>
                    <a:pt x="8" y="0"/>
                  </a:cubicBezTo>
                </a:path>
              </a:pathLst>
            </a:custGeom>
            <a:grpFill/>
            <a:ln>
              <a:noFill/>
            </a:ln>
          </p:spPr>
          <p:txBody>
            <a:bodyPr/>
            <a:lstStyle/>
            <a:p>
              <a:pPr defTabSz="1228090">
                <a:defRPr/>
              </a:pPr>
              <a:endParaRPr lang="zh-CN" altLang="en-US">
                <a:latin typeface="+mn-lt"/>
                <a:ea typeface="+mn-ea"/>
              </a:endParaRPr>
            </a:p>
          </p:txBody>
        </p:sp>
        <p:sp>
          <p:nvSpPr>
            <p:cNvPr id="23" name="Freeform 30"/>
            <p:cNvSpPr/>
            <p:nvPr/>
          </p:nvSpPr>
          <p:spPr bwMode="auto">
            <a:xfrm>
              <a:off x="1808162" y="1081087"/>
              <a:ext cx="30163" cy="22225"/>
            </a:xfrm>
            <a:custGeom>
              <a:avLst/>
              <a:gdLst>
                <a:gd name="T0" fmla="*/ 4 w 8"/>
                <a:gd name="T1" fmla="*/ 0 h 6"/>
                <a:gd name="T2" fmla="*/ 5 w 8"/>
                <a:gd name="T3" fmla="*/ 6 h 6"/>
                <a:gd name="T4" fmla="*/ 0 w 8"/>
                <a:gd name="T5" fmla="*/ 4 h 6"/>
                <a:gd name="T6" fmla="*/ 4 w 8"/>
                <a:gd name="T7" fmla="*/ 0 h 6"/>
              </a:gdLst>
              <a:ahLst/>
              <a:cxnLst>
                <a:cxn ang="0">
                  <a:pos x="T0" y="T1"/>
                </a:cxn>
                <a:cxn ang="0">
                  <a:pos x="T2" y="T3"/>
                </a:cxn>
                <a:cxn ang="0">
                  <a:pos x="T4" y="T5"/>
                </a:cxn>
                <a:cxn ang="0">
                  <a:pos x="T6" y="T7"/>
                </a:cxn>
              </a:cxnLst>
              <a:rect l="0" t="0" r="r" b="b"/>
              <a:pathLst>
                <a:path w="8" h="6">
                  <a:moveTo>
                    <a:pt x="4" y="0"/>
                  </a:moveTo>
                  <a:cubicBezTo>
                    <a:pt x="8" y="1"/>
                    <a:pt x="5" y="2"/>
                    <a:pt x="5" y="6"/>
                  </a:cubicBezTo>
                  <a:cubicBezTo>
                    <a:pt x="4" y="5"/>
                    <a:pt x="2" y="4"/>
                    <a:pt x="0" y="4"/>
                  </a:cubicBezTo>
                  <a:cubicBezTo>
                    <a:pt x="0" y="2"/>
                    <a:pt x="4" y="3"/>
                    <a:pt x="4" y="0"/>
                  </a:cubicBezTo>
                </a:path>
              </a:pathLst>
            </a:custGeom>
            <a:grpFill/>
            <a:ln>
              <a:noFill/>
            </a:ln>
          </p:spPr>
          <p:txBody>
            <a:bodyPr/>
            <a:lstStyle/>
            <a:p>
              <a:pPr defTabSz="1228090">
                <a:defRPr/>
              </a:pPr>
              <a:endParaRPr lang="zh-CN" altLang="en-US">
                <a:latin typeface="+mn-lt"/>
                <a:ea typeface="+mn-ea"/>
              </a:endParaRPr>
            </a:p>
          </p:txBody>
        </p:sp>
        <p:sp>
          <p:nvSpPr>
            <p:cNvPr id="24" name="Freeform 31"/>
            <p:cNvSpPr/>
            <p:nvPr/>
          </p:nvSpPr>
          <p:spPr bwMode="auto">
            <a:xfrm>
              <a:off x="7437437" y="1081087"/>
              <a:ext cx="52388" cy="49213"/>
            </a:xfrm>
            <a:custGeom>
              <a:avLst/>
              <a:gdLst>
                <a:gd name="T0" fmla="*/ 0 w 14"/>
                <a:gd name="T1" fmla="*/ 4 h 13"/>
                <a:gd name="T2" fmla="*/ 14 w 14"/>
                <a:gd name="T3" fmla="*/ 7 h 13"/>
                <a:gd name="T4" fmla="*/ 8 w 14"/>
                <a:gd name="T5" fmla="*/ 13 h 13"/>
                <a:gd name="T6" fmla="*/ 5 w 14"/>
                <a:gd name="T7" fmla="*/ 10 h 13"/>
                <a:gd name="T8" fmla="*/ 3 w 14"/>
                <a:gd name="T9" fmla="*/ 10 h 13"/>
                <a:gd name="T10" fmla="*/ 0 w 14"/>
                <a:gd name="T11" fmla="*/ 4 h 13"/>
              </a:gdLst>
              <a:ahLst/>
              <a:cxnLst>
                <a:cxn ang="0">
                  <a:pos x="T0" y="T1"/>
                </a:cxn>
                <a:cxn ang="0">
                  <a:pos x="T2" y="T3"/>
                </a:cxn>
                <a:cxn ang="0">
                  <a:pos x="T4" y="T5"/>
                </a:cxn>
                <a:cxn ang="0">
                  <a:pos x="T6" y="T7"/>
                </a:cxn>
                <a:cxn ang="0">
                  <a:pos x="T8" y="T9"/>
                </a:cxn>
                <a:cxn ang="0">
                  <a:pos x="T10" y="T11"/>
                </a:cxn>
              </a:cxnLst>
              <a:rect l="0" t="0" r="r" b="b"/>
              <a:pathLst>
                <a:path w="14" h="13">
                  <a:moveTo>
                    <a:pt x="0" y="4"/>
                  </a:moveTo>
                  <a:cubicBezTo>
                    <a:pt x="4" y="0"/>
                    <a:pt x="12" y="4"/>
                    <a:pt x="14" y="7"/>
                  </a:cubicBezTo>
                  <a:cubicBezTo>
                    <a:pt x="13" y="10"/>
                    <a:pt x="7" y="8"/>
                    <a:pt x="8" y="13"/>
                  </a:cubicBezTo>
                  <a:cubicBezTo>
                    <a:pt x="6" y="13"/>
                    <a:pt x="6" y="10"/>
                    <a:pt x="5" y="10"/>
                  </a:cubicBezTo>
                  <a:cubicBezTo>
                    <a:pt x="5" y="10"/>
                    <a:pt x="3" y="10"/>
                    <a:pt x="3" y="10"/>
                  </a:cubicBezTo>
                  <a:cubicBezTo>
                    <a:pt x="1" y="8"/>
                    <a:pt x="3" y="5"/>
                    <a:pt x="0" y="4"/>
                  </a:cubicBezTo>
                </a:path>
              </a:pathLst>
            </a:custGeom>
            <a:grpFill/>
            <a:ln>
              <a:noFill/>
            </a:ln>
          </p:spPr>
          <p:txBody>
            <a:bodyPr/>
            <a:lstStyle/>
            <a:p>
              <a:pPr defTabSz="1228090">
                <a:defRPr/>
              </a:pPr>
              <a:endParaRPr lang="zh-CN" altLang="en-US">
                <a:latin typeface="+mn-lt"/>
                <a:ea typeface="+mn-ea"/>
              </a:endParaRPr>
            </a:p>
          </p:txBody>
        </p:sp>
        <p:sp>
          <p:nvSpPr>
            <p:cNvPr id="25" name="Freeform 32"/>
            <p:cNvSpPr/>
            <p:nvPr/>
          </p:nvSpPr>
          <p:spPr bwMode="auto">
            <a:xfrm>
              <a:off x="7504112" y="1096962"/>
              <a:ext cx="79375" cy="44450"/>
            </a:xfrm>
            <a:custGeom>
              <a:avLst/>
              <a:gdLst>
                <a:gd name="T0" fmla="*/ 1 w 21"/>
                <a:gd name="T1" fmla="*/ 2 h 12"/>
                <a:gd name="T2" fmla="*/ 4 w 21"/>
                <a:gd name="T3" fmla="*/ 2 h 12"/>
                <a:gd name="T4" fmla="*/ 11 w 21"/>
                <a:gd name="T5" fmla="*/ 5 h 12"/>
                <a:gd name="T6" fmla="*/ 18 w 21"/>
                <a:gd name="T7" fmla="*/ 7 h 12"/>
                <a:gd name="T8" fmla="*/ 21 w 21"/>
                <a:gd name="T9" fmla="*/ 10 h 12"/>
                <a:gd name="T10" fmla="*/ 4 w 21"/>
                <a:gd name="T11" fmla="*/ 7 h 12"/>
                <a:gd name="T12" fmla="*/ 1 w 21"/>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1" h="12">
                  <a:moveTo>
                    <a:pt x="1" y="2"/>
                  </a:moveTo>
                  <a:cubicBezTo>
                    <a:pt x="4" y="2"/>
                    <a:pt x="4" y="2"/>
                    <a:pt x="4" y="2"/>
                  </a:cubicBezTo>
                  <a:cubicBezTo>
                    <a:pt x="8" y="0"/>
                    <a:pt x="8" y="4"/>
                    <a:pt x="11" y="5"/>
                  </a:cubicBezTo>
                  <a:cubicBezTo>
                    <a:pt x="14" y="5"/>
                    <a:pt x="16" y="6"/>
                    <a:pt x="18" y="7"/>
                  </a:cubicBezTo>
                  <a:cubicBezTo>
                    <a:pt x="20" y="8"/>
                    <a:pt x="21" y="7"/>
                    <a:pt x="21" y="10"/>
                  </a:cubicBezTo>
                  <a:cubicBezTo>
                    <a:pt x="13" y="12"/>
                    <a:pt x="10" y="8"/>
                    <a:pt x="4" y="7"/>
                  </a:cubicBezTo>
                  <a:cubicBezTo>
                    <a:pt x="6" y="3"/>
                    <a:pt x="0" y="6"/>
                    <a:pt x="1" y="2"/>
                  </a:cubicBezTo>
                </a:path>
              </a:pathLst>
            </a:custGeom>
            <a:grpFill/>
            <a:ln>
              <a:noFill/>
            </a:ln>
          </p:spPr>
          <p:txBody>
            <a:bodyPr/>
            <a:lstStyle/>
            <a:p>
              <a:pPr defTabSz="1228090">
                <a:defRPr/>
              </a:pPr>
              <a:endParaRPr lang="zh-CN" altLang="en-US">
                <a:latin typeface="+mn-lt"/>
                <a:ea typeface="+mn-ea"/>
              </a:endParaRPr>
            </a:p>
          </p:txBody>
        </p:sp>
        <p:sp>
          <p:nvSpPr>
            <p:cNvPr id="26" name="Freeform 33"/>
            <p:cNvSpPr/>
            <p:nvPr/>
          </p:nvSpPr>
          <p:spPr bwMode="auto">
            <a:xfrm>
              <a:off x="2165350" y="1166812"/>
              <a:ext cx="130175" cy="109538"/>
            </a:xfrm>
            <a:custGeom>
              <a:avLst/>
              <a:gdLst>
                <a:gd name="T0" fmla="*/ 11 w 35"/>
                <a:gd name="T1" fmla="*/ 5 h 29"/>
                <a:gd name="T2" fmla="*/ 11 w 35"/>
                <a:gd name="T3" fmla="*/ 4 h 29"/>
                <a:gd name="T4" fmla="*/ 27 w 35"/>
                <a:gd name="T5" fmla="*/ 0 h 29"/>
                <a:gd name="T6" fmla="*/ 30 w 35"/>
                <a:gd name="T7" fmla="*/ 5 h 29"/>
                <a:gd name="T8" fmla="*/ 27 w 35"/>
                <a:gd name="T9" fmla="*/ 9 h 29"/>
                <a:gd name="T10" fmla="*/ 34 w 35"/>
                <a:gd name="T11" fmla="*/ 11 h 29"/>
                <a:gd name="T12" fmla="*/ 35 w 35"/>
                <a:gd name="T13" fmla="*/ 22 h 29"/>
                <a:gd name="T14" fmla="*/ 31 w 35"/>
                <a:gd name="T15" fmla="*/ 22 h 29"/>
                <a:gd name="T16" fmla="*/ 31 w 35"/>
                <a:gd name="T17" fmla="*/ 25 h 29"/>
                <a:gd name="T18" fmla="*/ 27 w 35"/>
                <a:gd name="T19" fmla="*/ 25 h 29"/>
                <a:gd name="T20" fmla="*/ 23 w 35"/>
                <a:gd name="T21" fmla="*/ 28 h 29"/>
                <a:gd name="T22" fmla="*/ 18 w 35"/>
                <a:gd name="T23" fmla="*/ 23 h 29"/>
                <a:gd name="T24" fmla="*/ 14 w 35"/>
                <a:gd name="T25" fmla="*/ 19 h 29"/>
                <a:gd name="T26" fmla="*/ 11 w 35"/>
                <a:gd name="T27" fmla="*/ 16 h 29"/>
                <a:gd name="T28" fmla="*/ 4 w 35"/>
                <a:gd name="T29" fmla="*/ 15 h 29"/>
                <a:gd name="T30" fmla="*/ 0 w 35"/>
                <a:gd name="T31" fmla="*/ 12 h 29"/>
                <a:gd name="T32" fmla="*/ 14 w 35"/>
                <a:gd name="T33" fmla="*/ 14 h 29"/>
                <a:gd name="T34" fmla="*/ 15 w 35"/>
                <a:gd name="T35" fmla="*/ 8 h 29"/>
                <a:gd name="T36" fmla="*/ 10 w 35"/>
                <a:gd name="T37" fmla="*/ 4 h 29"/>
                <a:gd name="T38" fmla="*/ 11 w 35"/>
                <a:gd name="T3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29">
                  <a:moveTo>
                    <a:pt x="11" y="5"/>
                  </a:moveTo>
                  <a:cubicBezTo>
                    <a:pt x="13" y="5"/>
                    <a:pt x="12" y="4"/>
                    <a:pt x="11" y="4"/>
                  </a:cubicBezTo>
                  <a:cubicBezTo>
                    <a:pt x="15" y="1"/>
                    <a:pt x="25" y="4"/>
                    <a:pt x="27" y="0"/>
                  </a:cubicBezTo>
                  <a:cubicBezTo>
                    <a:pt x="29" y="1"/>
                    <a:pt x="29" y="3"/>
                    <a:pt x="30" y="5"/>
                  </a:cubicBezTo>
                  <a:cubicBezTo>
                    <a:pt x="30" y="8"/>
                    <a:pt x="27" y="7"/>
                    <a:pt x="27" y="9"/>
                  </a:cubicBezTo>
                  <a:cubicBezTo>
                    <a:pt x="28" y="14"/>
                    <a:pt x="30" y="11"/>
                    <a:pt x="34" y="11"/>
                  </a:cubicBezTo>
                  <a:cubicBezTo>
                    <a:pt x="35" y="16"/>
                    <a:pt x="34" y="16"/>
                    <a:pt x="35" y="22"/>
                  </a:cubicBezTo>
                  <a:cubicBezTo>
                    <a:pt x="34" y="23"/>
                    <a:pt x="32" y="21"/>
                    <a:pt x="31" y="22"/>
                  </a:cubicBezTo>
                  <a:cubicBezTo>
                    <a:pt x="31" y="22"/>
                    <a:pt x="31" y="25"/>
                    <a:pt x="31" y="25"/>
                  </a:cubicBezTo>
                  <a:cubicBezTo>
                    <a:pt x="30" y="25"/>
                    <a:pt x="28" y="25"/>
                    <a:pt x="27" y="25"/>
                  </a:cubicBezTo>
                  <a:cubicBezTo>
                    <a:pt x="25" y="25"/>
                    <a:pt x="25" y="27"/>
                    <a:pt x="23" y="28"/>
                  </a:cubicBezTo>
                  <a:cubicBezTo>
                    <a:pt x="19" y="29"/>
                    <a:pt x="19" y="25"/>
                    <a:pt x="18" y="23"/>
                  </a:cubicBezTo>
                  <a:cubicBezTo>
                    <a:pt x="17" y="22"/>
                    <a:pt x="13" y="22"/>
                    <a:pt x="14" y="19"/>
                  </a:cubicBezTo>
                  <a:cubicBezTo>
                    <a:pt x="12" y="20"/>
                    <a:pt x="11" y="18"/>
                    <a:pt x="11" y="16"/>
                  </a:cubicBezTo>
                  <a:cubicBezTo>
                    <a:pt x="9" y="17"/>
                    <a:pt x="7" y="16"/>
                    <a:pt x="4" y="15"/>
                  </a:cubicBezTo>
                  <a:cubicBezTo>
                    <a:pt x="2" y="14"/>
                    <a:pt x="0" y="16"/>
                    <a:pt x="0" y="12"/>
                  </a:cubicBezTo>
                  <a:cubicBezTo>
                    <a:pt x="6" y="11"/>
                    <a:pt x="8" y="15"/>
                    <a:pt x="14" y="14"/>
                  </a:cubicBezTo>
                  <a:cubicBezTo>
                    <a:pt x="16" y="13"/>
                    <a:pt x="15" y="10"/>
                    <a:pt x="15" y="8"/>
                  </a:cubicBezTo>
                  <a:cubicBezTo>
                    <a:pt x="16" y="4"/>
                    <a:pt x="8" y="9"/>
                    <a:pt x="10" y="4"/>
                  </a:cubicBezTo>
                  <a:cubicBezTo>
                    <a:pt x="11" y="4"/>
                    <a:pt x="11" y="4"/>
                    <a:pt x="11" y="5"/>
                  </a:cubicBezTo>
                </a:path>
              </a:pathLst>
            </a:custGeom>
            <a:grpFill/>
            <a:ln>
              <a:noFill/>
            </a:ln>
          </p:spPr>
          <p:txBody>
            <a:bodyPr/>
            <a:lstStyle/>
            <a:p>
              <a:pPr defTabSz="1228090">
                <a:defRPr/>
              </a:pPr>
              <a:endParaRPr lang="zh-CN" altLang="en-US">
                <a:latin typeface="+mn-lt"/>
                <a:ea typeface="+mn-ea"/>
              </a:endParaRPr>
            </a:p>
          </p:txBody>
        </p:sp>
        <p:sp>
          <p:nvSpPr>
            <p:cNvPr id="27" name="Freeform 34"/>
            <p:cNvSpPr/>
            <p:nvPr/>
          </p:nvSpPr>
          <p:spPr bwMode="auto">
            <a:xfrm>
              <a:off x="2636837" y="1174750"/>
              <a:ext cx="82550" cy="38100"/>
            </a:xfrm>
            <a:custGeom>
              <a:avLst/>
              <a:gdLst>
                <a:gd name="T0" fmla="*/ 0 w 22"/>
                <a:gd name="T1" fmla="*/ 2 h 10"/>
                <a:gd name="T2" fmla="*/ 6 w 22"/>
                <a:gd name="T3" fmla="*/ 0 h 10"/>
                <a:gd name="T4" fmla="*/ 21 w 22"/>
                <a:gd name="T5" fmla="*/ 5 h 10"/>
                <a:gd name="T6" fmla="*/ 20 w 22"/>
                <a:gd name="T7" fmla="*/ 10 h 10"/>
                <a:gd name="T8" fmla="*/ 5 w 22"/>
                <a:gd name="T9" fmla="*/ 5 h 10"/>
                <a:gd name="T10" fmla="*/ 0 w 22"/>
                <a:gd name="T11" fmla="*/ 2 h 10"/>
              </a:gdLst>
              <a:ahLst/>
              <a:cxnLst>
                <a:cxn ang="0">
                  <a:pos x="T0" y="T1"/>
                </a:cxn>
                <a:cxn ang="0">
                  <a:pos x="T2" y="T3"/>
                </a:cxn>
                <a:cxn ang="0">
                  <a:pos x="T4" y="T5"/>
                </a:cxn>
                <a:cxn ang="0">
                  <a:pos x="T6" y="T7"/>
                </a:cxn>
                <a:cxn ang="0">
                  <a:pos x="T8" y="T9"/>
                </a:cxn>
                <a:cxn ang="0">
                  <a:pos x="T10" y="T11"/>
                </a:cxn>
              </a:cxnLst>
              <a:rect l="0" t="0" r="r" b="b"/>
              <a:pathLst>
                <a:path w="22" h="10">
                  <a:moveTo>
                    <a:pt x="0" y="2"/>
                  </a:moveTo>
                  <a:cubicBezTo>
                    <a:pt x="1" y="0"/>
                    <a:pt x="4" y="0"/>
                    <a:pt x="6" y="0"/>
                  </a:cubicBezTo>
                  <a:cubicBezTo>
                    <a:pt x="11" y="1"/>
                    <a:pt x="17" y="4"/>
                    <a:pt x="21" y="5"/>
                  </a:cubicBezTo>
                  <a:cubicBezTo>
                    <a:pt x="22" y="7"/>
                    <a:pt x="20" y="8"/>
                    <a:pt x="20" y="10"/>
                  </a:cubicBezTo>
                  <a:cubicBezTo>
                    <a:pt x="12" y="10"/>
                    <a:pt x="9" y="9"/>
                    <a:pt x="5" y="5"/>
                  </a:cubicBezTo>
                  <a:cubicBezTo>
                    <a:pt x="3" y="4"/>
                    <a:pt x="3" y="1"/>
                    <a:pt x="0" y="2"/>
                  </a:cubicBezTo>
                </a:path>
              </a:pathLst>
            </a:custGeom>
            <a:grpFill/>
            <a:ln>
              <a:noFill/>
            </a:ln>
          </p:spPr>
          <p:txBody>
            <a:bodyPr/>
            <a:lstStyle/>
            <a:p>
              <a:pPr defTabSz="1228090">
                <a:defRPr/>
              </a:pPr>
              <a:endParaRPr lang="zh-CN" altLang="en-US">
                <a:latin typeface="+mn-lt"/>
                <a:ea typeface="+mn-ea"/>
              </a:endParaRPr>
            </a:p>
          </p:txBody>
        </p:sp>
        <p:sp>
          <p:nvSpPr>
            <p:cNvPr id="28" name="Freeform 35"/>
            <p:cNvSpPr/>
            <p:nvPr/>
          </p:nvSpPr>
          <p:spPr bwMode="auto">
            <a:xfrm>
              <a:off x="7385050" y="1174750"/>
              <a:ext cx="52388" cy="22225"/>
            </a:xfrm>
            <a:custGeom>
              <a:avLst/>
              <a:gdLst>
                <a:gd name="T0" fmla="*/ 14 w 14"/>
                <a:gd name="T1" fmla="*/ 5 h 6"/>
                <a:gd name="T2" fmla="*/ 0 w 14"/>
                <a:gd name="T3" fmla="*/ 3 h 6"/>
                <a:gd name="T4" fmla="*/ 4 w 14"/>
                <a:gd name="T5" fmla="*/ 0 h 6"/>
                <a:gd name="T6" fmla="*/ 14 w 14"/>
                <a:gd name="T7" fmla="*/ 5 h 6"/>
              </a:gdLst>
              <a:ahLst/>
              <a:cxnLst>
                <a:cxn ang="0">
                  <a:pos x="T0" y="T1"/>
                </a:cxn>
                <a:cxn ang="0">
                  <a:pos x="T2" y="T3"/>
                </a:cxn>
                <a:cxn ang="0">
                  <a:pos x="T4" y="T5"/>
                </a:cxn>
                <a:cxn ang="0">
                  <a:pos x="T6" y="T7"/>
                </a:cxn>
              </a:cxnLst>
              <a:rect l="0" t="0" r="r" b="b"/>
              <a:pathLst>
                <a:path w="14" h="6">
                  <a:moveTo>
                    <a:pt x="14" y="5"/>
                  </a:moveTo>
                  <a:cubicBezTo>
                    <a:pt x="12" y="6"/>
                    <a:pt x="3" y="5"/>
                    <a:pt x="0" y="3"/>
                  </a:cubicBezTo>
                  <a:cubicBezTo>
                    <a:pt x="0" y="1"/>
                    <a:pt x="4" y="3"/>
                    <a:pt x="4" y="0"/>
                  </a:cubicBezTo>
                  <a:cubicBezTo>
                    <a:pt x="7" y="2"/>
                    <a:pt x="14" y="0"/>
                    <a:pt x="14" y="5"/>
                  </a:cubicBezTo>
                </a:path>
              </a:pathLst>
            </a:custGeom>
            <a:grpFill/>
            <a:ln>
              <a:noFill/>
            </a:ln>
          </p:spPr>
          <p:txBody>
            <a:bodyPr/>
            <a:lstStyle/>
            <a:p>
              <a:pPr defTabSz="1228090">
                <a:defRPr/>
              </a:pPr>
              <a:endParaRPr lang="zh-CN" altLang="en-US">
                <a:latin typeface="+mn-lt"/>
                <a:ea typeface="+mn-ea"/>
              </a:endParaRPr>
            </a:p>
          </p:txBody>
        </p:sp>
        <p:sp>
          <p:nvSpPr>
            <p:cNvPr id="29" name="Freeform 36"/>
            <p:cNvSpPr/>
            <p:nvPr/>
          </p:nvSpPr>
          <p:spPr bwMode="auto">
            <a:xfrm>
              <a:off x="3217862" y="1290637"/>
              <a:ext cx="41275" cy="30163"/>
            </a:xfrm>
            <a:custGeom>
              <a:avLst/>
              <a:gdLst>
                <a:gd name="T0" fmla="*/ 11 w 11"/>
                <a:gd name="T1" fmla="*/ 6 h 8"/>
                <a:gd name="T2" fmla="*/ 0 w 11"/>
                <a:gd name="T3" fmla="*/ 3 h 8"/>
                <a:gd name="T4" fmla="*/ 11 w 11"/>
                <a:gd name="T5" fmla="*/ 6 h 8"/>
              </a:gdLst>
              <a:ahLst/>
              <a:cxnLst>
                <a:cxn ang="0">
                  <a:pos x="T0" y="T1"/>
                </a:cxn>
                <a:cxn ang="0">
                  <a:pos x="T2" y="T3"/>
                </a:cxn>
                <a:cxn ang="0">
                  <a:pos x="T4" y="T5"/>
                </a:cxn>
              </a:cxnLst>
              <a:rect l="0" t="0" r="r" b="b"/>
              <a:pathLst>
                <a:path w="11" h="8">
                  <a:moveTo>
                    <a:pt x="11" y="6"/>
                  </a:moveTo>
                  <a:cubicBezTo>
                    <a:pt x="4" y="8"/>
                    <a:pt x="5" y="2"/>
                    <a:pt x="0" y="3"/>
                  </a:cubicBezTo>
                  <a:cubicBezTo>
                    <a:pt x="2" y="0"/>
                    <a:pt x="11" y="2"/>
                    <a:pt x="11" y="6"/>
                  </a:cubicBezTo>
                </a:path>
              </a:pathLst>
            </a:custGeom>
            <a:grpFill/>
            <a:ln>
              <a:noFill/>
            </a:ln>
          </p:spPr>
          <p:txBody>
            <a:bodyPr/>
            <a:lstStyle/>
            <a:p>
              <a:pPr defTabSz="1228090">
                <a:defRPr/>
              </a:pPr>
              <a:endParaRPr lang="zh-CN" altLang="en-US">
                <a:latin typeface="+mn-lt"/>
                <a:ea typeface="+mn-ea"/>
              </a:endParaRPr>
            </a:p>
          </p:txBody>
        </p:sp>
        <p:sp>
          <p:nvSpPr>
            <p:cNvPr id="30" name="Freeform 37"/>
            <p:cNvSpPr/>
            <p:nvPr/>
          </p:nvSpPr>
          <p:spPr bwMode="auto">
            <a:xfrm>
              <a:off x="3187700" y="1320800"/>
              <a:ext cx="60325" cy="34925"/>
            </a:xfrm>
            <a:custGeom>
              <a:avLst/>
              <a:gdLst>
                <a:gd name="T0" fmla="*/ 16 w 16"/>
                <a:gd name="T1" fmla="*/ 5 h 9"/>
                <a:gd name="T2" fmla="*/ 2 w 16"/>
                <a:gd name="T3" fmla="*/ 5 h 9"/>
                <a:gd name="T4" fmla="*/ 6 w 16"/>
                <a:gd name="T5" fmla="*/ 1 h 9"/>
                <a:gd name="T6" fmla="*/ 16 w 16"/>
                <a:gd name="T7" fmla="*/ 5 h 9"/>
              </a:gdLst>
              <a:ahLst/>
              <a:cxnLst>
                <a:cxn ang="0">
                  <a:pos x="T0" y="T1"/>
                </a:cxn>
                <a:cxn ang="0">
                  <a:pos x="T2" y="T3"/>
                </a:cxn>
                <a:cxn ang="0">
                  <a:pos x="T4" y="T5"/>
                </a:cxn>
                <a:cxn ang="0">
                  <a:pos x="T6" y="T7"/>
                </a:cxn>
              </a:cxnLst>
              <a:rect l="0" t="0" r="r" b="b"/>
              <a:pathLst>
                <a:path w="16" h="9">
                  <a:moveTo>
                    <a:pt x="16" y="5"/>
                  </a:moveTo>
                  <a:cubicBezTo>
                    <a:pt x="14" y="9"/>
                    <a:pt x="4" y="9"/>
                    <a:pt x="2" y="5"/>
                  </a:cubicBezTo>
                  <a:cubicBezTo>
                    <a:pt x="0" y="0"/>
                    <a:pt x="7" y="4"/>
                    <a:pt x="6" y="1"/>
                  </a:cubicBezTo>
                  <a:cubicBezTo>
                    <a:pt x="9" y="3"/>
                    <a:pt x="12" y="4"/>
                    <a:pt x="16" y="5"/>
                  </a:cubicBezTo>
                </a:path>
              </a:pathLst>
            </a:custGeom>
            <a:grpFill/>
            <a:ln>
              <a:noFill/>
            </a:ln>
          </p:spPr>
          <p:txBody>
            <a:bodyPr/>
            <a:lstStyle/>
            <a:p>
              <a:pPr defTabSz="1228090">
                <a:defRPr/>
              </a:pPr>
              <a:endParaRPr lang="zh-CN" altLang="en-US">
                <a:latin typeface="+mn-lt"/>
                <a:ea typeface="+mn-ea"/>
              </a:endParaRPr>
            </a:p>
          </p:txBody>
        </p:sp>
        <p:sp>
          <p:nvSpPr>
            <p:cNvPr id="31" name="Freeform 38"/>
            <p:cNvSpPr/>
            <p:nvPr/>
          </p:nvSpPr>
          <p:spPr bwMode="auto">
            <a:xfrm>
              <a:off x="5400675" y="1343025"/>
              <a:ext cx="38100" cy="34925"/>
            </a:xfrm>
            <a:custGeom>
              <a:avLst/>
              <a:gdLst>
                <a:gd name="T0" fmla="*/ 4 w 10"/>
                <a:gd name="T1" fmla="*/ 0 h 9"/>
                <a:gd name="T2" fmla="*/ 10 w 10"/>
                <a:gd name="T3" fmla="*/ 6 h 9"/>
                <a:gd name="T4" fmla="*/ 3 w 10"/>
                <a:gd name="T5" fmla="*/ 9 h 9"/>
                <a:gd name="T6" fmla="*/ 1 w 10"/>
                <a:gd name="T7" fmla="*/ 2 h 9"/>
                <a:gd name="T8" fmla="*/ 4 w 10"/>
                <a:gd name="T9" fmla="*/ 0 h 9"/>
              </a:gdLst>
              <a:ahLst/>
              <a:cxnLst>
                <a:cxn ang="0">
                  <a:pos x="T0" y="T1"/>
                </a:cxn>
                <a:cxn ang="0">
                  <a:pos x="T2" y="T3"/>
                </a:cxn>
                <a:cxn ang="0">
                  <a:pos x="T4" y="T5"/>
                </a:cxn>
                <a:cxn ang="0">
                  <a:pos x="T6" y="T7"/>
                </a:cxn>
                <a:cxn ang="0">
                  <a:pos x="T8" y="T9"/>
                </a:cxn>
              </a:cxnLst>
              <a:rect l="0" t="0" r="r" b="b"/>
              <a:pathLst>
                <a:path w="10" h="9">
                  <a:moveTo>
                    <a:pt x="4" y="0"/>
                  </a:moveTo>
                  <a:cubicBezTo>
                    <a:pt x="8" y="0"/>
                    <a:pt x="9" y="2"/>
                    <a:pt x="10" y="6"/>
                  </a:cubicBezTo>
                  <a:cubicBezTo>
                    <a:pt x="6" y="6"/>
                    <a:pt x="3" y="6"/>
                    <a:pt x="3" y="9"/>
                  </a:cubicBezTo>
                  <a:cubicBezTo>
                    <a:pt x="0" y="9"/>
                    <a:pt x="2" y="4"/>
                    <a:pt x="1" y="2"/>
                  </a:cubicBezTo>
                  <a:cubicBezTo>
                    <a:pt x="3" y="2"/>
                    <a:pt x="4" y="1"/>
                    <a:pt x="4" y="0"/>
                  </a:cubicBezTo>
                </a:path>
              </a:pathLst>
            </a:custGeom>
            <a:grpFill/>
            <a:ln>
              <a:noFill/>
            </a:ln>
          </p:spPr>
          <p:txBody>
            <a:bodyPr/>
            <a:lstStyle/>
            <a:p>
              <a:pPr defTabSz="1228090">
                <a:defRPr/>
              </a:pPr>
              <a:endParaRPr lang="zh-CN" altLang="en-US">
                <a:latin typeface="+mn-lt"/>
                <a:ea typeface="+mn-ea"/>
              </a:endParaRPr>
            </a:p>
          </p:txBody>
        </p:sp>
        <p:sp>
          <p:nvSpPr>
            <p:cNvPr id="32" name="Freeform 39"/>
            <p:cNvSpPr/>
            <p:nvPr/>
          </p:nvSpPr>
          <p:spPr bwMode="auto">
            <a:xfrm>
              <a:off x="2044700" y="1366837"/>
              <a:ext cx="38100" cy="25400"/>
            </a:xfrm>
            <a:custGeom>
              <a:avLst/>
              <a:gdLst>
                <a:gd name="T0" fmla="*/ 10 w 10"/>
                <a:gd name="T1" fmla="*/ 6 h 7"/>
                <a:gd name="T2" fmla="*/ 0 w 10"/>
                <a:gd name="T3" fmla="*/ 7 h 7"/>
                <a:gd name="T4" fmla="*/ 10 w 10"/>
                <a:gd name="T5" fmla="*/ 6 h 7"/>
              </a:gdLst>
              <a:ahLst/>
              <a:cxnLst>
                <a:cxn ang="0">
                  <a:pos x="T0" y="T1"/>
                </a:cxn>
                <a:cxn ang="0">
                  <a:pos x="T2" y="T3"/>
                </a:cxn>
                <a:cxn ang="0">
                  <a:pos x="T4" y="T5"/>
                </a:cxn>
              </a:cxnLst>
              <a:rect l="0" t="0" r="r" b="b"/>
              <a:pathLst>
                <a:path w="10" h="7">
                  <a:moveTo>
                    <a:pt x="10" y="6"/>
                  </a:moveTo>
                  <a:cubicBezTo>
                    <a:pt x="5" y="5"/>
                    <a:pt x="3" y="6"/>
                    <a:pt x="0" y="7"/>
                  </a:cubicBezTo>
                  <a:cubicBezTo>
                    <a:pt x="0" y="4"/>
                    <a:pt x="10" y="0"/>
                    <a:pt x="10" y="6"/>
                  </a:cubicBezTo>
                </a:path>
              </a:pathLst>
            </a:custGeom>
            <a:grpFill/>
            <a:ln>
              <a:noFill/>
            </a:ln>
          </p:spPr>
          <p:txBody>
            <a:bodyPr/>
            <a:lstStyle/>
            <a:p>
              <a:pPr defTabSz="1228090">
                <a:defRPr/>
              </a:pPr>
              <a:endParaRPr lang="zh-CN" altLang="en-US">
                <a:latin typeface="+mn-lt"/>
                <a:ea typeface="+mn-ea"/>
              </a:endParaRPr>
            </a:p>
          </p:txBody>
        </p:sp>
        <p:sp>
          <p:nvSpPr>
            <p:cNvPr id="33" name="Freeform 40"/>
            <p:cNvSpPr/>
            <p:nvPr/>
          </p:nvSpPr>
          <p:spPr bwMode="auto">
            <a:xfrm>
              <a:off x="2705100" y="1384300"/>
              <a:ext cx="66675" cy="41275"/>
            </a:xfrm>
            <a:custGeom>
              <a:avLst/>
              <a:gdLst>
                <a:gd name="T0" fmla="*/ 15 w 18"/>
                <a:gd name="T1" fmla="*/ 2 h 11"/>
                <a:gd name="T2" fmla="*/ 16 w 18"/>
                <a:gd name="T3" fmla="*/ 10 h 11"/>
                <a:gd name="T4" fmla="*/ 2 w 18"/>
                <a:gd name="T5" fmla="*/ 8 h 11"/>
                <a:gd name="T6" fmla="*/ 5 w 18"/>
                <a:gd name="T7" fmla="*/ 2 h 11"/>
                <a:gd name="T8" fmla="*/ 15 w 18"/>
                <a:gd name="T9" fmla="*/ 2 h 11"/>
              </a:gdLst>
              <a:ahLst/>
              <a:cxnLst>
                <a:cxn ang="0">
                  <a:pos x="T0" y="T1"/>
                </a:cxn>
                <a:cxn ang="0">
                  <a:pos x="T2" y="T3"/>
                </a:cxn>
                <a:cxn ang="0">
                  <a:pos x="T4" y="T5"/>
                </a:cxn>
                <a:cxn ang="0">
                  <a:pos x="T6" y="T7"/>
                </a:cxn>
                <a:cxn ang="0">
                  <a:pos x="T8" y="T9"/>
                </a:cxn>
              </a:cxnLst>
              <a:rect l="0" t="0" r="r" b="b"/>
              <a:pathLst>
                <a:path w="18" h="11">
                  <a:moveTo>
                    <a:pt x="15" y="2"/>
                  </a:moveTo>
                  <a:cubicBezTo>
                    <a:pt x="16" y="4"/>
                    <a:pt x="18" y="9"/>
                    <a:pt x="16" y="10"/>
                  </a:cubicBezTo>
                  <a:cubicBezTo>
                    <a:pt x="11" y="10"/>
                    <a:pt x="4" y="11"/>
                    <a:pt x="2" y="8"/>
                  </a:cubicBezTo>
                  <a:cubicBezTo>
                    <a:pt x="0" y="3"/>
                    <a:pt x="6" y="6"/>
                    <a:pt x="5" y="2"/>
                  </a:cubicBezTo>
                  <a:cubicBezTo>
                    <a:pt x="9" y="0"/>
                    <a:pt x="14" y="4"/>
                    <a:pt x="15" y="2"/>
                  </a:cubicBezTo>
                </a:path>
              </a:pathLst>
            </a:custGeom>
            <a:grpFill/>
            <a:ln>
              <a:noFill/>
            </a:ln>
          </p:spPr>
          <p:txBody>
            <a:bodyPr/>
            <a:lstStyle/>
            <a:p>
              <a:pPr defTabSz="1228090">
                <a:defRPr/>
              </a:pPr>
              <a:endParaRPr lang="zh-CN" altLang="en-US">
                <a:latin typeface="+mn-lt"/>
                <a:ea typeface="+mn-ea"/>
              </a:endParaRPr>
            </a:p>
          </p:txBody>
        </p:sp>
        <p:sp>
          <p:nvSpPr>
            <p:cNvPr id="34" name="Freeform 41"/>
            <p:cNvSpPr/>
            <p:nvPr/>
          </p:nvSpPr>
          <p:spPr bwMode="auto">
            <a:xfrm>
              <a:off x="2682875" y="1497012"/>
              <a:ext cx="77788" cy="38100"/>
            </a:xfrm>
            <a:custGeom>
              <a:avLst/>
              <a:gdLst>
                <a:gd name="T0" fmla="*/ 19 w 21"/>
                <a:gd name="T1" fmla="*/ 4 h 10"/>
                <a:gd name="T2" fmla="*/ 14 w 21"/>
                <a:gd name="T3" fmla="*/ 7 h 10"/>
                <a:gd name="T4" fmla="*/ 8 w 21"/>
                <a:gd name="T5" fmla="*/ 8 h 10"/>
                <a:gd name="T6" fmla="*/ 2 w 21"/>
                <a:gd name="T7" fmla="*/ 7 h 10"/>
                <a:gd name="T8" fmla="*/ 4 w 21"/>
                <a:gd name="T9" fmla="*/ 3 h 10"/>
                <a:gd name="T10" fmla="*/ 8 w 21"/>
                <a:gd name="T11" fmla="*/ 0 h 10"/>
                <a:gd name="T12" fmla="*/ 19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19" y="4"/>
                  </a:moveTo>
                  <a:cubicBezTo>
                    <a:pt x="21" y="8"/>
                    <a:pt x="16" y="7"/>
                    <a:pt x="14" y="7"/>
                  </a:cubicBezTo>
                  <a:cubicBezTo>
                    <a:pt x="13" y="7"/>
                    <a:pt x="9" y="10"/>
                    <a:pt x="8" y="8"/>
                  </a:cubicBezTo>
                  <a:cubicBezTo>
                    <a:pt x="7" y="7"/>
                    <a:pt x="4" y="8"/>
                    <a:pt x="2" y="7"/>
                  </a:cubicBezTo>
                  <a:cubicBezTo>
                    <a:pt x="0" y="3"/>
                    <a:pt x="9" y="4"/>
                    <a:pt x="4" y="3"/>
                  </a:cubicBezTo>
                  <a:cubicBezTo>
                    <a:pt x="4" y="1"/>
                    <a:pt x="8" y="2"/>
                    <a:pt x="8" y="0"/>
                  </a:cubicBezTo>
                  <a:cubicBezTo>
                    <a:pt x="12" y="1"/>
                    <a:pt x="17" y="2"/>
                    <a:pt x="19" y="4"/>
                  </a:cubicBezTo>
                </a:path>
              </a:pathLst>
            </a:custGeom>
            <a:grpFill/>
            <a:ln>
              <a:noFill/>
            </a:ln>
          </p:spPr>
          <p:txBody>
            <a:bodyPr/>
            <a:lstStyle/>
            <a:p>
              <a:pPr defTabSz="1228090">
                <a:defRPr/>
              </a:pPr>
              <a:endParaRPr lang="zh-CN" altLang="en-US">
                <a:latin typeface="+mn-lt"/>
                <a:ea typeface="+mn-ea"/>
              </a:endParaRPr>
            </a:p>
          </p:txBody>
        </p:sp>
        <p:sp>
          <p:nvSpPr>
            <p:cNvPr id="35" name="Freeform 42"/>
            <p:cNvSpPr/>
            <p:nvPr/>
          </p:nvSpPr>
          <p:spPr bwMode="auto">
            <a:xfrm>
              <a:off x="2682875" y="1554162"/>
              <a:ext cx="36513" cy="19050"/>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path>
              </a:pathLst>
            </a:custGeom>
            <a:grpFill/>
            <a:ln>
              <a:noFill/>
            </a:ln>
          </p:spPr>
          <p:txBody>
            <a:bodyPr/>
            <a:lstStyle/>
            <a:p>
              <a:pPr defTabSz="1228090">
                <a:defRPr/>
              </a:pPr>
              <a:endParaRPr lang="zh-CN" altLang="en-US">
                <a:latin typeface="+mn-lt"/>
                <a:ea typeface="+mn-ea"/>
              </a:endParaRPr>
            </a:p>
          </p:txBody>
        </p:sp>
        <p:sp>
          <p:nvSpPr>
            <p:cNvPr id="36" name="Freeform 43"/>
            <p:cNvSpPr/>
            <p:nvPr/>
          </p:nvSpPr>
          <p:spPr bwMode="auto">
            <a:xfrm>
              <a:off x="2565400" y="1579562"/>
              <a:ext cx="41275" cy="22225"/>
            </a:xfrm>
            <a:custGeom>
              <a:avLst/>
              <a:gdLst>
                <a:gd name="T0" fmla="*/ 9 w 11"/>
                <a:gd name="T1" fmla="*/ 0 h 6"/>
                <a:gd name="T2" fmla="*/ 11 w 11"/>
                <a:gd name="T3" fmla="*/ 3 h 6"/>
                <a:gd name="T4" fmla="*/ 5 w 11"/>
                <a:gd name="T5" fmla="*/ 5 h 6"/>
                <a:gd name="T6" fmla="*/ 0 w 11"/>
                <a:gd name="T7" fmla="*/ 5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9" y="2"/>
                    <a:pt x="10" y="3"/>
                    <a:pt x="11" y="3"/>
                  </a:cubicBezTo>
                  <a:cubicBezTo>
                    <a:pt x="11" y="6"/>
                    <a:pt x="6" y="3"/>
                    <a:pt x="5" y="5"/>
                  </a:cubicBezTo>
                  <a:cubicBezTo>
                    <a:pt x="4" y="6"/>
                    <a:pt x="5" y="5"/>
                    <a:pt x="0" y="5"/>
                  </a:cubicBezTo>
                  <a:cubicBezTo>
                    <a:pt x="2" y="2"/>
                    <a:pt x="4" y="0"/>
                    <a:pt x="9" y="0"/>
                  </a:cubicBezTo>
                </a:path>
              </a:pathLst>
            </a:custGeom>
            <a:grpFill/>
            <a:ln>
              <a:noFill/>
            </a:ln>
          </p:spPr>
          <p:txBody>
            <a:bodyPr/>
            <a:lstStyle/>
            <a:p>
              <a:pPr defTabSz="1228090">
                <a:defRPr/>
              </a:pPr>
              <a:endParaRPr lang="zh-CN" altLang="en-US">
                <a:latin typeface="+mn-lt"/>
                <a:ea typeface="+mn-ea"/>
              </a:endParaRPr>
            </a:p>
          </p:txBody>
        </p:sp>
        <p:sp>
          <p:nvSpPr>
            <p:cNvPr id="37" name="Freeform 44"/>
            <p:cNvSpPr/>
            <p:nvPr/>
          </p:nvSpPr>
          <p:spPr bwMode="auto">
            <a:xfrm>
              <a:off x="2644775" y="1601787"/>
              <a:ext cx="14288" cy="26988"/>
            </a:xfrm>
            <a:custGeom>
              <a:avLst/>
              <a:gdLst>
                <a:gd name="T0" fmla="*/ 1 w 4"/>
                <a:gd name="T1" fmla="*/ 0 h 7"/>
                <a:gd name="T2" fmla="*/ 4 w 4"/>
                <a:gd name="T3" fmla="*/ 6 h 7"/>
                <a:gd name="T4" fmla="*/ 1 w 4"/>
                <a:gd name="T5" fmla="*/ 0 h 7"/>
              </a:gdLst>
              <a:ahLst/>
              <a:cxnLst>
                <a:cxn ang="0">
                  <a:pos x="T0" y="T1"/>
                </a:cxn>
                <a:cxn ang="0">
                  <a:pos x="T2" y="T3"/>
                </a:cxn>
                <a:cxn ang="0">
                  <a:pos x="T4" y="T5"/>
                </a:cxn>
              </a:cxnLst>
              <a:rect l="0" t="0" r="r" b="b"/>
              <a:pathLst>
                <a:path w="4" h="7">
                  <a:moveTo>
                    <a:pt x="1" y="0"/>
                  </a:moveTo>
                  <a:cubicBezTo>
                    <a:pt x="4" y="0"/>
                    <a:pt x="4" y="2"/>
                    <a:pt x="4" y="6"/>
                  </a:cubicBezTo>
                  <a:cubicBezTo>
                    <a:pt x="0" y="7"/>
                    <a:pt x="1" y="2"/>
                    <a:pt x="1" y="0"/>
                  </a:cubicBezTo>
                </a:path>
              </a:pathLst>
            </a:custGeom>
            <a:grpFill/>
            <a:ln>
              <a:noFill/>
            </a:ln>
          </p:spPr>
          <p:txBody>
            <a:bodyPr/>
            <a:lstStyle/>
            <a:p>
              <a:pPr defTabSz="1228090">
                <a:defRPr/>
              </a:pPr>
              <a:endParaRPr lang="zh-CN" altLang="en-US">
                <a:latin typeface="+mn-lt"/>
                <a:ea typeface="+mn-ea"/>
              </a:endParaRPr>
            </a:p>
          </p:txBody>
        </p:sp>
        <p:sp>
          <p:nvSpPr>
            <p:cNvPr id="38" name="Freeform 45"/>
            <p:cNvSpPr/>
            <p:nvPr/>
          </p:nvSpPr>
          <p:spPr bwMode="auto">
            <a:xfrm>
              <a:off x="4148137" y="1824037"/>
              <a:ext cx="93663" cy="107950"/>
            </a:xfrm>
            <a:custGeom>
              <a:avLst/>
              <a:gdLst>
                <a:gd name="T0" fmla="*/ 10 w 25"/>
                <a:gd name="T1" fmla="*/ 0 h 29"/>
                <a:gd name="T2" fmla="*/ 11 w 25"/>
                <a:gd name="T3" fmla="*/ 1 h 29"/>
                <a:gd name="T4" fmla="*/ 21 w 25"/>
                <a:gd name="T5" fmla="*/ 1 h 29"/>
                <a:gd name="T6" fmla="*/ 25 w 25"/>
                <a:gd name="T7" fmla="*/ 4 h 29"/>
                <a:gd name="T8" fmla="*/ 24 w 25"/>
                <a:gd name="T9" fmla="*/ 7 h 29"/>
                <a:gd name="T10" fmla="*/ 21 w 25"/>
                <a:gd name="T11" fmla="*/ 8 h 29"/>
                <a:gd name="T12" fmla="*/ 24 w 25"/>
                <a:gd name="T13" fmla="*/ 15 h 29"/>
                <a:gd name="T14" fmla="*/ 22 w 25"/>
                <a:gd name="T15" fmla="*/ 22 h 29"/>
                <a:gd name="T16" fmla="*/ 15 w 25"/>
                <a:gd name="T17" fmla="*/ 22 h 29"/>
                <a:gd name="T18" fmla="*/ 14 w 25"/>
                <a:gd name="T19" fmla="*/ 27 h 29"/>
                <a:gd name="T20" fmla="*/ 11 w 25"/>
                <a:gd name="T21" fmla="*/ 29 h 29"/>
                <a:gd name="T22" fmla="*/ 3 w 25"/>
                <a:gd name="T23" fmla="*/ 29 h 29"/>
                <a:gd name="T24" fmla="*/ 6 w 25"/>
                <a:gd name="T25" fmla="*/ 21 h 29"/>
                <a:gd name="T26" fmla="*/ 6 w 25"/>
                <a:gd name="T27" fmla="*/ 15 h 29"/>
                <a:gd name="T28" fmla="*/ 3 w 25"/>
                <a:gd name="T29" fmla="*/ 8 h 29"/>
                <a:gd name="T30" fmla="*/ 8 w 25"/>
                <a:gd name="T31" fmla="*/ 10 h 29"/>
                <a:gd name="T32" fmla="*/ 10 w 25"/>
                <a:gd name="T33"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9">
                  <a:moveTo>
                    <a:pt x="10" y="0"/>
                  </a:moveTo>
                  <a:cubicBezTo>
                    <a:pt x="11" y="0"/>
                    <a:pt x="11" y="1"/>
                    <a:pt x="11" y="1"/>
                  </a:cubicBezTo>
                  <a:cubicBezTo>
                    <a:pt x="11" y="4"/>
                    <a:pt x="17" y="0"/>
                    <a:pt x="21" y="1"/>
                  </a:cubicBezTo>
                  <a:cubicBezTo>
                    <a:pt x="22" y="3"/>
                    <a:pt x="23" y="4"/>
                    <a:pt x="25" y="4"/>
                  </a:cubicBezTo>
                  <a:cubicBezTo>
                    <a:pt x="25" y="6"/>
                    <a:pt x="25" y="7"/>
                    <a:pt x="24" y="7"/>
                  </a:cubicBezTo>
                  <a:cubicBezTo>
                    <a:pt x="24" y="8"/>
                    <a:pt x="22" y="8"/>
                    <a:pt x="21" y="8"/>
                  </a:cubicBezTo>
                  <a:cubicBezTo>
                    <a:pt x="21" y="12"/>
                    <a:pt x="24" y="12"/>
                    <a:pt x="24" y="15"/>
                  </a:cubicBezTo>
                  <a:cubicBezTo>
                    <a:pt x="24" y="17"/>
                    <a:pt x="22" y="19"/>
                    <a:pt x="22" y="22"/>
                  </a:cubicBezTo>
                  <a:cubicBezTo>
                    <a:pt x="15" y="22"/>
                    <a:pt x="15" y="22"/>
                    <a:pt x="15" y="22"/>
                  </a:cubicBezTo>
                  <a:cubicBezTo>
                    <a:pt x="13" y="22"/>
                    <a:pt x="15" y="25"/>
                    <a:pt x="14" y="27"/>
                  </a:cubicBezTo>
                  <a:cubicBezTo>
                    <a:pt x="14" y="27"/>
                    <a:pt x="10" y="27"/>
                    <a:pt x="11" y="29"/>
                  </a:cubicBezTo>
                  <a:cubicBezTo>
                    <a:pt x="3" y="29"/>
                    <a:pt x="3" y="29"/>
                    <a:pt x="3" y="29"/>
                  </a:cubicBezTo>
                  <a:cubicBezTo>
                    <a:pt x="4" y="27"/>
                    <a:pt x="0" y="20"/>
                    <a:pt x="6" y="21"/>
                  </a:cubicBezTo>
                  <a:cubicBezTo>
                    <a:pt x="6" y="17"/>
                    <a:pt x="3" y="18"/>
                    <a:pt x="6" y="15"/>
                  </a:cubicBezTo>
                  <a:cubicBezTo>
                    <a:pt x="7" y="11"/>
                    <a:pt x="2" y="13"/>
                    <a:pt x="3" y="8"/>
                  </a:cubicBezTo>
                  <a:cubicBezTo>
                    <a:pt x="6" y="8"/>
                    <a:pt x="6" y="9"/>
                    <a:pt x="8" y="10"/>
                  </a:cubicBezTo>
                  <a:cubicBezTo>
                    <a:pt x="11" y="9"/>
                    <a:pt x="9" y="3"/>
                    <a:pt x="10" y="0"/>
                  </a:cubicBezTo>
                </a:path>
              </a:pathLst>
            </a:custGeom>
            <a:grpFill/>
            <a:ln>
              <a:noFill/>
            </a:ln>
          </p:spPr>
          <p:txBody>
            <a:bodyPr/>
            <a:lstStyle/>
            <a:p>
              <a:pPr defTabSz="1228090">
                <a:defRPr/>
              </a:pPr>
              <a:endParaRPr lang="zh-CN" altLang="en-US">
                <a:latin typeface="+mn-lt"/>
                <a:ea typeface="+mn-ea"/>
              </a:endParaRPr>
            </a:p>
          </p:txBody>
        </p:sp>
        <p:sp>
          <p:nvSpPr>
            <p:cNvPr id="39" name="Freeform 46"/>
            <p:cNvSpPr/>
            <p:nvPr/>
          </p:nvSpPr>
          <p:spPr bwMode="auto">
            <a:xfrm>
              <a:off x="833437" y="1827212"/>
              <a:ext cx="30163" cy="26988"/>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6" y="2"/>
                    <a:pt x="6" y="3"/>
                  </a:cubicBezTo>
                  <a:cubicBezTo>
                    <a:pt x="4" y="6"/>
                    <a:pt x="3" y="7"/>
                    <a:pt x="0" y="5"/>
                  </a:cubicBezTo>
                  <a:cubicBezTo>
                    <a:pt x="1" y="2"/>
                    <a:pt x="4" y="1"/>
                    <a:pt x="7" y="0"/>
                  </a:cubicBezTo>
                </a:path>
              </a:pathLst>
            </a:custGeom>
            <a:grpFill/>
            <a:ln>
              <a:noFill/>
            </a:ln>
          </p:spPr>
          <p:txBody>
            <a:bodyPr/>
            <a:lstStyle/>
            <a:p>
              <a:pPr defTabSz="1228090">
                <a:defRPr/>
              </a:pPr>
              <a:endParaRPr lang="zh-CN" altLang="en-US">
                <a:latin typeface="+mn-lt"/>
                <a:ea typeface="+mn-ea"/>
              </a:endParaRPr>
            </a:p>
          </p:txBody>
        </p:sp>
        <p:sp>
          <p:nvSpPr>
            <p:cNvPr id="40" name="Freeform 47"/>
            <p:cNvSpPr/>
            <p:nvPr/>
          </p:nvSpPr>
          <p:spPr bwMode="auto">
            <a:xfrm>
              <a:off x="1519237" y="1849437"/>
              <a:ext cx="33338" cy="52388"/>
            </a:xfrm>
            <a:custGeom>
              <a:avLst/>
              <a:gdLst>
                <a:gd name="T0" fmla="*/ 2 w 9"/>
                <a:gd name="T1" fmla="*/ 0 h 14"/>
                <a:gd name="T2" fmla="*/ 9 w 9"/>
                <a:gd name="T3" fmla="*/ 10 h 14"/>
                <a:gd name="T4" fmla="*/ 4 w 9"/>
                <a:gd name="T5" fmla="*/ 7 h 14"/>
                <a:gd name="T6" fmla="*/ 2 w 9"/>
                <a:gd name="T7" fmla="*/ 0 h 14"/>
              </a:gdLst>
              <a:ahLst/>
              <a:cxnLst>
                <a:cxn ang="0">
                  <a:pos x="T0" y="T1"/>
                </a:cxn>
                <a:cxn ang="0">
                  <a:pos x="T2" y="T3"/>
                </a:cxn>
                <a:cxn ang="0">
                  <a:pos x="T4" y="T5"/>
                </a:cxn>
                <a:cxn ang="0">
                  <a:pos x="T6" y="T7"/>
                </a:cxn>
              </a:cxnLst>
              <a:rect l="0" t="0" r="r" b="b"/>
              <a:pathLst>
                <a:path w="9" h="14">
                  <a:moveTo>
                    <a:pt x="2" y="0"/>
                  </a:moveTo>
                  <a:cubicBezTo>
                    <a:pt x="5" y="3"/>
                    <a:pt x="5" y="8"/>
                    <a:pt x="9" y="10"/>
                  </a:cubicBezTo>
                  <a:cubicBezTo>
                    <a:pt x="8" y="14"/>
                    <a:pt x="4" y="9"/>
                    <a:pt x="4" y="7"/>
                  </a:cubicBezTo>
                  <a:cubicBezTo>
                    <a:pt x="0" y="7"/>
                    <a:pt x="0" y="2"/>
                    <a:pt x="2" y="0"/>
                  </a:cubicBezTo>
                </a:path>
              </a:pathLst>
            </a:custGeom>
            <a:grpFill/>
            <a:ln>
              <a:noFill/>
            </a:ln>
          </p:spPr>
          <p:txBody>
            <a:bodyPr/>
            <a:lstStyle/>
            <a:p>
              <a:pPr defTabSz="1228090">
                <a:defRPr/>
              </a:pPr>
              <a:endParaRPr lang="zh-CN" altLang="en-US">
                <a:latin typeface="+mn-lt"/>
                <a:ea typeface="+mn-ea"/>
              </a:endParaRPr>
            </a:p>
          </p:txBody>
        </p:sp>
        <p:sp>
          <p:nvSpPr>
            <p:cNvPr id="41" name="Freeform 48"/>
            <p:cNvSpPr/>
            <p:nvPr/>
          </p:nvSpPr>
          <p:spPr bwMode="auto">
            <a:xfrm>
              <a:off x="7407275" y="1827212"/>
              <a:ext cx="55563" cy="244475"/>
            </a:xfrm>
            <a:custGeom>
              <a:avLst/>
              <a:gdLst>
                <a:gd name="T0" fmla="*/ 5 w 15"/>
                <a:gd name="T1" fmla="*/ 7 h 65"/>
                <a:gd name="T2" fmla="*/ 8 w 15"/>
                <a:gd name="T3" fmla="*/ 17 h 65"/>
                <a:gd name="T4" fmla="*/ 9 w 15"/>
                <a:gd name="T5" fmla="*/ 23 h 65"/>
                <a:gd name="T6" fmla="*/ 9 w 15"/>
                <a:gd name="T7" fmla="*/ 27 h 65"/>
                <a:gd name="T8" fmla="*/ 11 w 15"/>
                <a:gd name="T9" fmla="*/ 38 h 65"/>
                <a:gd name="T10" fmla="*/ 15 w 15"/>
                <a:gd name="T11" fmla="*/ 44 h 65"/>
                <a:gd name="T12" fmla="*/ 9 w 15"/>
                <a:gd name="T13" fmla="*/ 45 h 65"/>
                <a:gd name="T14" fmla="*/ 9 w 15"/>
                <a:gd name="T15" fmla="*/ 55 h 65"/>
                <a:gd name="T16" fmla="*/ 6 w 15"/>
                <a:gd name="T17" fmla="*/ 55 h 65"/>
                <a:gd name="T18" fmla="*/ 9 w 15"/>
                <a:gd name="T19" fmla="*/ 65 h 65"/>
                <a:gd name="T20" fmla="*/ 2 w 15"/>
                <a:gd name="T21" fmla="*/ 63 h 65"/>
                <a:gd name="T22" fmla="*/ 4 w 15"/>
                <a:gd name="T23" fmla="*/ 55 h 65"/>
                <a:gd name="T24" fmla="*/ 1 w 15"/>
                <a:gd name="T25" fmla="*/ 51 h 65"/>
                <a:gd name="T26" fmla="*/ 4 w 15"/>
                <a:gd name="T27" fmla="*/ 34 h 65"/>
                <a:gd name="T28" fmla="*/ 1 w 15"/>
                <a:gd name="T29" fmla="*/ 27 h 65"/>
                <a:gd name="T30" fmla="*/ 1 w 15"/>
                <a:gd name="T31" fmla="*/ 17 h 65"/>
                <a:gd name="T32" fmla="*/ 5 w 15"/>
                <a:gd name="T33" fmla="*/ 13 h 65"/>
                <a:gd name="T34" fmla="*/ 6 w 15"/>
                <a:gd name="T35" fmla="*/ 9 h 65"/>
                <a:gd name="T36" fmla="*/ 5 w 15"/>
                <a:gd name="T37" fmla="*/ 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5">
                  <a:moveTo>
                    <a:pt x="5" y="7"/>
                  </a:moveTo>
                  <a:cubicBezTo>
                    <a:pt x="11" y="0"/>
                    <a:pt x="5" y="15"/>
                    <a:pt x="8" y="17"/>
                  </a:cubicBezTo>
                  <a:cubicBezTo>
                    <a:pt x="10" y="19"/>
                    <a:pt x="6" y="20"/>
                    <a:pt x="9" y="23"/>
                  </a:cubicBezTo>
                  <a:cubicBezTo>
                    <a:pt x="11" y="25"/>
                    <a:pt x="9" y="25"/>
                    <a:pt x="9" y="27"/>
                  </a:cubicBezTo>
                  <a:cubicBezTo>
                    <a:pt x="9" y="28"/>
                    <a:pt x="12" y="33"/>
                    <a:pt x="11" y="38"/>
                  </a:cubicBezTo>
                  <a:cubicBezTo>
                    <a:pt x="10" y="42"/>
                    <a:pt x="13" y="43"/>
                    <a:pt x="15" y="44"/>
                  </a:cubicBezTo>
                  <a:cubicBezTo>
                    <a:pt x="14" y="47"/>
                    <a:pt x="11" y="47"/>
                    <a:pt x="9" y="45"/>
                  </a:cubicBezTo>
                  <a:cubicBezTo>
                    <a:pt x="8" y="49"/>
                    <a:pt x="9" y="55"/>
                    <a:pt x="9" y="55"/>
                  </a:cubicBezTo>
                  <a:cubicBezTo>
                    <a:pt x="9" y="55"/>
                    <a:pt x="6" y="55"/>
                    <a:pt x="6" y="55"/>
                  </a:cubicBezTo>
                  <a:cubicBezTo>
                    <a:pt x="6" y="58"/>
                    <a:pt x="10" y="59"/>
                    <a:pt x="9" y="65"/>
                  </a:cubicBezTo>
                  <a:cubicBezTo>
                    <a:pt x="5" y="63"/>
                    <a:pt x="5" y="65"/>
                    <a:pt x="2" y="63"/>
                  </a:cubicBezTo>
                  <a:cubicBezTo>
                    <a:pt x="5" y="60"/>
                    <a:pt x="1" y="59"/>
                    <a:pt x="4" y="55"/>
                  </a:cubicBezTo>
                  <a:cubicBezTo>
                    <a:pt x="4" y="53"/>
                    <a:pt x="2" y="51"/>
                    <a:pt x="1" y="51"/>
                  </a:cubicBezTo>
                  <a:cubicBezTo>
                    <a:pt x="2" y="47"/>
                    <a:pt x="5" y="41"/>
                    <a:pt x="4" y="34"/>
                  </a:cubicBezTo>
                  <a:cubicBezTo>
                    <a:pt x="3" y="31"/>
                    <a:pt x="1" y="29"/>
                    <a:pt x="1" y="27"/>
                  </a:cubicBezTo>
                  <a:cubicBezTo>
                    <a:pt x="0" y="23"/>
                    <a:pt x="4" y="20"/>
                    <a:pt x="1" y="17"/>
                  </a:cubicBezTo>
                  <a:cubicBezTo>
                    <a:pt x="1" y="15"/>
                    <a:pt x="3" y="14"/>
                    <a:pt x="5" y="13"/>
                  </a:cubicBezTo>
                  <a:cubicBezTo>
                    <a:pt x="5" y="11"/>
                    <a:pt x="5" y="9"/>
                    <a:pt x="6" y="9"/>
                  </a:cubicBezTo>
                  <a:cubicBezTo>
                    <a:pt x="7" y="8"/>
                    <a:pt x="6" y="7"/>
                    <a:pt x="5" y="7"/>
                  </a:cubicBezTo>
                </a:path>
              </a:pathLst>
            </a:custGeom>
            <a:grpFill/>
            <a:ln>
              <a:noFill/>
            </a:ln>
          </p:spPr>
          <p:txBody>
            <a:bodyPr/>
            <a:lstStyle/>
            <a:p>
              <a:pPr defTabSz="1228090">
                <a:defRPr/>
              </a:pPr>
              <a:endParaRPr lang="zh-CN" altLang="en-US">
                <a:latin typeface="+mn-lt"/>
                <a:ea typeface="+mn-ea"/>
              </a:endParaRPr>
            </a:p>
          </p:txBody>
        </p:sp>
        <p:sp>
          <p:nvSpPr>
            <p:cNvPr id="42" name="Freeform 49"/>
            <p:cNvSpPr/>
            <p:nvPr/>
          </p:nvSpPr>
          <p:spPr bwMode="auto">
            <a:xfrm>
              <a:off x="792162" y="1854200"/>
              <a:ext cx="14288" cy="25400"/>
            </a:xfrm>
            <a:custGeom>
              <a:avLst/>
              <a:gdLst>
                <a:gd name="T0" fmla="*/ 1 w 4"/>
                <a:gd name="T1" fmla="*/ 0 h 7"/>
                <a:gd name="T2" fmla="*/ 0 w 4"/>
                <a:gd name="T3" fmla="*/ 5 h 7"/>
                <a:gd name="T4" fmla="*/ 0 w 4"/>
                <a:gd name="T5" fmla="*/ 2 h 7"/>
                <a:gd name="T6" fmla="*/ 1 w 4"/>
                <a:gd name="T7" fmla="*/ 0 h 7"/>
              </a:gdLst>
              <a:ahLst/>
              <a:cxnLst>
                <a:cxn ang="0">
                  <a:pos x="T0" y="T1"/>
                </a:cxn>
                <a:cxn ang="0">
                  <a:pos x="T2" y="T3"/>
                </a:cxn>
                <a:cxn ang="0">
                  <a:pos x="T4" y="T5"/>
                </a:cxn>
                <a:cxn ang="0">
                  <a:pos x="T6" y="T7"/>
                </a:cxn>
              </a:cxnLst>
              <a:rect l="0" t="0" r="r" b="b"/>
              <a:pathLst>
                <a:path w="4" h="7">
                  <a:moveTo>
                    <a:pt x="1" y="0"/>
                  </a:moveTo>
                  <a:cubicBezTo>
                    <a:pt x="4" y="0"/>
                    <a:pt x="3" y="7"/>
                    <a:pt x="0" y="5"/>
                  </a:cubicBezTo>
                  <a:cubicBezTo>
                    <a:pt x="0" y="2"/>
                    <a:pt x="0" y="2"/>
                    <a:pt x="0" y="2"/>
                  </a:cubicBezTo>
                  <a:cubicBezTo>
                    <a:pt x="1" y="2"/>
                    <a:pt x="1" y="1"/>
                    <a:pt x="1" y="0"/>
                  </a:cubicBezTo>
                </a:path>
              </a:pathLst>
            </a:custGeom>
            <a:grpFill/>
            <a:ln>
              <a:noFill/>
            </a:ln>
          </p:spPr>
          <p:txBody>
            <a:bodyPr/>
            <a:lstStyle/>
            <a:p>
              <a:pPr defTabSz="1228090">
                <a:defRPr/>
              </a:pPr>
              <a:endParaRPr lang="zh-CN" altLang="en-US">
                <a:latin typeface="+mn-lt"/>
                <a:ea typeface="+mn-ea"/>
              </a:endParaRPr>
            </a:p>
          </p:txBody>
        </p:sp>
        <p:sp>
          <p:nvSpPr>
            <p:cNvPr id="43" name="Freeform 50"/>
            <p:cNvSpPr/>
            <p:nvPr/>
          </p:nvSpPr>
          <p:spPr bwMode="auto">
            <a:xfrm>
              <a:off x="3090862" y="1939925"/>
              <a:ext cx="157163" cy="131763"/>
            </a:xfrm>
            <a:custGeom>
              <a:avLst/>
              <a:gdLst>
                <a:gd name="T0" fmla="*/ 18 w 42"/>
                <a:gd name="T1" fmla="*/ 0 h 35"/>
                <a:gd name="T2" fmla="*/ 22 w 42"/>
                <a:gd name="T3" fmla="*/ 3 h 35"/>
                <a:gd name="T4" fmla="*/ 21 w 42"/>
                <a:gd name="T5" fmla="*/ 8 h 35"/>
                <a:gd name="T6" fmla="*/ 27 w 42"/>
                <a:gd name="T7" fmla="*/ 11 h 35"/>
                <a:gd name="T8" fmla="*/ 35 w 42"/>
                <a:gd name="T9" fmla="*/ 14 h 35"/>
                <a:gd name="T10" fmla="*/ 34 w 42"/>
                <a:gd name="T11" fmla="*/ 19 h 35"/>
                <a:gd name="T12" fmla="*/ 38 w 42"/>
                <a:gd name="T13" fmla="*/ 21 h 35"/>
                <a:gd name="T14" fmla="*/ 41 w 42"/>
                <a:gd name="T15" fmla="*/ 25 h 35"/>
                <a:gd name="T16" fmla="*/ 38 w 42"/>
                <a:gd name="T17" fmla="*/ 32 h 35"/>
                <a:gd name="T18" fmla="*/ 36 w 42"/>
                <a:gd name="T19" fmla="*/ 29 h 35"/>
                <a:gd name="T20" fmla="*/ 28 w 42"/>
                <a:gd name="T21" fmla="*/ 29 h 35"/>
                <a:gd name="T22" fmla="*/ 22 w 42"/>
                <a:gd name="T23" fmla="*/ 35 h 35"/>
                <a:gd name="T24" fmla="*/ 20 w 42"/>
                <a:gd name="T25" fmla="*/ 31 h 35"/>
                <a:gd name="T26" fmla="*/ 15 w 42"/>
                <a:gd name="T27" fmla="*/ 29 h 35"/>
                <a:gd name="T28" fmla="*/ 10 w 42"/>
                <a:gd name="T29" fmla="*/ 25 h 35"/>
                <a:gd name="T30" fmla="*/ 0 w 42"/>
                <a:gd name="T31" fmla="*/ 26 h 35"/>
                <a:gd name="T32" fmla="*/ 1 w 42"/>
                <a:gd name="T33" fmla="*/ 21 h 35"/>
                <a:gd name="T34" fmla="*/ 7 w 42"/>
                <a:gd name="T35" fmla="*/ 18 h 35"/>
                <a:gd name="T36" fmla="*/ 10 w 42"/>
                <a:gd name="T37" fmla="*/ 12 h 35"/>
                <a:gd name="T38" fmla="*/ 11 w 42"/>
                <a:gd name="T39" fmla="*/ 5 h 35"/>
                <a:gd name="T40" fmla="*/ 14 w 42"/>
                <a:gd name="T41" fmla="*/ 5 h 35"/>
                <a:gd name="T42" fmla="*/ 14 w 42"/>
                <a:gd name="T43" fmla="*/ 3 h 35"/>
                <a:gd name="T44" fmla="*/ 18 w 42"/>
                <a:gd name="T4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35">
                  <a:moveTo>
                    <a:pt x="18" y="0"/>
                  </a:moveTo>
                  <a:cubicBezTo>
                    <a:pt x="20" y="0"/>
                    <a:pt x="20" y="2"/>
                    <a:pt x="22" y="3"/>
                  </a:cubicBezTo>
                  <a:cubicBezTo>
                    <a:pt x="22" y="5"/>
                    <a:pt x="18" y="5"/>
                    <a:pt x="21" y="8"/>
                  </a:cubicBezTo>
                  <a:cubicBezTo>
                    <a:pt x="20" y="12"/>
                    <a:pt x="25" y="10"/>
                    <a:pt x="27" y="11"/>
                  </a:cubicBezTo>
                  <a:cubicBezTo>
                    <a:pt x="28" y="12"/>
                    <a:pt x="30" y="16"/>
                    <a:pt x="35" y="14"/>
                  </a:cubicBezTo>
                  <a:cubicBezTo>
                    <a:pt x="35" y="17"/>
                    <a:pt x="38" y="18"/>
                    <a:pt x="34" y="19"/>
                  </a:cubicBezTo>
                  <a:cubicBezTo>
                    <a:pt x="33" y="22"/>
                    <a:pt x="37" y="20"/>
                    <a:pt x="38" y="21"/>
                  </a:cubicBezTo>
                  <a:cubicBezTo>
                    <a:pt x="39" y="22"/>
                    <a:pt x="37" y="27"/>
                    <a:pt x="41" y="25"/>
                  </a:cubicBezTo>
                  <a:cubicBezTo>
                    <a:pt x="42" y="29"/>
                    <a:pt x="37" y="28"/>
                    <a:pt x="38" y="32"/>
                  </a:cubicBezTo>
                  <a:cubicBezTo>
                    <a:pt x="36" y="32"/>
                    <a:pt x="37" y="30"/>
                    <a:pt x="36" y="29"/>
                  </a:cubicBezTo>
                  <a:cubicBezTo>
                    <a:pt x="31" y="29"/>
                    <a:pt x="32" y="31"/>
                    <a:pt x="28" y="29"/>
                  </a:cubicBezTo>
                  <a:cubicBezTo>
                    <a:pt x="26" y="31"/>
                    <a:pt x="22" y="31"/>
                    <a:pt x="22" y="35"/>
                  </a:cubicBezTo>
                  <a:cubicBezTo>
                    <a:pt x="20" y="35"/>
                    <a:pt x="21" y="32"/>
                    <a:pt x="20" y="31"/>
                  </a:cubicBezTo>
                  <a:cubicBezTo>
                    <a:pt x="19" y="30"/>
                    <a:pt x="16" y="30"/>
                    <a:pt x="15" y="29"/>
                  </a:cubicBezTo>
                  <a:cubicBezTo>
                    <a:pt x="14" y="28"/>
                    <a:pt x="13" y="26"/>
                    <a:pt x="10" y="25"/>
                  </a:cubicBezTo>
                  <a:cubicBezTo>
                    <a:pt x="5" y="24"/>
                    <a:pt x="5" y="28"/>
                    <a:pt x="0" y="26"/>
                  </a:cubicBezTo>
                  <a:cubicBezTo>
                    <a:pt x="1" y="25"/>
                    <a:pt x="1" y="23"/>
                    <a:pt x="1" y="21"/>
                  </a:cubicBezTo>
                  <a:cubicBezTo>
                    <a:pt x="6" y="23"/>
                    <a:pt x="2" y="16"/>
                    <a:pt x="7" y="18"/>
                  </a:cubicBezTo>
                  <a:cubicBezTo>
                    <a:pt x="5" y="15"/>
                    <a:pt x="9" y="14"/>
                    <a:pt x="10" y="12"/>
                  </a:cubicBezTo>
                  <a:cubicBezTo>
                    <a:pt x="11" y="11"/>
                    <a:pt x="9" y="8"/>
                    <a:pt x="11" y="5"/>
                  </a:cubicBezTo>
                  <a:cubicBezTo>
                    <a:pt x="12" y="5"/>
                    <a:pt x="14" y="6"/>
                    <a:pt x="14" y="5"/>
                  </a:cubicBezTo>
                  <a:cubicBezTo>
                    <a:pt x="14" y="5"/>
                    <a:pt x="14" y="3"/>
                    <a:pt x="14" y="3"/>
                  </a:cubicBezTo>
                  <a:cubicBezTo>
                    <a:pt x="15" y="1"/>
                    <a:pt x="18" y="2"/>
                    <a:pt x="18" y="0"/>
                  </a:cubicBezTo>
                </a:path>
              </a:pathLst>
            </a:custGeom>
            <a:grpFill/>
            <a:ln>
              <a:noFill/>
            </a:ln>
          </p:spPr>
          <p:txBody>
            <a:bodyPr/>
            <a:lstStyle/>
            <a:p>
              <a:pPr defTabSz="1228090">
                <a:defRPr/>
              </a:pPr>
              <a:endParaRPr lang="zh-CN" altLang="en-US">
                <a:latin typeface="+mn-lt"/>
                <a:ea typeface="+mn-ea"/>
              </a:endParaRPr>
            </a:p>
          </p:txBody>
        </p:sp>
        <p:sp>
          <p:nvSpPr>
            <p:cNvPr id="44" name="Freeform 51"/>
            <p:cNvSpPr/>
            <p:nvPr/>
          </p:nvSpPr>
          <p:spPr bwMode="auto">
            <a:xfrm>
              <a:off x="3008312" y="1981200"/>
              <a:ext cx="33338" cy="33338"/>
            </a:xfrm>
            <a:custGeom>
              <a:avLst/>
              <a:gdLst>
                <a:gd name="T0" fmla="*/ 0 w 9"/>
                <a:gd name="T1" fmla="*/ 0 h 9"/>
                <a:gd name="T2" fmla="*/ 9 w 9"/>
                <a:gd name="T3" fmla="*/ 4 h 9"/>
                <a:gd name="T4" fmla="*/ 0 w 9"/>
                <a:gd name="T5" fmla="*/ 0 h 9"/>
              </a:gdLst>
              <a:ahLst/>
              <a:cxnLst>
                <a:cxn ang="0">
                  <a:pos x="T0" y="T1"/>
                </a:cxn>
                <a:cxn ang="0">
                  <a:pos x="T2" y="T3"/>
                </a:cxn>
                <a:cxn ang="0">
                  <a:pos x="T4" y="T5"/>
                </a:cxn>
              </a:cxnLst>
              <a:rect l="0" t="0" r="r" b="b"/>
              <a:pathLst>
                <a:path w="9" h="9">
                  <a:moveTo>
                    <a:pt x="0" y="0"/>
                  </a:moveTo>
                  <a:cubicBezTo>
                    <a:pt x="5" y="0"/>
                    <a:pt x="5" y="4"/>
                    <a:pt x="9" y="4"/>
                  </a:cubicBezTo>
                  <a:cubicBezTo>
                    <a:pt x="8" y="9"/>
                    <a:pt x="0" y="5"/>
                    <a:pt x="0" y="0"/>
                  </a:cubicBezTo>
                </a:path>
              </a:pathLst>
            </a:custGeom>
            <a:grpFill/>
            <a:ln>
              <a:noFill/>
            </a:ln>
          </p:spPr>
          <p:txBody>
            <a:bodyPr/>
            <a:lstStyle/>
            <a:p>
              <a:pPr defTabSz="1228090">
                <a:defRPr/>
              </a:pPr>
              <a:endParaRPr lang="zh-CN" altLang="en-US">
                <a:latin typeface="+mn-lt"/>
                <a:ea typeface="+mn-ea"/>
              </a:endParaRPr>
            </a:p>
          </p:txBody>
        </p:sp>
        <p:sp>
          <p:nvSpPr>
            <p:cNvPr id="45" name="Freeform 52"/>
            <p:cNvSpPr/>
            <p:nvPr/>
          </p:nvSpPr>
          <p:spPr bwMode="auto">
            <a:xfrm>
              <a:off x="7388225" y="2112962"/>
              <a:ext cx="112713" cy="77788"/>
            </a:xfrm>
            <a:custGeom>
              <a:avLst/>
              <a:gdLst>
                <a:gd name="T0" fmla="*/ 9 w 30"/>
                <a:gd name="T1" fmla="*/ 0 h 21"/>
                <a:gd name="T2" fmla="*/ 10 w 30"/>
                <a:gd name="T3" fmla="*/ 2 h 21"/>
                <a:gd name="T4" fmla="*/ 16 w 30"/>
                <a:gd name="T5" fmla="*/ 7 h 21"/>
                <a:gd name="T6" fmla="*/ 30 w 30"/>
                <a:gd name="T7" fmla="*/ 6 h 21"/>
                <a:gd name="T8" fmla="*/ 24 w 30"/>
                <a:gd name="T9" fmla="*/ 14 h 21"/>
                <a:gd name="T10" fmla="*/ 20 w 30"/>
                <a:gd name="T11" fmla="*/ 13 h 21"/>
                <a:gd name="T12" fmla="*/ 14 w 30"/>
                <a:gd name="T13" fmla="*/ 16 h 21"/>
                <a:gd name="T14" fmla="*/ 13 w 30"/>
                <a:gd name="T15" fmla="*/ 20 h 21"/>
                <a:gd name="T16" fmla="*/ 6 w 30"/>
                <a:gd name="T17" fmla="*/ 17 h 21"/>
                <a:gd name="T18" fmla="*/ 9 w 30"/>
                <a:gd name="T1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1">
                  <a:moveTo>
                    <a:pt x="9" y="0"/>
                  </a:moveTo>
                  <a:cubicBezTo>
                    <a:pt x="10" y="0"/>
                    <a:pt x="10" y="1"/>
                    <a:pt x="10" y="2"/>
                  </a:cubicBezTo>
                  <a:cubicBezTo>
                    <a:pt x="10" y="5"/>
                    <a:pt x="15" y="4"/>
                    <a:pt x="16" y="7"/>
                  </a:cubicBezTo>
                  <a:cubicBezTo>
                    <a:pt x="20" y="5"/>
                    <a:pt x="24" y="8"/>
                    <a:pt x="30" y="6"/>
                  </a:cubicBezTo>
                  <a:cubicBezTo>
                    <a:pt x="29" y="10"/>
                    <a:pt x="24" y="10"/>
                    <a:pt x="24" y="14"/>
                  </a:cubicBezTo>
                  <a:cubicBezTo>
                    <a:pt x="22" y="15"/>
                    <a:pt x="22" y="13"/>
                    <a:pt x="20" y="13"/>
                  </a:cubicBezTo>
                  <a:cubicBezTo>
                    <a:pt x="17" y="12"/>
                    <a:pt x="15" y="19"/>
                    <a:pt x="14" y="16"/>
                  </a:cubicBezTo>
                  <a:cubicBezTo>
                    <a:pt x="12" y="16"/>
                    <a:pt x="13" y="18"/>
                    <a:pt x="13" y="20"/>
                  </a:cubicBezTo>
                  <a:cubicBezTo>
                    <a:pt x="9" y="21"/>
                    <a:pt x="9" y="12"/>
                    <a:pt x="6" y="17"/>
                  </a:cubicBezTo>
                  <a:cubicBezTo>
                    <a:pt x="0" y="13"/>
                    <a:pt x="4" y="3"/>
                    <a:pt x="9" y="0"/>
                  </a:cubicBezTo>
                </a:path>
              </a:pathLst>
            </a:custGeom>
            <a:grpFill/>
            <a:ln>
              <a:noFill/>
            </a:ln>
          </p:spPr>
          <p:txBody>
            <a:bodyPr/>
            <a:lstStyle/>
            <a:p>
              <a:pPr defTabSz="1228090">
                <a:defRPr/>
              </a:pPr>
              <a:endParaRPr lang="zh-CN" altLang="en-US">
                <a:latin typeface="+mn-lt"/>
                <a:ea typeface="+mn-ea"/>
              </a:endParaRPr>
            </a:p>
          </p:txBody>
        </p:sp>
        <p:sp>
          <p:nvSpPr>
            <p:cNvPr id="46" name="Freeform 53"/>
            <p:cNvSpPr/>
            <p:nvPr/>
          </p:nvSpPr>
          <p:spPr bwMode="auto">
            <a:xfrm>
              <a:off x="7192962" y="2206625"/>
              <a:ext cx="214313" cy="184150"/>
            </a:xfrm>
            <a:custGeom>
              <a:avLst/>
              <a:gdLst>
                <a:gd name="T0" fmla="*/ 51 w 57"/>
                <a:gd name="T1" fmla="*/ 0 h 49"/>
                <a:gd name="T2" fmla="*/ 55 w 57"/>
                <a:gd name="T3" fmla="*/ 2 h 49"/>
                <a:gd name="T4" fmla="*/ 55 w 57"/>
                <a:gd name="T5" fmla="*/ 23 h 49"/>
                <a:gd name="T6" fmla="*/ 53 w 57"/>
                <a:gd name="T7" fmla="*/ 20 h 49"/>
                <a:gd name="T8" fmla="*/ 53 w 57"/>
                <a:gd name="T9" fmla="*/ 28 h 49"/>
                <a:gd name="T10" fmla="*/ 51 w 57"/>
                <a:gd name="T11" fmla="*/ 27 h 49"/>
                <a:gd name="T12" fmla="*/ 51 w 57"/>
                <a:gd name="T13" fmla="*/ 41 h 49"/>
                <a:gd name="T14" fmla="*/ 48 w 57"/>
                <a:gd name="T15" fmla="*/ 40 h 49"/>
                <a:gd name="T16" fmla="*/ 44 w 57"/>
                <a:gd name="T17" fmla="*/ 42 h 49"/>
                <a:gd name="T18" fmla="*/ 41 w 57"/>
                <a:gd name="T19" fmla="*/ 41 h 49"/>
                <a:gd name="T20" fmla="*/ 35 w 57"/>
                <a:gd name="T21" fmla="*/ 42 h 49"/>
                <a:gd name="T22" fmla="*/ 28 w 57"/>
                <a:gd name="T23" fmla="*/ 44 h 49"/>
                <a:gd name="T24" fmla="*/ 25 w 57"/>
                <a:gd name="T25" fmla="*/ 49 h 49"/>
                <a:gd name="T26" fmla="*/ 20 w 57"/>
                <a:gd name="T27" fmla="*/ 42 h 49"/>
                <a:gd name="T28" fmla="*/ 17 w 57"/>
                <a:gd name="T29" fmla="*/ 45 h 49"/>
                <a:gd name="T30" fmla="*/ 14 w 57"/>
                <a:gd name="T31" fmla="*/ 44 h 49"/>
                <a:gd name="T32" fmla="*/ 0 w 57"/>
                <a:gd name="T33" fmla="*/ 47 h 49"/>
                <a:gd name="T34" fmla="*/ 2 w 57"/>
                <a:gd name="T35" fmla="*/ 41 h 49"/>
                <a:gd name="T36" fmla="*/ 4 w 57"/>
                <a:gd name="T37" fmla="*/ 42 h 49"/>
                <a:gd name="T38" fmla="*/ 6 w 57"/>
                <a:gd name="T39" fmla="*/ 40 h 49"/>
                <a:gd name="T40" fmla="*/ 25 w 57"/>
                <a:gd name="T41" fmla="*/ 38 h 49"/>
                <a:gd name="T42" fmla="*/ 28 w 57"/>
                <a:gd name="T43" fmla="*/ 28 h 49"/>
                <a:gd name="T44" fmla="*/ 31 w 57"/>
                <a:gd name="T45" fmla="*/ 26 h 49"/>
                <a:gd name="T46" fmla="*/ 39 w 57"/>
                <a:gd name="T47" fmla="*/ 27 h 49"/>
                <a:gd name="T48" fmla="*/ 39 w 57"/>
                <a:gd name="T49" fmla="*/ 21 h 49"/>
                <a:gd name="T50" fmla="*/ 41 w 57"/>
                <a:gd name="T51" fmla="*/ 24 h 49"/>
                <a:gd name="T52" fmla="*/ 42 w 57"/>
                <a:gd name="T53" fmla="*/ 17 h 49"/>
                <a:gd name="T54" fmla="*/ 46 w 57"/>
                <a:gd name="T55" fmla="*/ 6 h 49"/>
                <a:gd name="T56" fmla="*/ 51 w 57"/>
                <a:gd name="T5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49">
                  <a:moveTo>
                    <a:pt x="51" y="0"/>
                  </a:moveTo>
                  <a:cubicBezTo>
                    <a:pt x="53" y="0"/>
                    <a:pt x="53" y="2"/>
                    <a:pt x="55" y="2"/>
                  </a:cubicBezTo>
                  <a:cubicBezTo>
                    <a:pt x="55" y="12"/>
                    <a:pt x="57" y="17"/>
                    <a:pt x="55" y="23"/>
                  </a:cubicBezTo>
                  <a:cubicBezTo>
                    <a:pt x="54" y="23"/>
                    <a:pt x="54" y="21"/>
                    <a:pt x="53" y="20"/>
                  </a:cubicBezTo>
                  <a:cubicBezTo>
                    <a:pt x="50" y="21"/>
                    <a:pt x="54" y="26"/>
                    <a:pt x="53" y="28"/>
                  </a:cubicBezTo>
                  <a:cubicBezTo>
                    <a:pt x="52" y="28"/>
                    <a:pt x="52" y="27"/>
                    <a:pt x="51" y="27"/>
                  </a:cubicBezTo>
                  <a:cubicBezTo>
                    <a:pt x="51" y="41"/>
                    <a:pt x="51" y="41"/>
                    <a:pt x="51" y="41"/>
                  </a:cubicBezTo>
                  <a:cubicBezTo>
                    <a:pt x="50" y="41"/>
                    <a:pt x="49" y="40"/>
                    <a:pt x="48" y="40"/>
                  </a:cubicBezTo>
                  <a:cubicBezTo>
                    <a:pt x="45" y="38"/>
                    <a:pt x="45" y="42"/>
                    <a:pt x="44" y="42"/>
                  </a:cubicBezTo>
                  <a:cubicBezTo>
                    <a:pt x="43" y="43"/>
                    <a:pt x="42" y="41"/>
                    <a:pt x="41" y="41"/>
                  </a:cubicBezTo>
                  <a:cubicBezTo>
                    <a:pt x="40" y="41"/>
                    <a:pt x="37" y="42"/>
                    <a:pt x="35" y="42"/>
                  </a:cubicBezTo>
                  <a:cubicBezTo>
                    <a:pt x="35" y="43"/>
                    <a:pt x="32" y="45"/>
                    <a:pt x="28" y="44"/>
                  </a:cubicBezTo>
                  <a:cubicBezTo>
                    <a:pt x="26" y="44"/>
                    <a:pt x="27" y="49"/>
                    <a:pt x="25" y="49"/>
                  </a:cubicBezTo>
                  <a:cubicBezTo>
                    <a:pt x="22" y="48"/>
                    <a:pt x="20" y="47"/>
                    <a:pt x="20" y="42"/>
                  </a:cubicBezTo>
                  <a:cubicBezTo>
                    <a:pt x="17" y="41"/>
                    <a:pt x="18" y="45"/>
                    <a:pt x="17" y="45"/>
                  </a:cubicBezTo>
                  <a:cubicBezTo>
                    <a:pt x="15" y="46"/>
                    <a:pt x="15" y="44"/>
                    <a:pt x="14" y="44"/>
                  </a:cubicBezTo>
                  <a:cubicBezTo>
                    <a:pt x="9" y="45"/>
                    <a:pt x="4" y="49"/>
                    <a:pt x="0" y="47"/>
                  </a:cubicBezTo>
                  <a:cubicBezTo>
                    <a:pt x="1" y="45"/>
                    <a:pt x="2" y="43"/>
                    <a:pt x="2" y="41"/>
                  </a:cubicBezTo>
                  <a:cubicBezTo>
                    <a:pt x="3" y="40"/>
                    <a:pt x="4" y="42"/>
                    <a:pt x="4" y="42"/>
                  </a:cubicBezTo>
                  <a:cubicBezTo>
                    <a:pt x="6" y="42"/>
                    <a:pt x="5" y="40"/>
                    <a:pt x="6" y="40"/>
                  </a:cubicBezTo>
                  <a:cubicBezTo>
                    <a:pt x="11" y="39"/>
                    <a:pt x="20" y="40"/>
                    <a:pt x="25" y="38"/>
                  </a:cubicBezTo>
                  <a:cubicBezTo>
                    <a:pt x="23" y="32"/>
                    <a:pt x="30" y="34"/>
                    <a:pt x="28" y="28"/>
                  </a:cubicBezTo>
                  <a:cubicBezTo>
                    <a:pt x="31" y="30"/>
                    <a:pt x="31" y="30"/>
                    <a:pt x="31" y="26"/>
                  </a:cubicBezTo>
                  <a:cubicBezTo>
                    <a:pt x="34" y="29"/>
                    <a:pt x="37" y="24"/>
                    <a:pt x="39" y="27"/>
                  </a:cubicBezTo>
                  <a:cubicBezTo>
                    <a:pt x="40" y="26"/>
                    <a:pt x="39" y="22"/>
                    <a:pt x="39" y="21"/>
                  </a:cubicBezTo>
                  <a:cubicBezTo>
                    <a:pt x="41" y="20"/>
                    <a:pt x="41" y="24"/>
                    <a:pt x="41" y="24"/>
                  </a:cubicBezTo>
                  <a:cubicBezTo>
                    <a:pt x="42" y="25"/>
                    <a:pt x="45" y="23"/>
                    <a:pt x="42" y="17"/>
                  </a:cubicBezTo>
                  <a:cubicBezTo>
                    <a:pt x="47" y="16"/>
                    <a:pt x="45" y="10"/>
                    <a:pt x="46" y="6"/>
                  </a:cubicBezTo>
                  <a:cubicBezTo>
                    <a:pt x="47" y="4"/>
                    <a:pt x="52" y="4"/>
                    <a:pt x="51" y="0"/>
                  </a:cubicBezTo>
                </a:path>
              </a:pathLst>
            </a:custGeom>
            <a:grpFill/>
            <a:ln>
              <a:noFill/>
            </a:ln>
          </p:spPr>
          <p:txBody>
            <a:bodyPr/>
            <a:lstStyle/>
            <a:p>
              <a:pPr defTabSz="1228090">
                <a:defRPr/>
              </a:pPr>
              <a:endParaRPr lang="zh-CN" altLang="en-US">
                <a:latin typeface="+mn-lt"/>
                <a:ea typeface="+mn-ea"/>
              </a:endParaRPr>
            </a:p>
          </p:txBody>
        </p:sp>
        <p:sp>
          <p:nvSpPr>
            <p:cNvPr id="47" name="Freeform 54"/>
            <p:cNvSpPr/>
            <p:nvPr/>
          </p:nvSpPr>
          <p:spPr bwMode="auto">
            <a:xfrm>
              <a:off x="4549775" y="2217737"/>
              <a:ext cx="38100" cy="41275"/>
            </a:xfrm>
            <a:custGeom>
              <a:avLst/>
              <a:gdLst>
                <a:gd name="T0" fmla="*/ 4 w 10"/>
                <a:gd name="T1" fmla="*/ 0 h 11"/>
                <a:gd name="T2" fmla="*/ 1 w 10"/>
                <a:gd name="T3" fmla="*/ 10 h 11"/>
                <a:gd name="T4" fmla="*/ 4 w 10"/>
                <a:gd name="T5" fmla="*/ 0 h 11"/>
              </a:gdLst>
              <a:ahLst/>
              <a:cxnLst>
                <a:cxn ang="0">
                  <a:pos x="T0" y="T1"/>
                </a:cxn>
                <a:cxn ang="0">
                  <a:pos x="T2" y="T3"/>
                </a:cxn>
                <a:cxn ang="0">
                  <a:pos x="T4" y="T5"/>
                </a:cxn>
              </a:cxnLst>
              <a:rect l="0" t="0" r="r" b="b"/>
              <a:pathLst>
                <a:path w="10" h="11">
                  <a:moveTo>
                    <a:pt x="4" y="0"/>
                  </a:moveTo>
                  <a:cubicBezTo>
                    <a:pt x="10" y="0"/>
                    <a:pt x="8" y="11"/>
                    <a:pt x="1" y="10"/>
                  </a:cubicBezTo>
                  <a:cubicBezTo>
                    <a:pt x="4" y="9"/>
                    <a:pt x="0" y="1"/>
                    <a:pt x="4" y="0"/>
                  </a:cubicBezTo>
                </a:path>
              </a:pathLst>
            </a:custGeom>
            <a:grpFill/>
            <a:ln>
              <a:noFill/>
            </a:ln>
          </p:spPr>
          <p:txBody>
            <a:bodyPr/>
            <a:lstStyle/>
            <a:p>
              <a:pPr defTabSz="1228090">
                <a:defRPr/>
              </a:pPr>
              <a:endParaRPr lang="zh-CN" altLang="en-US">
                <a:latin typeface="+mn-lt"/>
                <a:ea typeface="+mn-ea"/>
              </a:endParaRPr>
            </a:p>
          </p:txBody>
        </p:sp>
        <p:sp>
          <p:nvSpPr>
            <p:cNvPr id="48" name="Freeform 55"/>
            <p:cNvSpPr/>
            <p:nvPr/>
          </p:nvSpPr>
          <p:spPr bwMode="auto">
            <a:xfrm>
              <a:off x="4640262" y="2278062"/>
              <a:ext cx="55563" cy="41275"/>
            </a:xfrm>
            <a:custGeom>
              <a:avLst/>
              <a:gdLst>
                <a:gd name="T0" fmla="*/ 12 w 15"/>
                <a:gd name="T1" fmla="*/ 2 h 11"/>
                <a:gd name="T2" fmla="*/ 15 w 15"/>
                <a:gd name="T3" fmla="*/ 9 h 11"/>
                <a:gd name="T4" fmla="*/ 8 w 15"/>
                <a:gd name="T5" fmla="*/ 9 h 11"/>
                <a:gd name="T6" fmla="*/ 8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4"/>
                    <a:pt x="15" y="6"/>
                    <a:pt x="15" y="9"/>
                  </a:cubicBezTo>
                  <a:cubicBezTo>
                    <a:pt x="14" y="9"/>
                    <a:pt x="9" y="11"/>
                    <a:pt x="8" y="9"/>
                  </a:cubicBezTo>
                  <a:cubicBezTo>
                    <a:pt x="8" y="9"/>
                    <a:pt x="8" y="8"/>
                    <a:pt x="8" y="8"/>
                  </a:cubicBezTo>
                  <a:cubicBezTo>
                    <a:pt x="6" y="8"/>
                    <a:pt x="2" y="9"/>
                    <a:pt x="2" y="7"/>
                  </a:cubicBezTo>
                  <a:cubicBezTo>
                    <a:pt x="0" y="0"/>
                    <a:pt x="12" y="7"/>
                    <a:pt x="12" y="2"/>
                  </a:cubicBezTo>
                </a:path>
              </a:pathLst>
            </a:custGeom>
            <a:grpFill/>
            <a:ln>
              <a:noFill/>
            </a:ln>
          </p:spPr>
          <p:txBody>
            <a:bodyPr/>
            <a:lstStyle/>
            <a:p>
              <a:pPr defTabSz="1228090">
                <a:defRPr/>
              </a:pPr>
              <a:endParaRPr lang="zh-CN" altLang="en-US">
                <a:latin typeface="+mn-lt"/>
                <a:ea typeface="+mn-ea"/>
              </a:endParaRPr>
            </a:p>
          </p:txBody>
        </p:sp>
        <p:sp>
          <p:nvSpPr>
            <p:cNvPr id="49" name="Freeform 56"/>
            <p:cNvSpPr/>
            <p:nvPr/>
          </p:nvSpPr>
          <p:spPr bwMode="auto">
            <a:xfrm>
              <a:off x="5067300" y="2352675"/>
              <a:ext cx="41275" cy="19050"/>
            </a:xfrm>
            <a:custGeom>
              <a:avLst/>
              <a:gdLst>
                <a:gd name="T0" fmla="*/ 0 w 11"/>
                <a:gd name="T1" fmla="*/ 5 h 5"/>
                <a:gd name="T2" fmla="*/ 6 w 11"/>
                <a:gd name="T3" fmla="*/ 1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1"/>
                  </a:cubicBezTo>
                  <a:cubicBezTo>
                    <a:pt x="11" y="0"/>
                    <a:pt x="8" y="3"/>
                    <a:pt x="5" y="2"/>
                  </a:cubicBezTo>
                  <a:cubicBezTo>
                    <a:pt x="3" y="3"/>
                    <a:pt x="3" y="5"/>
                    <a:pt x="0" y="5"/>
                  </a:cubicBezTo>
                </a:path>
              </a:pathLst>
            </a:custGeom>
            <a:grpFill/>
            <a:ln>
              <a:noFill/>
            </a:ln>
          </p:spPr>
          <p:txBody>
            <a:bodyPr/>
            <a:lstStyle/>
            <a:p>
              <a:pPr defTabSz="1228090">
                <a:defRPr/>
              </a:pPr>
              <a:endParaRPr lang="zh-CN" altLang="en-US">
                <a:latin typeface="+mn-lt"/>
                <a:ea typeface="+mn-ea"/>
              </a:endParaRPr>
            </a:p>
          </p:txBody>
        </p:sp>
        <p:sp>
          <p:nvSpPr>
            <p:cNvPr id="50" name="Freeform 57"/>
            <p:cNvSpPr/>
            <p:nvPr/>
          </p:nvSpPr>
          <p:spPr bwMode="auto">
            <a:xfrm>
              <a:off x="7212012" y="2386012"/>
              <a:ext cx="41275" cy="22225"/>
            </a:xfrm>
            <a:custGeom>
              <a:avLst/>
              <a:gdLst>
                <a:gd name="T0" fmla="*/ 9 w 11"/>
                <a:gd name="T1" fmla="*/ 0 h 6"/>
                <a:gd name="T2" fmla="*/ 6 w 11"/>
                <a:gd name="T3" fmla="*/ 6 h 6"/>
                <a:gd name="T4" fmla="*/ 1 w 11"/>
                <a:gd name="T5" fmla="*/ 1 h 6"/>
                <a:gd name="T6" fmla="*/ 9 w 11"/>
                <a:gd name="T7" fmla="*/ 0 h 6"/>
              </a:gdLst>
              <a:ahLst/>
              <a:cxnLst>
                <a:cxn ang="0">
                  <a:pos x="T0" y="T1"/>
                </a:cxn>
                <a:cxn ang="0">
                  <a:pos x="T2" y="T3"/>
                </a:cxn>
                <a:cxn ang="0">
                  <a:pos x="T4" y="T5"/>
                </a:cxn>
                <a:cxn ang="0">
                  <a:pos x="T6" y="T7"/>
                </a:cxn>
              </a:cxnLst>
              <a:rect l="0" t="0" r="r" b="b"/>
              <a:pathLst>
                <a:path w="11" h="6">
                  <a:moveTo>
                    <a:pt x="9" y="0"/>
                  </a:moveTo>
                  <a:cubicBezTo>
                    <a:pt x="11" y="5"/>
                    <a:pt x="5" y="1"/>
                    <a:pt x="6" y="6"/>
                  </a:cubicBezTo>
                  <a:cubicBezTo>
                    <a:pt x="3" y="6"/>
                    <a:pt x="0" y="5"/>
                    <a:pt x="1" y="1"/>
                  </a:cubicBezTo>
                  <a:cubicBezTo>
                    <a:pt x="4" y="5"/>
                    <a:pt x="5" y="0"/>
                    <a:pt x="9" y="0"/>
                  </a:cubicBezTo>
                </a:path>
              </a:pathLst>
            </a:custGeom>
            <a:grpFill/>
            <a:ln>
              <a:noFill/>
            </a:ln>
          </p:spPr>
          <p:txBody>
            <a:bodyPr/>
            <a:lstStyle/>
            <a:p>
              <a:pPr defTabSz="1228090">
                <a:defRPr/>
              </a:pPr>
              <a:endParaRPr lang="zh-CN" altLang="en-US">
                <a:latin typeface="+mn-lt"/>
                <a:ea typeface="+mn-ea"/>
              </a:endParaRPr>
            </a:p>
          </p:txBody>
        </p:sp>
        <p:sp>
          <p:nvSpPr>
            <p:cNvPr id="51" name="Freeform 58"/>
            <p:cNvSpPr/>
            <p:nvPr/>
          </p:nvSpPr>
          <p:spPr bwMode="auto">
            <a:xfrm>
              <a:off x="7145337" y="2386012"/>
              <a:ext cx="55563" cy="60325"/>
            </a:xfrm>
            <a:custGeom>
              <a:avLst/>
              <a:gdLst>
                <a:gd name="T0" fmla="*/ 13 w 15"/>
                <a:gd name="T1" fmla="*/ 3 h 16"/>
                <a:gd name="T2" fmla="*/ 13 w 15"/>
                <a:gd name="T3" fmla="*/ 13 h 16"/>
                <a:gd name="T4" fmla="*/ 5 w 15"/>
                <a:gd name="T5" fmla="*/ 14 h 16"/>
                <a:gd name="T6" fmla="*/ 1 w 15"/>
                <a:gd name="T7" fmla="*/ 8 h 16"/>
                <a:gd name="T8" fmla="*/ 13 w 15"/>
                <a:gd name="T9" fmla="*/ 3 h 16"/>
              </a:gdLst>
              <a:ahLst/>
              <a:cxnLst>
                <a:cxn ang="0">
                  <a:pos x="T0" y="T1"/>
                </a:cxn>
                <a:cxn ang="0">
                  <a:pos x="T2" y="T3"/>
                </a:cxn>
                <a:cxn ang="0">
                  <a:pos x="T4" y="T5"/>
                </a:cxn>
                <a:cxn ang="0">
                  <a:pos x="T6" y="T7"/>
                </a:cxn>
                <a:cxn ang="0">
                  <a:pos x="T8" y="T9"/>
                </a:cxn>
              </a:cxnLst>
              <a:rect l="0" t="0" r="r" b="b"/>
              <a:pathLst>
                <a:path w="15" h="16">
                  <a:moveTo>
                    <a:pt x="13" y="3"/>
                  </a:moveTo>
                  <a:cubicBezTo>
                    <a:pt x="15" y="7"/>
                    <a:pt x="9" y="11"/>
                    <a:pt x="13" y="13"/>
                  </a:cubicBezTo>
                  <a:cubicBezTo>
                    <a:pt x="13" y="16"/>
                    <a:pt x="7" y="13"/>
                    <a:pt x="5" y="14"/>
                  </a:cubicBezTo>
                  <a:cubicBezTo>
                    <a:pt x="5" y="9"/>
                    <a:pt x="6" y="6"/>
                    <a:pt x="1" y="8"/>
                  </a:cubicBezTo>
                  <a:cubicBezTo>
                    <a:pt x="0" y="2"/>
                    <a:pt x="8" y="0"/>
                    <a:pt x="13" y="3"/>
                  </a:cubicBezTo>
                </a:path>
              </a:pathLst>
            </a:custGeom>
            <a:grpFill/>
            <a:ln>
              <a:noFill/>
            </a:ln>
          </p:spPr>
          <p:txBody>
            <a:bodyPr/>
            <a:lstStyle/>
            <a:p>
              <a:pPr defTabSz="1228090">
                <a:defRPr/>
              </a:pPr>
              <a:endParaRPr lang="zh-CN" altLang="en-US">
                <a:latin typeface="+mn-lt"/>
                <a:ea typeface="+mn-ea"/>
              </a:endParaRPr>
            </a:p>
          </p:txBody>
        </p:sp>
        <p:sp>
          <p:nvSpPr>
            <p:cNvPr id="52" name="Freeform 59"/>
            <p:cNvSpPr/>
            <p:nvPr/>
          </p:nvSpPr>
          <p:spPr bwMode="auto">
            <a:xfrm>
              <a:off x="6945312" y="2597150"/>
              <a:ext cx="34925" cy="52388"/>
            </a:xfrm>
            <a:custGeom>
              <a:avLst/>
              <a:gdLst>
                <a:gd name="T0" fmla="*/ 9 w 9"/>
                <a:gd name="T1" fmla="*/ 6 h 14"/>
                <a:gd name="T2" fmla="*/ 6 w 9"/>
                <a:gd name="T3" fmla="*/ 14 h 14"/>
                <a:gd name="T4" fmla="*/ 0 w 9"/>
                <a:gd name="T5" fmla="*/ 14 h 14"/>
                <a:gd name="T6" fmla="*/ 2 w 9"/>
                <a:gd name="T7" fmla="*/ 4 h 14"/>
                <a:gd name="T8" fmla="*/ 9 w 9"/>
                <a:gd name="T9" fmla="*/ 6 h 14"/>
              </a:gdLst>
              <a:ahLst/>
              <a:cxnLst>
                <a:cxn ang="0">
                  <a:pos x="T0" y="T1"/>
                </a:cxn>
                <a:cxn ang="0">
                  <a:pos x="T2" y="T3"/>
                </a:cxn>
                <a:cxn ang="0">
                  <a:pos x="T4" y="T5"/>
                </a:cxn>
                <a:cxn ang="0">
                  <a:pos x="T6" y="T7"/>
                </a:cxn>
                <a:cxn ang="0">
                  <a:pos x="T8" y="T9"/>
                </a:cxn>
              </a:cxnLst>
              <a:rect l="0" t="0" r="r" b="b"/>
              <a:pathLst>
                <a:path w="9" h="14">
                  <a:moveTo>
                    <a:pt x="9" y="6"/>
                  </a:moveTo>
                  <a:cubicBezTo>
                    <a:pt x="9" y="10"/>
                    <a:pt x="4" y="9"/>
                    <a:pt x="6" y="14"/>
                  </a:cubicBezTo>
                  <a:cubicBezTo>
                    <a:pt x="0" y="14"/>
                    <a:pt x="0" y="14"/>
                    <a:pt x="0" y="14"/>
                  </a:cubicBezTo>
                  <a:cubicBezTo>
                    <a:pt x="1" y="12"/>
                    <a:pt x="5" y="6"/>
                    <a:pt x="2" y="4"/>
                  </a:cubicBezTo>
                  <a:cubicBezTo>
                    <a:pt x="3" y="1"/>
                    <a:pt x="9" y="0"/>
                    <a:pt x="9" y="6"/>
                  </a:cubicBezTo>
                </a:path>
              </a:pathLst>
            </a:custGeom>
            <a:grpFill/>
            <a:ln>
              <a:noFill/>
            </a:ln>
          </p:spPr>
          <p:txBody>
            <a:bodyPr/>
            <a:lstStyle/>
            <a:p>
              <a:pPr defTabSz="1228090">
                <a:defRPr/>
              </a:pPr>
              <a:endParaRPr lang="zh-CN" altLang="en-US">
                <a:latin typeface="+mn-lt"/>
                <a:ea typeface="+mn-ea"/>
              </a:endParaRPr>
            </a:p>
          </p:txBody>
        </p:sp>
        <p:sp>
          <p:nvSpPr>
            <p:cNvPr id="53" name="Freeform 60"/>
            <p:cNvSpPr/>
            <p:nvPr/>
          </p:nvSpPr>
          <p:spPr bwMode="auto">
            <a:xfrm>
              <a:off x="1995487" y="2622550"/>
              <a:ext cx="22225" cy="15875"/>
            </a:xfrm>
            <a:custGeom>
              <a:avLst/>
              <a:gdLst>
                <a:gd name="T0" fmla="*/ 0 w 6"/>
                <a:gd name="T1" fmla="*/ 2 h 4"/>
                <a:gd name="T2" fmla="*/ 6 w 6"/>
                <a:gd name="T3" fmla="*/ 0 h 4"/>
                <a:gd name="T4" fmla="*/ 4 w 6"/>
                <a:gd name="T5" fmla="*/ 4 h 4"/>
                <a:gd name="T6" fmla="*/ 2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1" y="0"/>
                    <a:pt x="4" y="0"/>
                    <a:pt x="6" y="0"/>
                  </a:cubicBezTo>
                  <a:cubicBezTo>
                    <a:pt x="6" y="2"/>
                    <a:pt x="4" y="3"/>
                    <a:pt x="4" y="4"/>
                  </a:cubicBezTo>
                  <a:cubicBezTo>
                    <a:pt x="2" y="4"/>
                    <a:pt x="2" y="4"/>
                    <a:pt x="2" y="4"/>
                  </a:cubicBezTo>
                  <a:cubicBezTo>
                    <a:pt x="2" y="3"/>
                    <a:pt x="1" y="2"/>
                    <a:pt x="0" y="2"/>
                  </a:cubicBezTo>
                </a:path>
              </a:pathLst>
            </a:custGeom>
            <a:grpFill/>
            <a:ln>
              <a:noFill/>
            </a:ln>
          </p:spPr>
          <p:txBody>
            <a:bodyPr/>
            <a:lstStyle/>
            <a:p>
              <a:pPr defTabSz="1228090">
                <a:defRPr/>
              </a:pPr>
              <a:endParaRPr lang="zh-CN" altLang="en-US">
                <a:latin typeface="+mn-lt"/>
                <a:ea typeface="+mn-ea"/>
              </a:endParaRPr>
            </a:p>
          </p:txBody>
        </p:sp>
        <p:sp>
          <p:nvSpPr>
            <p:cNvPr id="54" name="Freeform 61"/>
            <p:cNvSpPr/>
            <p:nvPr/>
          </p:nvSpPr>
          <p:spPr bwMode="auto">
            <a:xfrm>
              <a:off x="2554287" y="2638425"/>
              <a:ext cx="214313" cy="85725"/>
            </a:xfrm>
            <a:custGeom>
              <a:avLst/>
              <a:gdLst>
                <a:gd name="T0" fmla="*/ 56 w 57"/>
                <a:gd name="T1" fmla="*/ 16 h 23"/>
                <a:gd name="T2" fmla="*/ 43 w 57"/>
                <a:gd name="T3" fmla="*/ 20 h 23"/>
                <a:gd name="T4" fmla="*/ 41 w 57"/>
                <a:gd name="T5" fmla="*/ 13 h 23"/>
                <a:gd name="T6" fmla="*/ 25 w 57"/>
                <a:gd name="T7" fmla="*/ 10 h 23"/>
                <a:gd name="T8" fmla="*/ 24 w 57"/>
                <a:gd name="T9" fmla="*/ 6 h 23"/>
                <a:gd name="T10" fmla="*/ 10 w 57"/>
                <a:gd name="T11" fmla="*/ 6 h 23"/>
                <a:gd name="T12" fmla="*/ 0 w 57"/>
                <a:gd name="T13" fmla="*/ 9 h 23"/>
                <a:gd name="T14" fmla="*/ 5 w 57"/>
                <a:gd name="T15" fmla="*/ 2 h 23"/>
                <a:gd name="T16" fmla="*/ 18 w 57"/>
                <a:gd name="T17" fmla="*/ 0 h 23"/>
                <a:gd name="T18" fmla="*/ 22 w 57"/>
                <a:gd name="T19" fmla="*/ 3 h 23"/>
                <a:gd name="T20" fmla="*/ 27 w 57"/>
                <a:gd name="T21" fmla="*/ 5 h 23"/>
                <a:gd name="T22" fmla="*/ 38 w 57"/>
                <a:gd name="T23" fmla="*/ 6 h 23"/>
                <a:gd name="T24" fmla="*/ 42 w 57"/>
                <a:gd name="T25" fmla="*/ 13 h 23"/>
                <a:gd name="T26" fmla="*/ 46 w 57"/>
                <a:gd name="T27" fmla="*/ 14 h 23"/>
                <a:gd name="T28" fmla="*/ 56 w 57"/>
                <a:gd name="T29"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23">
                  <a:moveTo>
                    <a:pt x="56" y="16"/>
                  </a:moveTo>
                  <a:cubicBezTo>
                    <a:pt x="57" y="23"/>
                    <a:pt x="44" y="15"/>
                    <a:pt x="43" y="20"/>
                  </a:cubicBezTo>
                  <a:cubicBezTo>
                    <a:pt x="40" y="20"/>
                    <a:pt x="43" y="14"/>
                    <a:pt x="41" y="13"/>
                  </a:cubicBezTo>
                  <a:cubicBezTo>
                    <a:pt x="36" y="12"/>
                    <a:pt x="30" y="11"/>
                    <a:pt x="25" y="10"/>
                  </a:cubicBezTo>
                  <a:cubicBezTo>
                    <a:pt x="24" y="9"/>
                    <a:pt x="24" y="8"/>
                    <a:pt x="24" y="6"/>
                  </a:cubicBezTo>
                  <a:cubicBezTo>
                    <a:pt x="18" y="6"/>
                    <a:pt x="14" y="5"/>
                    <a:pt x="10" y="6"/>
                  </a:cubicBezTo>
                  <a:cubicBezTo>
                    <a:pt x="6" y="7"/>
                    <a:pt x="4" y="10"/>
                    <a:pt x="0" y="9"/>
                  </a:cubicBezTo>
                  <a:cubicBezTo>
                    <a:pt x="0" y="5"/>
                    <a:pt x="6" y="6"/>
                    <a:pt x="5" y="2"/>
                  </a:cubicBezTo>
                  <a:cubicBezTo>
                    <a:pt x="9" y="1"/>
                    <a:pt x="17" y="4"/>
                    <a:pt x="18" y="0"/>
                  </a:cubicBezTo>
                  <a:cubicBezTo>
                    <a:pt x="24" y="1"/>
                    <a:pt x="16" y="2"/>
                    <a:pt x="22" y="3"/>
                  </a:cubicBezTo>
                  <a:cubicBezTo>
                    <a:pt x="22" y="3"/>
                    <a:pt x="26" y="4"/>
                    <a:pt x="27" y="5"/>
                  </a:cubicBezTo>
                  <a:cubicBezTo>
                    <a:pt x="28" y="6"/>
                    <a:pt x="32" y="6"/>
                    <a:pt x="38" y="6"/>
                  </a:cubicBezTo>
                  <a:cubicBezTo>
                    <a:pt x="36" y="11"/>
                    <a:pt x="45" y="7"/>
                    <a:pt x="42" y="13"/>
                  </a:cubicBezTo>
                  <a:cubicBezTo>
                    <a:pt x="44" y="11"/>
                    <a:pt x="45" y="12"/>
                    <a:pt x="46" y="14"/>
                  </a:cubicBezTo>
                  <a:cubicBezTo>
                    <a:pt x="49" y="15"/>
                    <a:pt x="55" y="13"/>
                    <a:pt x="56" y="16"/>
                  </a:cubicBezTo>
                </a:path>
              </a:pathLst>
            </a:custGeom>
            <a:grpFill/>
            <a:ln>
              <a:noFill/>
            </a:ln>
          </p:spPr>
          <p:txBody>
            <a:bodyPr/>
            <a:lstStyle/>
            <a:p>
              <a:pPr defTabSz="1228090">
                <a:defRPr/>
              </a:pPr>
              <a:endParaRPr lang="zh-CN" altLang="en-US">
                <a:latin typeface="+mn-lt"/>
                <a:ea typeface="+mn-ea"/>
              </a:endParaRPr>
            </a:p>
          </p:txBody>
        </p:sp>
        <p:sp>
          <p:nvSpPr>
            <p:cNvPr id="55" name="Freeform 62"/>
            <p:cNvSpPr/>
            <p:nvPr/>
          </p:nvSpPr>
          <p:spPr bwMode="auto">
            <a:xfrm>
              <a:off x="2805112" y="2713038"/>
              <a:ext cx="90488" cy="49213"/>
            </a:xfrm>
            <a:custGeom>
              <a:avLst/>
              <a:gdLst>
                <a:gd name="T0" fmla="*/ 2 w 24"/>
                <a:gd name="T1" fmla="*/ 0 h 13"/>
                <a:gd name="T2" fmla="*/ 13 w 24"/>
                <a:gd name="T3" fmla="*/ 1 h 13"/>
                <a:gd name="T4" fmla="*/ 18 w 24"/>
                <a:gd name="T5" fmla="*/ 3 h 13"/>
                <a:gd name="T6" fmla="*/ 24 w 24"/>
                <a:gd name="T7" fmla="*/ 6 h 13"/>
                <a:gd name="T8" fmla="*/ 4 w 24"/>
                <a:gd name="T9" fmla="*/ 8 h 13"/>
                <a:gd name="T10" fmla="*/ 7 w 24"/>
                <a:gd name="T11" fmla="*/ 7 h 13"/>
                <a:gd name="T12" fmla="*/ 2 w 24"/>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24" h="13">
                  <a:moveTo>
                    <a:pt x="2" y="0"/>
                  </a:moveTo>
                  <a:cubicBezTo>
                    <a:pt x="4" y="2"/>
                    <a:pt x="9" y="0"/>
                    <a:pt x="13" y="1"/>
                  </a:cubicBezTo>
                  <a:cubicBezTo>
                    <a:pt x="13" y="2"/>
                    <a:pt x="17" y="7"/>
                    <a:pt x="18" y="3"/>
                  </a:cubicBezTo>
                  <a:cubicBezTo>
                    <a:pt x="21" y="3"/>
                    <a:pt x="20" y="7"/>
                    <a:pt x="24" y="6"/>
                  </a:cubicBezTo>
                  <a:cubicBezTo>
                    <a:pt x="24" y="13"/>
                    <a:pt x="9" y="10"/>
                    <a:pt x="4" y="8"/>
                  </a:cubicBezTo>
                  <a:cubicBezTo>
                    <a:pt x="4" y="7"/>
                    <a:pt x="7" y="7"/>
                    <a:pt x="7" y="7"/>
                  </a:cubicBezTo>
                  <a:cubicBezTo>
                    <a:pt x="7" y="5"/>
                    <a:pt x="0" y="5"/>
                    <a:pt x="2" y="0"/>
                  </a:cubicBezTo>
                </a:path>
              </a:pathLst>
            </a:custGeom>
            <a:grpFill/>
            <a:ln>
              <a:noFill/>
            </a:ln>
          </p:spPr>
          <p:txBody>
            <a:bodyPr/>
            <a:lstStyle/>
            <a:p>
              <a:pPr defTabSz="1228090">
                <a:defRPr/>
              </a:pPr>
              <a:endParaRPr lang="zh-CN" altLang="en-US">
                <a:latin typeface="+mn-lt"/>
                <a:ea typeface="+mn-ea"/>
              </a:endParaRPr>
            </a:p>
          </p:txBody>
        </p:sp>
        <p:sp>
          <p:nvSpPr>
            <p:cNvPr id="56" name="Freeform 63"/>
            <p:cNvSpPr/>
            <p:nvPr/>
          </p:nvSpPr>
          <p:spPr bwMode="auto">
            <a:xfrm>
              <a:off x="6699250" y="2716213"/>
              <a:ext cx="44450" cy="33338"/>
            </a:xfrm>
            <a:custGeom>
              <a:avLst/>
              <a:gdLst>
                <a:gd name="T0" fmla="*/ 10 w 12"/>
                <a:gd name="T1" fmla="*/ 0 h 9"/>
                <a:gd name="T2" fmla="*/ 7 w 12"/>
                <a:gd name="T3" fmla="*/ 9 h 9"/>
                <a:gd name="T4" fmla="*/ 0 w 12"/>
                <a:gd name="T5" fmla="*/ 3 h 9"/>
                <a:gd name="T6" fmla="*/ 3 w 12"/>
                <a:gd name="T7" fmla="*/ 0 h 9"/>
                <a:gd name="T8" fmla="*/ 10 w 12"/>
                <a:gd name="T9" fmla="*/ 0 h 9"/>
              </a:gdLst>
              <a:ahLst/>
              <a:cxnLst>
                <a:cxn ang="0">
                  <a:pos x="T0" y="T1"/>
                </a:cxn>
                <a:cxn ang="0">
                  <a:pos x="T2" y="T3"/>
                </a:cxn>
                <a:cxn ang="0">
                  <a:pos x="T4" y="T5"/>
                </a:cxn>
                <a:cxn ang="0">
                  <a:pos x="T6" y="T7"/>
                </a:cxn>
                <a:cxn ang="0">
                  <a:pos x="T8" y="T9"/>
                </a:cxn>
              </a:cxnLst>
              <a:rect l="0" t="0" r="r" b="b"/>
              <a:pathLst>
                <a:path w="12" h="9">
                  <a:moveTo>
                    <a:pt x="10" y="0"/>
                  </a:moveTo>
                  <a:cubicBezTo>
                    <a:pt x="12" y="6"/>
                    <a:pt x="7" y="4"/>
                    <a:pt x="7" y="9"/>
                  </a:cubicBezTo>
                  <a:cubicBezTo>
                    <a:pt x="4" y="8"/>
                    <a:pt x="0" y="8"/>
                    <a:pt x="0" y="3"/>
                  </a:cubicBezTo>
                  <a:cubicBezTo>
                    <a:pt x="3" y="4"/>
                    <a:pt x="3" y="2"/>
                    <a:pt x="3" y="0"/>
                  </a:cubicBezTo>
                  <a:lnTo>
                    <a:pt x="10" y="0"/>
                  </a:lnTo>
                  <a:close/>
                </a:path>
              </a:pathLst>
            </a:custGeom>
            <a:grpFill/>
            <a:ln>
              <a:noFill/>
            </a:ln>
          </p:spPr>
          <p:txBody>
            <a:bodyPr/>
            <a:lstStyle/>
            <a:p>
              <a:pPr defTabSz="1228090">
                <a:defRPr/>
              </a:pPr>
              <a:endParaRPr lang="zh-CN" altLang="en-US">
                <a:latin typeface="+mn-lt"/>
                <a:ea typeface="+mn-ea"/>
              </a:endParaRPr>
            </a:p>
          </p:txBody>
        </p:sp>
        <p:sp>
          <p:nvSpPr>
            <p:cNvPr id="57" name="Freeform 64"/>
            <p:cNvSpPr/>
            <p:nvPr/>
          </p:nvSpPr>
          <p:spPr bwMode="auto">
            <a:xfrm>
              <a:off x="2776537" y="2727325"/>
              <a:ext cx="33338" cy="26988"/>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5" y="6"/>
                    <a:pt x="3" y="5"/>
                    <a:pt x="0" y="6"/>
                  </a:cubicBezTo>
                  <a:cubicBezTo>
                    <a:pt x="1" y="3"/>
                    <a:pt x="9" y="0"/>
                    <a:pt x="7" y="7"/>
                  </a:cubicBezTo>
                </a:path>
              </a:pathLst>
            </a:custGeom>
            <a:grpFill/>
            <a:ln>
              <a:noFill/>
            </a:ln>
          </p:spPr>
          <p:txBody>
            <a:bodyPr/>
            <a:lstStyle/>
            <a:p>
              <a:pPr defTabSz="1228090">
                <a:defRPr/>
              </a:pPr>
              <a:endParaRPr lang="zh-CN" altLang="en-US">
                <a:latin typeface="+mn-lt"/>
                <a:ea typeface="+mn-ea"/>
              </a:endParaRPr>
            </a:p>
          </p:txBody>
        </p:sp>
        <p:sp>
          <p:nvSpPr>
            <p:cNvPr id="58" name="Freeform 65"/>
            <p:cNvSpPr/>
            <p:nvPr/>
          </p:nvSpPr>
          <p:spPr bwMode="auto">
            <a:xfrm>
              <a:off x="2686050" y="2735263"/>
              <a:ext cx="41275" cy="26988"/>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path>
              </a:pathLst>
            </a:custGeom>
            <a:grpFill/>
            <a:ln>
              <a:noFill/>
            </a:ln>
          </p:spPr>
          <p:txBody>
            <a:bodyPr/>
            <a:lstStyle/>
            <a:p>
              <a:pPr defTabSz="1228090">
                <a:defRPr/>
              </a:pPr>
              <a:endParaRPr lang="zh-CN" altLang="en-US">
                <a:latin typeface="+mn-lt"/>
                <a:ea typeface="+mn-ea"/>
              </a:endParaRPr>
            </a:p>
          </p:txBody>
        </p:sp>
        <p:sp>
          <p:nvSpPr>
            <p:cNvPr id="59" name="Freeform 66"/>
            <p:cNvSpPr/>
            <p:nvPr/>
          </p:nvSpPr>
          <p:spPr bwMode="auto">
            <a:xfrm>
              <a:off x="6934200" y="2749550"/>
              <a:ext cx="60325" cy="101600"/>
            </a:xfrm>
            <a:custGeom>
              <a:avLst/>
              <a:gdLst>
                <a:gd name="T0" fmla="*/ 7 w 16"/>
                <a:gd name="T1" fmla="*/ 0 h 27"/>
                <a:gd name="T2" fmla="*/ 13 w 16"/>
                <a:gd name="T3" fmla="*/ 0 h 27"/>
                <a:gd name="T4" fmla="*/ 16 w 16"/>
                <a:gd name="T5" fmla="*/ 10 h 27"/>
                <a:gd name="T6" fmla="*/ 12 w 16"/>
                <a:gd name="T7" fmla="*/ 14 h 27"/>
                <a:gd name="T8" fmla="*/ 10 w 16"/>
                <a:gd name="T9" fmla="*/ 18 h 27"/>
                <a:gd name="T10" fmla="*/ 9 w 16"/>
                <a:gd name="T11" fmla="*/ 25 h 27"/>
                <a:gd name="T12" fmla="*/ 5 w 16"/>
                <a:gd name="T13" fmla="*/ 21 h 27"/>
                <a:gd name="T14" fmla="*/ 0 w 16"/>
                <a:gd name="T15" fmla="*/ 15 h 27"/>
                <a:gd name="T16" fmla="*/ 3 w 16"/>
                <a:gd name="T17" fmla="*/ 7 h 27"/>
                <a:gd name="T18" fmla="*/ 7 w 16"/>
                <a:gd name="T19"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7">
                  <a:moveTo>
                    <a:pt x="7" y="0"/>
                  </a:moveTo>
                  <a:cubicBezTo>
                    <a:pt x="13" y="0"/>
                    <a:pt x="13" y="0"/>
                    <a:pt x="13" y="0"/>
                  </a:cubicBezTo>
                  <a:cubicBezTo>
                    <a:pt x="15" y="2"/>
                    <a:pt x="15" y="6"/>
                    <a:pt x="16" y="10"/>
                  </a:cubicBezTo>
                  <a:cubicBezTo>
                    <a:pt x="13" y="10"/>
                    <a:pt x="15" y="14"/>
                    <a:pt x="12" y="14"/>
                  </a:cubicBezTo>
                  <a:cubicBezTo>
                    <a:pt x="12" y="16"/>
                    <a:pt x="12" y="18"/>
                    <a:pt x="10" y="18"/>
                  </a:cubicBezTo>
                  <a:cubicBezTo>
                    <a:pt x="9" y="20"/>
                    <a:pt x="12" y="25"/>
                    <a:pt x="9" y="25"/>
                  </a:cubicBezTo>
                  <a:cubicBezTo>
                    <a:pt x="4" y="27"/>
                    <a:pt x="8" y="21"/>
                    <a:pt x="5" y="21"/>
                  </a:cubicBezTo>
                  <a:cubicBezTo>
                    <a:pt x="3" y="21"/>
                    <a:pt x="2" y="17"/>
                    <a:pt x="0" y="15"/>
                  </a:cubicBezTo>
                  <a:cubicBezTo>
                    <a:pt x="0" y="11"/>
                    <a:pt x="5" y="13"/>
                    <a:pt x="3" y="7"/>
                  </a:cubicBezTo>
                  <a:cubicBezTo>
                    <a:pt x="7" y="10"/>
                    <a:pt x="7" y="3"/>
                    <a:pt x="7" y="0"/>
                  </a:cubicBezTo>
                </a:path>
              </a:pathLst>
            </a:custGeom>
            <a:grpFill/>
            <a:ln>
              <a:noFill/>
            </a:ln>
          </p:spPr>
          <p:txBody>
            <a:bodyPr/>
            <a:lstStyle/>
            <a:p>
              <a:pPr defTabSz="1228090">
                <a:defRPr/>
              </a:pPr>
              <a:endParaRPr lang="zh-CN" altLang="en-US">
                <a:latin typeface="+mn-lt"/>
                <a:ea typeface="+mn-ea"/>
              </a:endParaRPr>
            </a:p>
          </p:txBody>
        </p:sp>
        <p:sp>
          <p:nvSpPr>
            <p:cNvPr id="60" name="Freeform 67"/>
            <p:cNvSpPr/>
            <p:nvPr/>
          </p:nvSpPr>
          <p:spPr bwMode="auto">
            <a:xfrm>
              <a:off x="6994525" y="2836863"/>
              <a:ext cx="79375" cy="82550"/>
            </a:xfrm>
            <a:custGeom>
              <a:avLst/>
              <a:gdLst>
                <a:gd name="T0" fmla="*/ 11 w 21"/>
                <a:gd name="T1" fmla="*/ 2 h 22"/>
                <a:gd name="T2" fmla="*/ 15 w 21"/>
                <a:gd name="T3" fmla="*/ 6 h 22"/>
                <a:gd name="T4" fmla="*/ 14 w 21"/>
                <a:gd name="T5" fmla="*/ 8 h 22"/>
                <a:gd name="T6" fmla="*/ 15 w 21"/>
                <a:gd name="T7" fmla="*/ 11 h 22"/>
                <a:gd name="T8" fmla="*/ 21 w 21"/>
                <a:gd name="T9" fmla="*/ 18 h 22"/>
                <a:gd name="T10" fmla="*/ 18 w 21"/>
                <a:gd name="T11" fmla="*/ 22 h 22"/>
                <a:gd name="T12" fmla="*/ 14 w 21"/>
                <a:gd name="T13" fmla="*/ 22 h 22"/>
                <a:gd name="T14" fmla="*/ 7 w 21"/>
                <a:gd name="T15" fmla="*/ 15 h 22"/>
                <a:gd name="T16" fmla="*/ 10 w 21"/>
                <a:gd name="T17" fmla="*/ 12 h 22"/>
                <a:gd name="T18" fmla="*/ 0 w 21"/>
                <a:gd name="T19" fmla="*/ 4 h 22"/>
                <a:gd name="T20" fmla="*/ 11 w 21"/>
                <a:gd name="T21"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2">
                  <a:moveTo>
                    <a:pt x="11" y="2"/>
                  </a:moveTo>
                  <a:cubicBezTo>
                    <a:pt x="7" y="7"/>
                    <a:pt x="14" y="5"/>
                    <a:pt x="15" y="6"/>
                  </a:cubicBezTo>
                  <a:cubicBezTo>
                    <a:pt x="16" y="8"/>
                    <a:pt x="14" y="7"/>
                    <a:pt x="14" y="8"/>
                  </a:cubicBezTo>
                  <a:cubicBezTo>
                    <a:pt x="14" y="8"/>
                    <a:pt x="15" y="10"/>
                    <a:pt x="15" y="11"/>
                  </a:cubicBezTo>
                  <a:cubicBezTo>
                    <a:pt x="17" y="13"/>
                    <a:pt x="21" y="13"/>
                    <a:pt x="21" y="18"/>
                  </a:cubicBezTo>
                  <a:cubicBezTo>
                    <a:pt x="18" y="17"/>
                    <a:pt x="18" y="20"/>
                    <a:pt x="18" y="22"/>
                  </a:cubicBezTo>
                  <a:cubicBezTo>
                    <a:pt x="17" y="21"/>
                    <a:pt x="14" y="20"/>
                    <a:pt x="14" y="22"/>
                  </a:cubicBezTo>
                  <a:cubicBezTo>
                    <a:pt x="10" y="21"/>
                    <a:pt x="11" y="15"/>
                    <a:pt x="7" y="15"/>
                  </a:cubicBezTo>
                  <a:cubicBezTo>
                    <a:pt x="7" y="13"/>
                    <a:pt x="10" y="14"/>
                    <a:pt x="10" y="12"/>
                  </a:cubicBezTo>
                  <a:cubicBezTo>
                    <a:pt x="6" y="9"/>
                    <a:pt x="4" y="5"/>
                    <a:pt x="0" y="4"/>
                  </a:cubicBezTo>
                  <a:cubicBezTo>
                    <a:pt x="3" y="0"/>
                    <a:pt x="6" y="1"/>
                    <a:pt x="11" y="2"/>
                  </a:cubicBezTo>
                </a:path>
              </a:pathLst>
            </a:custGeom>
            <a:grpFill/>
            <a:ln>
              <a:noFill/>
            </a:ln>
          </p:spPr>
          <p:txBody>
            <a:bodyPr/>
            <a:lstStyle/>
            <a:p>
              <a:pPr defTabSz="1228090">
                <a:defRPr/>
              </a:pPr>
              <a:endParaRPr lang="zh-CN" altLang="en-US">
                <a:latin typeface="+mn-lt"/>
                <a:ea typeface="+mn-ea"/>
              </a:endParaRPr>
            </a:p>
          </p:txBody>
        </p:sp>
        <p:sp>
          <p:nvSpPr>
            <p:cNvPr id="61" name="Rectangle 68"/>
            <p:cNvSpPr>
              <a:spLocks noChangeArrowheads="1"/>
            </p:cNvSpPr>
            <p:nvPr/>
          </p:nvSpPr>
          <p:spPr bwMode="auto">
            <a:xfrm>
              <a:off x="6961187" y="2870200"/>
              <a:ext cx="19050" cy="11113"/>
            </a:xfrm>
            <a:prstGeom prst="rect">
              <a:avLst/>
            </a:prstGeom>
            <a:grpFill/>
            <a:ln>
              <a:noFill/>
            </a:ln>
          </p:spPr>
          <p:txBody>
            <a:bodyPr/>
            <a:lstStyle/>
            <a:p>
              <a:pPr defTabSz="1228090">
                <a:defRPr/>
              </a:pPr>
              <a:endParaRPr lang="zh-CN" altLang="en-US">
                <a:latin typeface="+mn-lt"/>
                <a:ea typeface="+mn-ea"/>
              </a:endParaRPr>
            </a:p>
          </p:txBody>
        </p:sp>
        <p:sp>
          <p:nvSpPr>
            <p:cNvPr id="62" name="Freeform 69"/>
            <p:cNvSpPr/>
            <p:nvPr/>
          </p:nvSpPr>
          <p:spPr bwMode="auto">
            <a:xfrm>
              <a:off x="6986587" y="2884488"/>
              <a:ext cx="46038" cy="65088"/>
            </a:xfrm>
            <a:custGeom>
              <a:avLst/>
              <a:gdLst>
                <a:gd name="T0" fmla="*/ 12 w 12"/>
                <a:gd name="T1" fmla="*/ 14 h 17"/>
                <a:gd name="T2" fmla="*/ 5 w 12"/>
                <a:gd name="T3" fmla="*/ 16 h 17"/>
                <a:gd name="T4" fmla="*/ 0 w 12"/>
                <a:gd name="T5" fmla="*/ 9 h 17"/>
                <a:gd name="T6" fmla="*/ 12 w 12"/>
                <a:gd name="T7" fmla="*/ 14 h 17"/>
              </a:gdLst>
              <a:ahLst/>
              <a:cxnLst>
                <a:cxn ang="0">
                  <a:pos x="T0" y="T1"/>
                </a:cxn>
                <a:cxn ang="0">
                  <a:pos x="T2" y="T3"/>
                </a:cxn>
                <a:cxn ang="0">
                  <a:pos x="T4" y="T5"/>
                </a:cxn>
                <a:cxn ang="0">
                  <a:pos x="T6" y="T7"/>
                </a:cxn>
              </a:cxnLst>
              <a:rect l="0" t="0" r="r" b="b"/>
              <a:pathLst>
                <a:path w="12" h="17">
                  <a:moveTo>
                    <a:pt x="12" y="14"/>
                  </a:moveTo>
                  <a:cubicBezTo>
                    <a:pt x="12" y="17"/>
                    <a:pt x="7" y="15"/>
                    <a:pt x="5" y="16"/>
                  </a:cubicBezTo>
                  <a:cubicBezTo>
                    <a:pt x="5" y="12"/>
                    <a:pt x="6" y="7"/>
                    <a:pt x="0" y="9"/>
                  </a:cubicBezTo>
                  <a:cubicBezTo>
                    <a:pt x="6" y="0"/>
                    <a:pt x="5" y="16"/>
                    <a:pt x="12" y="14"/>
                  </a:cubicBezTo>
                </a:path>
              </a:pathLst>
            </a:custGeom>
            <a:grpFill/>
            <a:ln>
              <a:noFill/>
            </a:ln>
          </p:spPr>
          <p:txBody>
            <a:bodyPr/>
            <a:lstStyle/>
            <a:p>
              <a:pPr defTabSz="1228090">
                <a:defRPr/>
              </a:pPr>
              <a:endParaRPr lang="zh-CN" altLang="en-US">
                <a:latin typeface="+mn-lt"/>
                <a:ea typeface="+mn-ea"/>
              </a:endParaRPr>
            </a:p>
          </p:txBody>
        </p:sp>
        <p:sp>
          <p:nvSpPr>
            <p:cNvPr id="63" name="Freeform 70"/>
            <p:cNvSpPr/>
            <p:nvPr/>
          </p:nvSpPr>
          <p:spPr bwMode="auto">
            <a:xfrm>
              <a:off x="6080125" y="2938463"/>
              <a:ext cx="44450" cy="77788"/>
            </a:xfrm>
            <a:custGeom>
              <a:avLst/>
              <a:gdLst>
                <a:gd name="T0" fmla="*/ 3 w 12"/>
                <a:gd name="T1" fmla="*/ 2 h 21"/>
                <a:gd name="T2" fmla="*/ 7 w 12"/>
                <a:gd name="T3" fmla="*/ 6 h 21"/>
                <a:gd name="T4" fmla="*/ 8 w 12"/>
                <a:gd name="T5" fmla="*/ 7 h 21"/>
                <a:gd name="T6" fmla="*/ 11 w 12"/>
                <a:gd name="T7" fmla="*/ 10 h 21"/>
                <a:gd name="T8" fmla="*/ 10 w 12"/>
                <a:gd name="T9" fmla="*/ 12 h 21"/>
                <a:gd name="T10" fmla="*/ 11 w 12"/>
                <a:gd name="T11" fmla="*/ 19 h 21"/>
                <a:gd name="T12" fmla="*/ 8 w 12"/>
                <a:gd name="T13" fmla="*/ 21 h 21"/>
                <a:gd name="T14" fmla="*/ 3 w 12"/>
                <a:gd name="T15" fmla="*/ 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21">
                  <a:moveTo>
                    <a:pt x="3" y="2"/>
                  </a:moveTo>
                  <a:cubicBezTo>
                    <a:pt x="5" y="0"/>
                    <a:pt x="6" y="5"/>
                    <a:pt x="7" y="6"/>
                  </a:cubicBezTo>
                  <a:cubicBezTo>
                    <a:pt x="7" y="7"/>
                    <a:pt x="8" y="6"/>
                    <a:pt x="8" y="7"/>
                  </a:cubicBezTo>
                  <a:cubicBezTo>
                    <a:pt x="8" y="9"/>
                    <a:pt x="11" y="9"/>
                    <a:pt x="11" y="10"/>
                  </a:cubicBezTo>
                  <a:cubicBezTo>
                    <a:pt x="12" y="12"/>
                    <a:pt x="10" y="11"/>
                    <a:pt x="10" y="12"/>
                  </a:cubicBezTo>
                  <a:cubicBezTo>
                    <a:pt x="9" y="13"/>
                    <a:pt x="12" y="15"/>
                    <a:pt x="11" y="19"/>
                  </a:cubicBezTo>
                  <a:cubicBezTo>
                    <a:pt x="9" y="18"/>
                    <a:pt x="8" y="20"/>
                    <a:pt x="8" y="21"/>
                  </a:cubicBezTo>
                  <a:cubicBezTo>
                    <a:pt x="0" y="19"/>
                    <a:pt x="1" y="11"/>
                    <a:pt x="3" y="2"/>
                  </a:cubicBezTo>
                </a:path>
              </a:pathLst>
            </a:custGeom>
            <a:grpFill/>
            <a:ln>
              <a:noFill/>
            </a:ln>
          </p:spPr>
          <p:txBody>
            <a:bodyPr/>
            <a:lstStyle/>
            <a:p>
              <a:pPr defTabSz="1228090">
                <a:defRPr/>
              </a:pPr>
              <a:endParaRPr lang="zh-CN" altLang="en-US">
                <a:latin typeface="+mn-lt"/>
                <a:ea typeface="+mn-ea"/>
              </a:endParaRPr>
            </a:p>
          </p:txBody>
        </p:sp>
        <p:sp>
          <p:nvSpPr>
            <p:cNvPr id="64" name="Freeform 71"/>
            <p:cNvSpPr/>
            <p:nvPr/>
          </p:nvSpPr>
          <p:spPr bwMode="auto">
            <a:xfrm>
              <a:off x="7027862" y="2941638"/>
              <a:ext cx="57150" cy="85725"/>
            </a:xfrm>
            <a:custGeom>
              <a:avLst/>
              <a:gdLst>
                <a:gd name="T0" fmla="*/ 12 w 15"/>
                <a:gd name="T1" fmla="*/ 1 h 23"/>
                <a:gd name="T2" fmla="*/ 15 w 15"/>
                <a:gd name="T3" fmla="*/ 12 h 23"/>
                <a:gd name="T4" fmla="*/ 11 w 15"/>
                <a:gd name="T5" fmla="*/ 13 h 23"/>
                <a:gd name="T6" fmla="*/ 11 w 15"/>
                <a:gd name="T7" fmla="*/ 23 h 23"/>
                <a:gd name="T8" fmla="*/ 3 w 15"/>
                <a:gd name="T9" fmla="*/ 19 h 23"/>
                <a:gd name="T10" fmla="*/ 5 w 15"/>
                <a:gd name="T11" fmla="*/ 13 h 23"/>
                <a:gd name="T12" fmla="*/ 5 w 15"/>
                <a:gd name="T13" fmla="*/ 11 h 23"/>
                <a:gd name="T14" fmla="*/ 3 w 15"/>
                <a:gd name="T15" fmla="*/ 11 h 23"/>
                <a:gd name="T16" fmla="*/ 6 w 15"/>
                <a:gd name="T17" fmla="*/ 6 h 23"/>
                <a:gd name="T18" fmla="*/ 9 w 15"/>
                <a:gd name="T19" fmla="*/ 2 h 23"/>
                <a:gd name="T20" fmla="*/ 12 w 15"/>
                <a:gd name="T21"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23">
                  <a:moveTo>
                    <a:pt x="12" y="1"/>
                  </a:moveTo>
                  <a:cubicBezTo>
                    <a:pt x="12" y="6"/>
                    <a:pt x="11" y="11"/>
                    <a:pt x="15" y="12"/>
                  </a:cubicBezTo>
                  <a:cubicBezTo>
                    <a:pt x="14" y="14"/>
                    <a:pt x="12" y="13"/>
                    <a:pt x="11" y="13"/>
                  </a:cubicBezTo>
                  <a:cubicBezTo>
                    <a:pt x="13" y="16"/>
                    <a:pt x="9" y="18"/>
                    <a:pt x="11" y="23"/>
                  </a:cubicBezTo>
                  <a:cubicBezTo>
                    <a:pt x="7" y="23"/>
                    <a:pt x="7" y="19"/>
                    <a:pt x="3" y="19"/>
                  </a:cubicBezTo>
                  <a:cubicBezTo>
                    <a:pt x="3" y="16"/>
                    <a:pt x="5" y="15"/>
                    <a:pt x="5" y="13"/>
                  </a:cubicBezTo>
                  <a:cubicBezTo>
                    <a:pt x="5" y="12"/>
                    <a:pt x="2" y="11"/>
                    <a:pt x="5" y="11"/>
                  </a:cubicBezTo>
                  <a:cubicBezTo>
                    <a:pt x="5" y="9"/>
                    <a:pt x="3" y="10"/>
                    <a:pt x="3" y="11"/>
                  </a:cubicBezTo>
                  <a:cubicBezTo>
                    <a:pt x="0" y="10"/>
                    <a:pt x="3" y="5"/>
                    <a:pt x="6" y="6"/>
                  </a:cubicBezTo>
                  <a:cubicBezTo>
                    <a:pt x="6" y="4"/>
                    <a:pt x="8" y="3"/>
                    <a:pt x="9" y="2"/>
                  </a:cubicBezTo>
                  <a:cubicBezTo>
                    <a:pt x="10" y="2"/>
                    <a:pt x="10" y="0"/>
                    <a:pt x="12" y="1"/>
                  </a:cubicBezTo>
                </a:path>
              </a:pathLst>
            </a:custGeom>
            <a:grpFill/>
            <a:ln>
              <a:noFill/>
            </a:ln>
          </p:spPr>
          <p:txBody>
            <a:bodyPr/>
            <a:lstStyle/>
            <a:p>
              <a:pPr defTabSz="1228090">
                <a:defRPr/>
              </a:pPr>
              <a:endParaRPr lang="zh-CN" altLang="en-US">
                <a:latin typeface="+mn-lt"/>
                <a:ea typeface="+mn-ea"/>
              </a:endParaRPr>
            </a:p>
          </p:txBody>
        </p:sp>
        <p:sp>
          <p:nvSpPr>
            <p:cNvPr id="65" name="Freeform 72"/>
            <p:cNvSpPr/>
            <p:nvPr/>
          </p:nvSpPr>
          <p:spPr bwMode="auto">
            <a:xfrm>
              <a:off x="6986587" y="2960688"/>
              <a:ext cx="41275" cy="36513"/>
            </a:xfrm>
            <a:custGeom>
              <a:avLst/>
              <a:gdLst>
                <a:gd name="T0" fmla="*/ 6 w 11"/>
                <a:gd name="T1" fmla="*/ 0 h 10"/>
                <a:gd name="T2" fmla="*/ 10 w 11"/>
                <a:gd name="T3" fmla="*/ 4 h 10"/>
                <a:gd name="T4" fmla="*/ 9 w 11"/>
                <a:gd name="T5" fmla="*/ 6 h 10"/>
                <a:gd name="T6" fmla="*/ 0 w 11"/>
                <a:gd name="T7" fmla="*/ 10 h 10"/>
                <a:gd name="T8" fmla="*/ 6 w 11"/>
                <a:gd name="T9" fmla="*/ 0 h 10"/>
              </a:gdLst>
              <a:ahLst/>
              <a:cxnLst>
                <a:cxn ang="0">
                  <a:pos x="T0" y="T1"/>
                </a:cxn>
                <a:cxn ang="0">
                  <a:pos x="T2" y="T3"/>
                </a:cxn>
                <a:cxn ang="0">
                  <a:pos x="T4" y="T5"/>
                </a:cxn>
                <a:cxn ang="0">
                  <a:pos x="T6" y="T7"/>
                </a:cxn>
                <a:cxn ang="0">
                  <a:pos x="T8" y="T9"/>
                </a:cxn>
              </a:cxnLst>
              <a:rect l="0" t="0" r="r" b="b"/>
              <a:pathLst>
                <a:path w="11" h="10">
                  <a:moveTo>
                    <a:pt x="6" y="0"/>
                  </a:moveTo>
                  <a:cubicBezTo>
                    <a:pt x="9" y="0"/>
                    <a:pt x="11" y="1"/>
                    <a:pt x="10" y="4"/>
                  </a:cubicBezTo>
                  <a:cubicBezTo>
                    <a:pt x="8" y="4"/>
                    <a:pt x="7" y="5"/>
                    <a:pt x="9" y="6"/>
                  </a:cubicBezTo>
                  <a:cubicBezTo>
                    <a:pt x="8" y="7"/>
                    <a:pt x="4" y="9"/>
                    <a:pt x="0" y="10"/>
                  </a:cubicBezTo>
                  <a:cubicBezTo>
                    <a:pt x="0" y="4"/>
                    <a:pt x="6" y="5"/>
                    <a:pt x="6" y="0"/>
                  </a:cubicBezTo>
                </a:path>
              </a:pathLst>
            </a:custGeom>
            <a:grpFill/>
            <a:ln>
              <a:noFill/>
            </a:ln>
          </p:spPr>
          <p:txBody>
            <a:bodyPr/>
            <a:lstStyle/>
            <a:p>
              <a:pPr defTabSz="1228090">
                <a:defRPr/>
              </a:pPr>
              <a:endParaRPr lang="zh-CN" altLang="en-US">
                <a:latin typeface="+mn-lt"/>
                <a:ea typeface="+mn-ea"/>
              </a:endParaRPr>
            </a:p>
          </p:txBody>
        </p:sp>
        <p:sp>
          <p:nvSpPr>
            <p:cNvPr id="66" name="Freeform 73"/>
            <p:cNvSpPr/>
            <p:nvPr/>
          </p:nvSpPr>
          <p:spPr bwMode="auto">
            <a:xfrm>
              <a:off x="7104062" y="3095625"/>
              <a:ext cx="25400" cy="52388"/>
            </a:xfrm>
            <a:custGeom>
              <a:avLst/>
              <a:gdLst>
                <a:gd name="T0" fmla="*/ 2 w 7"/>
                <a:gd name="T1" fmla="*/ 0 h 14"/>
                <a:gd name="T2" fmla="*/ 7 w 7"/>
                <a:gd name="T3" fmla="*/ 5 h 14"/>
                <a:gd name="T4" fmla="*/ 0 w 7"/>
                <a:gd name="T5" fmla="*/ 13 h 14"/>
                <a:gd name="T6" fmla="*/ 3 w 7"/>
                <a:gd name="T7" fmla="*/ 12 h 14"/>
                <a:gd name="T8" fmla="*/ 2 w 7"/>
                <a:gd name="T9" fmla="*/ 0 h 14"/>
              </a:gdLst>
              <a:ahLst/>
              <a:cxnLst>
                <a:cxn ang="0">
                  <a:pos x="T0" y="T1"/>
                </a:cxn>
                <a:cxn ang="0">
                  <a:pos x="T2" y="T3"/>
                </a:cxn>
                <a:cxn ang="0">
                  <a:pos x="T4" y="T5"/>
                </a:cxn>
                <a:cxn ang="0">
                  <a:pos x="T6" y="T7"/>
                </a:cxn>
                <a:cxn ang="0">
                  <a:pos x="T8" y="T9"/>
                </a:cxn>
              </a:cxnLst>
              <a:rect l="0" t="0" r="r" b="b"/>
              <a:pathLst>
                <a:path w="7" h="14">
                  <a:moveTo>
                    <a:pt x="2" y="0"/>
                  </a:moveTo>
                  <a:cubicBezTo>
                    <a:pt x="5" y="0"/>
                    <a:pt x="3" y="6"/>
                    <a:pt x="7" y="5"/>
                  </a:cubicBezTo>
                  <a:cubicBezTo>
                    <a:pt x="6" y="8"/>
                    <a:pt x="7" y="14"/>
                    <a:pt x="0" y="13"/>
                  </a:cubicBezTo>
                  <a:cubicBezTo>
                    <a:pt x="0" y="12"/>
                    <a:pt x="2" y="12"/>
                    <a:pt x="3" y="12"/>
                  </a:cubicBezTo>
                  <a:cubicBezTo>
                    <a:pt x="1" y="6"/>
                    <a:pt x="1" y="7"/>
                    <a:pt x="2" y="0"/>
                  </a:cubicBezTo>
                </a:path>
              </a:pathLst>
            </a:custGeom>
            <a:grpFill/>
            <a:ln>
              <a:noFill/>
            </a:ln>
          </p:spPr>
          <p:txBody>
            <a:bodyPr/>
            <a:lstStyle/>
            <a:p>
              <a:pPr defTabSz="1228090">
                <a:defRPr/>
              </a:pPr>
              <a:endParaRPr lang="zh-CN" altLang="en-US">
                <a:latin typeface="+mn-lt"/>
                <a:ea typeface="+mn-ea"/>
              </a:endParaRPr>
            </a:p>
          </p:txBody>
        </p:sp>
        <p:sp>
          <p:nvSpPr>
            <p:cNvPr id="67" name="Freeform 74"/>
            <p:cNvSpPr/>
            <p:nvPr/>
          </p:nvSpPr>
          <p:spPr bwMode="auto">
            <a:xfrm>
              <a:off x="6942137" y="3109913"/>
              <a:ext cx="104775" cy="34925"/>
            </a:xfrm>
            <a:custGeom>
              <a:avLst/>
              <a:gdLst>
                <a:gd name="T0" fmla="*/ 28 w 28"/>
                <a:gd name="T1" fmla="*/ 3 h 9"/>
                <a:gd name="T2" fmla="*/ 19 w 28"/>
                <a:gd name="T3" fmla="*/ 8 h 9"/>
                <a:gd name="T4" fmla="*/ 0 w 28"/>
                <a:gd name="T5" fmla="*/ 9 h 9"/>
                <a:gd name="T6" fmla="*/ 24 w 28"/>
                <a:gd name="T7" fmla="*/ 2 h 9"/>
                <a:gd name="T8" fmla="*/ 28 w 28"/>
                <a:gd name="T9" fmla="*/ 3 h 9"/>
              </a:gdLst>
              <a:ahLst/>
              <a:cxnLst>
                <a:cxn ang="0">
                  <a:pos x="T0" y="T1"/>
                </a:cxn>
                <a:cxn ang="0">
                  <a:pos x="T2" y="T3"/>
                </a:cxn>
                <a:cxn ang="0">
                  <a:pos x="T4" y="T5"/>
                </a:cxn>
                <a:cxn ang="0">
                  <a:pos x="T6" y="T7"/>
                </a:cxn>
                <a:cxn ang="0">
                  <a:pos x="T8" y="T9"/>
                </a:cxn>
              </a:cxnLst>
              <a:rect l="0" t="0" r="r" b="b"/>
              <a:pathLst>
                <a:path w="28" h="9">
                  <a:moveTo>
                    <a:pt x="28" y="3"/>
                  </a:moveTo>
                  <a:cubicBezTo>
                    <a:pt x="28" y="7"/>
                    <a:pt x="23" y="7"/>
                    <a:pt x="19" y="8"/>
                  </a:cubicBezTo>
                  <a:cubicBezTo>
                    <a:pt x="13" y="8"/>
                    <a:pt x="5" y="7"/>
                    <a:pt x="0" y="9"/>
                  </a:cubicBezTo>
                  <a:cubicBezTo>
                    <a:pt x="1" y="0"/>
                    <a:pt x="20" y="9"/>
                    <a:pt x="24" y="2"/>
                  </a:cubicBezTo>
                  <a:cubicBezTo>
                    <a:pt x="25" y="3"/>
                    <a:pt x="26" y="4"/>
                    <a:pt x="28" y="3"/>
                  </a:cubicBezTo>
                </a:path>
              </a:pathLst>
            </a:custGeom>
            <a:grpFill/>
            <a:ln>
              <a:noFill/>
            </a:ln>
          </p:spPr>
          <p:txBody>
            <a:bodyPr/>
            <a:lstStyle/>
            <a:p>
              <a:pPr defTabSz="1228090">
                <a:defRPr/>
              </a:pPr>
              <a:endParaRPr lang="zh-CN" altLang="en-US">
                <a:latin typeface="+mn-lt"/>
                <a:ea typeface="+mn-ea"/>
              </a:endParaRPr>
            </a:p>
          </p:txBody>
        </p:sp>
        <p:sp>
          <p:nvSpPr>
            <p:cNvPr id="68" name="Freeform 75"/>
            <p:cNvSpPr/>
            <p:nvPr/>
          </p:nvSpPr>
          <p:spPr bwMode="auto">
            <a:xfrm>
              <a:off x="7175500" y="3151188"/>
              <a:ext cx="66675" cy="46038"/>
            </a:xfrm>
            <a:custGeom>
              <a:avLst/>
              <a:gdLst>
                <a:gd name="T0" fmla="*/ 18 w 18"/>
                <a:gd name="T1" fmla="*/ 8 h 12"/>
                <a:gd name="T2" fmla="*/ 15 w 18"/>
                <a:gd name="T3" fmla="*/ 11 h 12"/>
                <a:gd name="T4" fmla="*/ 7 w 18"/>
                <a:gd name="T5" fmla="*/ 11 h 12"/>
                <a:gd name="T6" fmla="*/ 5 w 18"/>
                <a:gd name="T7" fmla="*/ 9 h 12"/>
                <a:gd name="T8" fmla="*/ 0 w 18"/>
                <a:gd name="T9" fmla="*/ 5 h 12"/>
                <a:gd name="T10" fmla="*/ 7 w 18"/>
                <a:gd name="T11" fmla="*/ 2 h 12"/>
                <a:gd name="T12" fmla="*/ 11 w 18"/>
                <a:gd name="T13" fmla="*/ 1 h 12"/>
                <a:gd name="T14" fmla="*/ 11 w 18"/>
                <a:gd name="T15" fmla="*/ 2 h 12"/>
                <a:gd name="T16" fmla="*/ 12 w 18"/>
                <a:gd name="T17" fmla="*/ 1 h 12"/>
                <a:gd name="T18" fmla="*/ 18 w 18"/>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2">
                  <a:moveTo>
                    <a:pt x="18" y="8"/>
                  </a:moveTo>
                  <a:cubicBezTo>
                    <a:pt x="17" y="9"/>
                    <a:pt x="15" y="9"/>
                    <a:pt x="15" y="11"/>
                  </a:cubicBezTo>
                  <a:cubicBezTo>
                    <a:pt x="12" y="9"/>
                    <a:pt x="9" y="12"/>
                    <a:pt x="7" y="11"/>
                  </a:cubicBezTo>
                  <a:cubicBezTo>
                    <a:pt x="6" y="11"/>
                    <a:pt x="7" y="9"/>
                    <a:pt x="5" y="9"/>
                  </a:cubicBezTo>
                  <a:cubicBezTo>
                    <a:pt x="4" y="9"/>
                    <a:pt x="2" y="6"/>
                    <a:pt x="0" y="5"/>
                  </a:cubicBezTo>
                  <a:cubicBezTo>
                    <a:pt x="0" y="3"/>
                    <a:pt x="4" y="4"/>
                    <a:pt x="7" y="2"/>
                  </a:cubicBezTo>
                  <a:cubicBezTo>
                    <a:pt x="7" y="2"/>
                    <a:pt x="10" y="0"/>
                    <a:pt x="11" y="1"/>
                  </a:cubicBezTo>
                  <a:cubicBezTo>
                    <a:pt x="11" y="1"/>
                    <a:pt x="11" y="2"/>
                    <a:pt x="11" y="2"/>
                  </a:cubicBezTo>
                  <a:cubicBezTo>
                    <a:pt x="12" y="2"/>
                    <a:pt x="13" y="1"/>
                    <a:pt x="12" y="1"/>
                  </a:cubicBezTo>
                  <a:cubicBezTo>
                    <a:pt x="15" y="2"/>
                    <a:pt x="17" y="4"/>
                    <a:pt x="18" y="8"/>
                  </a:cubicBezTo>
                </a:path>
              </a:pathLst>
            </a:custGeom>
            <a:grpFill/>
            <a:ln>
              <a:noFill/>
            </a:ln>
          </p:spPr>
          <p:txBody>
            <a:bodyPr/>
            <a:lstStyle/>
            <a:p>
              <a:pPr defTabSz="1228090">
                <a:defRPr/>
              </a:pPr>
              <a:endParaRPr lang="zh-CN" altLang="en-US">
                <a:latin typeface="+mn-lt"/>
                <a:ea typeface="+mn-ea"/>
              </a:endParaRPr>
            </a:p>
          </p:txBody>
        </p:sp>
        <p:sp>
          <p:nvSpPr>
            <p:cNvPr id="69" name="Freeform 76"/>
            <p:cNvSpPr/>
            <p:nvPr/>
          </p:nvSpPr>
          <p:spPr bwMode="auto">
            <a:xfrm>
              <a:off x="7208837" y="3173413"/>
              <a:ext cx="385763" cy="206375"/>
            </a:xfrm>
            <a:custGeom>
              <a:avLst/>
              <a:gdLst>
                <a:gd name="T0" fmla="*/ 34 w 103"/>
                <a:gd name="T1" fmla="*/ 27 h 55"/>
                <a:gd name="T2" fmla="*/ 28 w 103"/>
                <a:gd name="T3" fmla="*/ 24 h 55"/>
                <a:gd name="T4" fmla="*/ 26 w 103"/>
                <a:gd name="T5" fmla="*/ 19 h 55"/>
                <a:gd name="T6" fmla="*/ 10 w 103"/>
                <a:gd name="T7" fmla="*/ 15 h 55"/>
                <a:gd name="T8" fmla="*/ 2 w 103"/>
                <a:gd name="T9" fmla="*/ 15 h 55"/>
                <a:gd name="T10" fmla="*/ 0 w 103"/>
                <a:gd name="T11" fmla="*/ 9 h 55"/>
                <a:gd name="T12" fmla="*/ 5 w 103"/>
                <a:gd name="T13" fmla="*/ 9 h 55"/>
                <a:gd name="T14" fmla="*/ 9 w 103"/>
                <a:gd name="T15" fmla="*/ 7 h 55"/>
                <a:gd name="T16" fmla="*/ 16 w 103"/>
                <a:gd name="T17" fmla="*/ 10 h 55"/>
                <a:gd name="T18" fmla="*/ 21 w 103"/>
                <a:gd name="T19" fmla="*/ 6 h 55"/>
                <a:gd name="T20" fmla="*/ 33 w 103"/>
                <a:gd name="T21" fmla="*/ 2 h 55"/>
                <a:gd name="T22" fmla="*/ 35 w 103"/>
                <a:gd name="T23" fmla="*/ 5 h 55"/>
                <a:gd name="T24" fmla="*/ 47 w 103"/>
                <a:gd name="T25" fmla="*/ 9 h 55"/>
                <a:gd name="T26" fmla="*/ 49 w 103"/>
                <a:gd name="T27" fmla="*/ 7 h 55"/>
                <a:gd name="T28" fmla="*/ 52 w 103"/>
                <a:gd name="T29" fmla="*/ 10 h 55"/>
                <a:gd name="T30" fmla="*/ 59 w 103"/>
                <a:gd name="T31" fmla="*/ 10 h 55"/>
                <a:gd name="T32" fmla="*/ 65 w 103"/>
                <a:gd name="T33" fmla="*/ 13 h 55"/>
                <a:gd name="T34" fmla="*/ 65 w 103"/>
                <a:gd name="T35" fmla="*/ 17 h 55"/>
                <a:gd name="T36" fmla="*/ 68 w 103"/>
                <a:gd name="T37" fmla="*/ 16 h 55"/>
                <a:gd name="T38" fmla="*/ 69 w 103"/>
                <a:gd name="T39" fmla="*/ 20 h 55"/>
                <a:gd name="T40" fmla="*/ 76 w 103"/>
                <a:gd name="T41" fmla="*/ 24 h 55"/>
                <a:gd name="T42" fmla="*/ 87 w 103"/>
                <a:gd name="T43" fmla="*/ 29 h 55"/>
                <a:gd name="T44" fmla="*/ 86 w 103"/>
                <a:gd name="T45" fmla="*/ 33 h 55"/>
                <a:gd name="T46" fmla="*/ 90 w 103"/>
                <a:gd name="T47" fmla="*/ 36 h 55"/>
                <a:gd name="T48" fmla="*/ 90 w 103"/>
                <a:gd name="T49" fmla="*/ 38 h 55"/>
                <a:gd name="T50" fmla="*/ 96 w 103"/>
                <a:gd name="T51" fmla="*/ 44 h 55"/>
                <a:gd name="T52" fmla="*/ 103 w 103"/>
                <a:gd name="T53" fmla="*/ 51 h 55"/>
                <a:gd name="T54" fmla="*/ 93 w 103"/>
                <a:gd name="T55" fmla="*/ 51 h 55"/>
                <a:gd name="T56" fmla="*/ 85 w 103"/>
                <a:gd name="T57" fmla="*/ 45 h 55"/>
                <a:gd name="T58" fmla="*/ 82 w 103"/>
                <a:gd name="T59" fmla="*/ 43 h 55"/>
                <a:gd name="T60" fmla="*/ 80 w 103"/>
                <a:gd name="T61" fmla="*/ 41 h 55"/>
                <a:gd name="T62" fmla="*/ 76 w 103"/>
                <a:gd name="T63" fmla="*/ 37 h 55"/>
                <a:gd name="T64" fmla="*/ 65 w 103"/>
                <a:gd name="T65" fmla="*/ 36 h 55"/>
                <a:gd name="T66" fmla="*/ 59 w 103"/>
                <a:gd name="T67" fmla="*/ 48 h 55"/>
                <a:gd name="T68" fmla="*/ 51 w 103"/>
                <a:gd name="T69" fmla="*/ 45 h 55"/>
                <a:gd name="T70" fmla="*/ 47 w 103"/>
                <a:gd name="T71" fmla="*/ 44 h 55"/>
                <a:gd name="T72" fmla="*/ 41 w 103"/>
                <a:gd name="T73" fmla="*/ 37 h 55"/>
                <a:gd name="T74" fmla="*/ 35 w 103"/>
                <a:gd name="T75" fmla="*/ 43 h 55"/>
                <a:gd name="T76" fmla="*/ 31 w 103"/>
                <a:gd name="T77" fmla="*/ 40 h 55"/>
                <a:gd name="T78" fmla="*/ 35 w 103"/>
                <a:gd name="T79" fmla="*/ 36 h 55"/>
                <a:gd name="T80" fmla="*/ 38 w 103"/>
                <a:gd name="T81" fmla="*/ 30 h 55"/>
                <a:gd name="T82" fmla="*/ 37 w 103"/>
                <a:gd name="T83" fmla="*/ 33 h 55"/>
                <a:gd name="T84" fmla="*/ 34 w 103"/>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3" h="55">
                  <a:moveTo>
                    <a:pt x="34" y="27"/>
                  </a:moveTo>
                  <a:cubicBezTo>
                    <a:pt x="31" y="27"/>
                    <a:pt x="32" y="23"/>
                    <a:pt x="28" y="24"/>
                  </a:cubicBezTo>
                  <a:cubicBezTo>
                    <a:pt x="28" y="22"/>
                    <a:pt x="26" y="21"/>
                    <a:pt x="26" y="19"/>
                  </a:cubicBezTo>
                  <a:cubicBezTo>
                    <a:pt x="20" y="18"/>
                    <a:pt x="14" y="18"/>
                    <a:pt x="10" y="15"/>
                  </a:cubicBezTo>
                  <a:cubicBezTo>
                    <a:pt x="6" y="16"/>
                    <a:pt x="7" y="15"/>
                    <a:pt x="2" y="15"/>
                  </a:cubicBezTo>
                  <a:cubicBezTo>
                    <a:pt x="2" y="12"/>
                    <a:pt x="2" y="9"/>
                    <a:pt x="0" y="9"/>
                  </a:cubicBezTo>
                  <a:cubicBezTo>
                    <a:pt x="1" y="6"/>
                    <a:pt x="3" y="9"/>
                    <a:pt x="5" y="9"/>
                  </a:cubicBezTo>
                  <a:cubicBezTo>
                    <a:pt x="7" y="9"/>
                    <a:pt x="7" y="7"/>
                    <a:pt x="9" y="7"/>
                  </a:cubicBezTo>
                  <a:cubicBezTo>
                    <a:pt x="12" y="8"/>
                    <a:pt x="13" y="10"/>
                    <a:pt x="16" y="10"/>
                  </a:cubicBezTo>
                  <a:cubicBezTo>
                    <a:pt x="19" y="12"/>
                    <a:pt x="20" y="7"/>
                    <a:pt x="21" y="6"/>
                  </a:cubicBezTo>
                  <a:cubicBezTo>
                    <a:pt x="25" y="4"/>
                    <a:pt x="30" y="5"/>
                    <a:pt x="33" y="2"/>
                  </a:cubicBezTo>
                  <a:cubicBezTo>
                    <a:pt x="36" y="0"/>
                    <a:pt x="35" y="4"/>
                    <a:pt x="35" y="5"/>
                  </a:cubicBezTo>
                  <a:cubicBezTo>
                    <a:pt x="38" y="6"/>
                    <a:pt x="47" y="4"/>
                    <a:pt x="47" y="9"/>
                  </a:cubicBezTo>
                  <a:cubicBezTo>
                    <a:pt x="48" y="10"/>
                    <a:pt x="49" y="7"/>
                    <a:pt x="49" y="7"/>
                  </a:cubicBezTo>
                  <a:cubicBezTo>
                    <a:pt x="51" y="8"/>
                    <a:pt x="51" y="10"/>
                    <a:pt x="52" y="10"/>
                  </a:cubicBezTo>
                  <a:cubicBezTo>
                    <a:pt x="54" y="11"/>
                    <a:pt x="57" y="10"/>
                    <a:pt x="59" y="10"/>
                  </a:cubicBezTo>
                  <a:cubicBezTo>
                    <a:pt x="60" y="11"/>
                    <a:pt x="60" y="15"/>
                    <a:pt x="65" y="13"/>
                  </a:cubicBezTo>
                  <a:cubicBezTo>
                    <a:pt x="67" y="15"/>
                    <a:pt x="65" y="15"/>
                    <a:pt x="65" y="17"/>
                  </a:cubicBezTo>
                  <a:cubicBezTo>
                    <a:pt x="67" y="18"/>
                    <a:pt x="67" y="17"/>
                    <a:pt x="68" y="16"/>
                  </a:cubicBezTo>
                  <a:cubicBezTo>
                    <a:pt x="69" y="16"/>
                    <a:pt x="69" y="18"/>
                    <a:pt x="69" y="20"/>
                  </a:cubicBezTo>
                  <a:cubicBezTo>
                    <a:pt x="70" y="22"/>
                    <a:pt x="74" y="23"/>
                    <a:pt x="76" y="24"/>
                  </a:cubicBezTo>
                  <a:cubicBezTo>
                    <a:pt x="78" y="25"/>
                    <a:pt x="83" y="29"/>
                    <a:pt x="87" y="29"/>
                  </a:cubicBezTo>
                  <a:cubicBezTo>
                    <a:pt x="88" y="31"/>
                    <a:pt x="86" y="31"/>
                    <a:pt x="86" y="33"/>
                  </a:cubicBezTo>
                  <a:cubicBezTo>
                    <a:pt x="87" y="34"/>
                    <a:pt x="89" y="34"/>
                    <a:pt x="90" y="36"/>
                  </a:cubicBezTo>
                  <a:cubicBezTo>
                    <a:pt x="91" y="36"/>
                    <a:pt x="90" y="38"/>
                    <a:pt x="90" y="38"/>
                  </a:cubicBezTo>
                  <a:cubicBezTo>
                    <a:pt x="92" y="40"/>
                    <a:pt x="94" y="41"/>
                    <a:pt x="96" y="44"/>
                  </a:cubicBezTo>
                  <a:cubicBezTo>
                    <a:pt x="98" y="47"/>
                    <a:pt x="99" y="50"/>
                    <a:pt x="103" y="51"/>
                  </a:cubicBezTo>
                  <a:cubicBezTo>
                    <a:pt x="100" y="55"/>
                    <a:pt x="95" y="51"/>
                    <a:pt x="93" y="51"/>
                  </a:cubicBezTo>
                  <a:cubicBezTo>
                    <a:pt x="90" y="50"/>
                    <a:pt x="88" y="49"/>
                    <a:pt x="85" y="45"/>
                  </a:cubicBezTo>
                  <a:cubicBezTo>
                    <a:pt x="84" y="45"/>
                    <a:pt x="83" y="43"/>
                    <a:pt x="82" y="43"/>
                  </a:cubicBezTo>
                  <a:cubicBezTo>
                    <a:pt x="81" y="42"/>
                    <a:pt x="80" y="43"/>
                    <a:pt x="80" y="41"/>
                  </a:cubicBezTo>
                  <a:cubicBezTo>
                    <a:pt x="80" y="41"/>
                    <a:pt x="76" y="37"/>
                    <a:pt x="76" y="37"/>
                  </a:cubicBezTo>
                  <a:cubicBezTo>
                    <a:pt x="73" y="36"/>
                    <a:pt x="69" y="38"/>
                    <a:pt x="65" y="36"/>
                  </a:cubicBezTo>
                  <a:cubicBezTo>
                    <a:pt x="62" y="39"/>
                    <a:pt x="61" y="44"/>
                    <a:pt x="59" y="48"/>
                  </a:cubicBezTo>
                  <a:cubicBezTo>
                    <a:pt x="58" y="46"/>
                    <a:pt x="53" y="47"/>
                    <a:pt x="51" y="45"/>
                  </a:cubicBezTo>
                  <a:cubicBezTo>
                    <a:pt x="49" y="44"/>
                    <a:pt x="52" y="42"/>
                    <a:pt x="47" y="44"/>
                  </a:cubicBezTo>
                  <a:cubicBezTo>
                    <a:pt x="50" y="37"/>
                    <a:pt x="40" y="43"/>
                    <a:pt x="41" y="37"/>
                  </a:cubicBezTo>
                  <a:cubicBezTo>
                    <a:pt x="38" y="37"/>
                    <a:pt x="35" y="38"/>
                    <a:pt x="35" y="43"/>
                  </a:cubicBezTo>
                  <a:cubicBezTo>
                    <a:pt x="34" y="42"/>
                    <a:pt x="34" y="39"/>
                    <a:pt x="31" y="40"/>
                  </a:cubicBezTo>
                  <a:cubicBezTo>
                    <a:pt x="32" y="37"/>
                    <a:pt x="34" y="37"/>
                    <a:pt x="35" y="36"/>
                  </a:cubicBezTo>
                  <a:cubicBezTo>
                    <a:pt x="37" y="34"/>
                    <a:pt x="39" y="34"/>
                    <a:pt x="38" y="30"/>
                  </a:cubicBezTo>
                  <a:cubicBezTo>
                    <a:pt x="37" y="29"/>
                    <a:pt x="37" y="33"/>
                    <a:pt x="37" y="33"/>
                  </a:cubicBezTo>
                  <a:cubicBezTo>
                    <a:pt x="34" y="32"/>
                    <a:pt x="35" y="24"/>
                    <a:pt x="34" y="27"/>
                  </a:cubicBezTo>
                </a:path>
              </a:pathLst>
            </a:custGeom>
            <a:grpFill/>
            <a:ln>
              <a:noFill/>
            </a:ln>
          </p:spPr>
          <p:txBody>
            <a:bodyPr/>
            <a:lstStyle/>
            <a:p>
              <a:pPr defTabSz="1228090">
                <a:defRPr/>
              </a:pPr>
              <a:endParaRPr lang="zh-CN" altLang="en-US">
                <a:latin typeface="+mn-lt"/>
                <a:ea typeface="+mn-ea"/>
              </a:endParaRPr>
            </a:p>
          </p:txBody>
        </p:sp>
        <p:sp>
          <p:nvSpPr>
            <p:cNvPr id="70" name="Freeform 77"/>
            <p:cNvSpPr/>
            <p:nvPr/>
          </p:nvSpPr>
          <p:spPr bwMode="auto">
            <a:xfrm>
              <a:off x="7123112" y="3200400"/>
              <a:ext cx="36513" cy="33338"/>
            </a:xfrm>
            <a:custGeom>
              <a:avLst/>
              <a:gdLst>
                <a:gd name="T0" fmla="*/ 9 w 10"/>
                <a:gd name="T1" fmla="*/ 3 h 9"/>
                <a:gd name="T2" fmla="*/ 0 w 10"/>
                <a:gd name="T3" fmla="*/ 5 h 9"/>
                <a:gd name="T4" fmla="*/ 9 w 10"/>
                <a:gd name="T5" fmla="*/ 3 h 9"/>
              </a:gdLst>
              <a:ahLst/>
              <a:cxnLst>
                <a:cxn ang="0">
                  <a:pos x="T0" y="T1"/>
                </a:cxn>
                <a:cxn ang="0">
                  <a:pos x="T2" y="T3"/>
                </a:cxn>
                <a:cxn ang="0">
                  <a:pos x="T4" y="T5"/>
                </a:cxn>
              </a:cxnLst>
              <a:rect l="0" t="0" r="r" b="b"/>
              <a:pathLst>
                <a:path w="10" h="9">
                  <a:moveTo>
                    <a:pt x="9" y="3"/>
                  </a:moveTo>
                  <a:cubicBezTo>
                    <a:pt x="10" y="9"/>
                    <a:pt x="2" y="5"/>
                    <a:pt x="0" y="5"/>
                  </a:cubicBezTo>
                  <a:cubicBezTo>
                    <a:pt x="1" y="3"/>
                    <a:pt x="8" y="0"/>
                    <a:pt x="9" y="3"/>
                  </a:cubicBezTo>
                </a:path>
              </a:pathLst>
            </a:custGeom>
            <a:grpFill/>
            <a:ln>
              <a:noFill/>
            </a:ln>
          </p:spPr>
          <p:txBody>
            <a:bodyPr/>
            <a:lstStyle/>
            <a:p>
              <a:pPr defTabSz="1228090">
                <a:defRPr/>
              </a:pPr>
              <a:endParaRPr lang="zh-CN" altLang="en-US">
                <a:latin typeface="+mn-lt"/>
                <a:ea typeface="+mn-ea"/>
              </a:endParaRPr>
            </a:p>
          </p:txBody>
        </p:sp>
        <p:sp>
          <p:nvSpPr>
            <p:cNvPr id="71" name="Freeform 78"/>
            <p:cNvSpPr/>
            <p:nvPr/>
          </p:nvSpPr>
          <p:spPr bwMode="auto">
            <a:xfrm>
              <a:off x="7069137" y="3208338"/>
              <a:ext cx="26988" cy="14288"/>
            </a:xfrm>
            <a:custGeom>
              <a:avLst/>
              <a:gdLst>
                <a:gd name="T0" fmla="*/ 1 w 7"/>
                <a:gd name="T1" fmla="*/ 3 h 4"/>
                <a:gd name="T2" fmla="*/ 5 w 7"/>
                <a:gd name="T3" fmla="*/ 4 h 4"/>
                <a:gd name="T4" fmla="*/ 2 w 7"/>
                <a:gd name="T5" fmla="*/ 4 h 4"/>
                <a:gd name="T6" fmla="*/ 1 w 7"/>
                <a:gd name="T7" fmla="*/ 3 h 4"/>
              </a:gdLst>
              <a:ahLst/>
              <a:cxnLst>
                <a:cxn ang="0">
                  <a:pos x="T0" y="T1"/>
                </a:cxn>
                <a:cxn ang="0">
                  <a:pos x="T2" y="T3"/>
                </a:cxn>
                <a:cxn ang="0">
                  <a:pos x="T4" y="T5"/>
                </a:cxn>
                <a:cxn ang="0">
                  <a:pos x="T6" y="T7"/>
                </a:cxn>
              </a:cxnLst>
              <a:rect l="0" t="0" r="r" b="b"/>
              <a:pathLst>
                <a:path w="7" h="4">
                  <a:moveTo>
                    <a:pt x="1" y="3"/>
                  </a:moveTo>
                  <a:cubicBezTo>
                    <a:pt x="0" y="0"/>
                    <a:pt x="7" y="1"/>
                    <a:pt x="5" y="4"/>
                  </a:cubicBezTo>
                  <a:cubicBezTo>
                    <a:pt x="2" y="4"/>
                    <a:pt x="2" y="4"/>
                    <a:pt x="2" y="4"/>
                  </a:cubicBezTo>
                  <a:cubicBezTo>
                    <a:pt x="3" y="3"/>
                    <a:pt x="2" y="3"/>
                    <a:pt x="1" y="3"/>
                  </a:cubicBezTo>
                </a:path>
              </a:pathLst>
            </a:custGeom>
            <a:grpFill/>
            <a:ln>
              <a:noFill/>
            </a:ln>
          </p:spPr>
          <p:txBody>
            <a:bodyPr/>
            <a:lstStyle/>
            <a:p>
              <a:pPr defTabSz="1228090">
                <a:defRPr/>
              </a:pPr>
              <a:endParaRPr lang="zh-CN" altLang="en-US">
                <a:latin typeface="+mn-lt"/>
                <a:ea typeface="+mn-ea"/>
              </a:endParaRPr>
            </a:p>
          </p:txBody>
        </p:sp>
        <p:sp>
          <p:nvSpPr>
            <p:cNvPr id="72" name="Freeform 79"/>
            <p:cNvSpPr/>
            <p:nvPr/>
          </p:nvSpPr>
          <p:spPr bwMode="auto">
            <a:xfrm>
              <a:off x="7561262" y="3238500"/>
              <a:ext cx="79375" cy="55563"/>
            </a:xfrm>
            <a:custGeom>
              <a:avLst/>
              <a:gdLst>
                <a:gd name="T0" fmla="*/ 16 w 21"/>
                <a:gd name="T1" fmla="*/ 0 h 15"/>
                <a:gd name="T2" fmla="*/ 20 w 21"/>
                <a:gd name="T3" fmla="*/ 0 h 15"/>
                <a:gd name="T4" fmla="*/ 20 w 21"/>
                <a:gd name="T5" fmla="*/ 5 h 15"/>
                <a:gd name="T6" fmla="*/ 17 w 21"/>
                <a:gd name="T7" fmla="*/ 6 h 15"/>
                <a:gd name="T8" fmla="*/ 17 w 21"/>
                <a:gd name="T9" fmla="*/ 10 h 15"/>
                <a:gd name="T10" fmla="*/ 14 w 21"/>
                <a:gd name="T11" fmla="*/ 12 h 15"/>
                <a:gd name="T12" fmla="*/ 2 w 21"/>
                <a:gd name="T13" fmla="*/ 7 h 15"/>
                <a:gd name="T14" fmla="*/ 16 w 21"/>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5">
                  <a:moveTo>
                    <a:pt x="16" y="0"/>
                  </a:moveTo>
                  <a:cubicBezTo>
                    <a:pt x="20" y="0"/>
                    <a:pt x="20" y="0"/>
                    <a:pt x="20" y="0"/>
                  </a:cubicBezTo>
                  <a:cubicBezTo>
                    <a:pt x="20" y="2"/>
                    <a:pt x="21" y="3"/>
                    <a:pt x="20" y="5"/>
                  </a:cubicBezTo>
                  <a:cubicBezTo>
                    <a:pt x="20" y="6"/>
                    <a:pt x="17" y="5"/>
                    <a:pt x="17" y="6"/>
                  </a:cubicBezTo>
                  <a:cubicBezTo>
                    <a:pt x="17" y="7"/>
                    <a:pt x="19" y="9"/>
                    <a:pt x="17" y="10"/>
                  </a:cubicBezTo>
                  <a:cubicBezTo>
                    <a:pt x="15" y="9"/>
                    <a:pt x="14" y="9"/>
                    <a:pt x="14" y="12"/>
                  </a:cubicBezTo>
                  <a:cubicBezTo>
                    <a:pt x="10" y="10"/>
                    <a:pt x="0" y="15"/>
                    <a:pt x="2" y="7"/>
                  </a:cubicBezTo>
                  <a:cubicBezTo>
                    <a:pt x="9" y="10"/>
                    <a:pt x="14" y="6"/>
                    <a:pt x="16" y="0"/>
                  </a:cubicBezTo>
                </a:path>
              </a:pathLst>
            </a:custGeom>
            <a:grpFill/>
            <a:ln>
              <a:noFill/>
            </a:ln>
          </p:spPr>
          <p:txBody>
            <a:bodyPr/>
            <a:lstStyle/>
            <a:p>
              <a:pPr defTabSz="1228090">
                <a:defRPr/>
              </a:pPr>
              <a:endParaRPr lang="zh-CN" altLang="en-US">
                <a:latin typeface="+mn-lt"/>
                <a:ea typeface="+mn-ea"/>
              </a:endParaRPr>
            </a:p>
          </p:txBody>
        </p:sp>
        <p:sp>
          <p:nvSpPr>
            <p:cNvPr id="73" name="Freeform 80"/>
            <p:cNvSpPr/>
            <p:nvPr/>
          </p:nvSpPr>
          <p:spPr bwMode="auto">
            <a:xfrm>
              <a:off x="6878637" y="3321050"/>
              <a:ext cx="41275" cy="22225"/>
            </a:xfrm>
            <a:custGeom>
              <a:avLst/>
              <a:gdLst>
                <a:gd name="T0" fmla="*/ 11 w 11"/>
                <a:gd name="T1" fmla="*/ 1 h 6"/>
                <a:gd name="T2" fmla="*/ 0 w 11"/>
                <a:gd name="T3" fmla="*/ 5 h 6"/>
                <a:gd name="T4" fmla="*/ 11 w 11"/>
                <a:gd name="T5" fmla="*/ 1 h 6"/>
              </a:gdLst>
              <a:ahLst/>
              <a:cxnLst>
                <a:cxn ang="0">
                  <a:pos x="T0" y="T1"/>
                </a:cxn>
                <a:cxn ang="0">
                  <a:pos x="T2" y="T3"/>
                </a:cxn>
                <a:cxn ang="0">
                  <a:pos x="T4" y="T5"/>
                </a:cxn>
              </a:cxnLst>
              <a:rect l="0" t="0" r="r" b="b"/>
              <a:pathLst>
                <a:path w="11" h="6">
                  <a:moveTo>
                    <a:pt x="11" y="1"/>
                  </a:moveTo>
                  <a:cubicBezTo>
                    <a:pt x="9" y="3"/>
                    <a:pt x="6" y="6"/>
                    <a:pt x="0" y="5"/>
                  </a:cubicBezTo>
                  <a:cubicBezTo>
                    <a:pt x="0" y="0"/>
                    <a:pt x="6" y="1"/>
                    <a:pt x="11" y="1"/>
                  </a:cubicBezTo>
                </a:path>
              </a:pathLst>
            </a:custGeom>
            <a:grpFill/>
            <a:ln>
              <a:noFill/>
            </a:ln>
          </p:spPr>
          <p:txBody>
            <a:bodyPr/>
            <a:lstStyle/>
            <a:p>
              <a:pPr defTabSz="1228090">
                <a:defRPr/>
              </a:pPr>
              <a:endParaRPr lang="zh-CN" altLang="en-US">
                <a:latin typeface="+mn-lt"/>
                <a:ea typeface="+mn-ea"/>
              </a:endParaRPr>
            </a:p>
          </p:txBody>
        </p:sp>
        <p:sp>
          <p:nvSpPr>
            <p:cNvPr id="74" name="Freeform 81"/>
            <p:cNvSpPr/>
            <p:nvPr/>
          </p:nvSpPr>
          <p:spPr bwMode="auto">
            <a:xfrm>
              <a:off x="6942137" y="3321050"/>
              <a:ext cx="41275" cy="14288"/>
            </a:xfrm>
            <a:custGeom>
              <a:avLst/>
              <a:gdLst>
                <a:gd name="T0" fmla="*/ 11 w 11"/>
                <a:gd name="T1" fmla="*/ 1 h 4"/>
                <a:gd name="T2" fmla="*/ 0 w 11"/>
                <a:gd name="T3" fmla="*/ 4 h 4"/>
                <a:gd name="T4" fmla="*/ 11 w 11"/>
                <a:gd name="T5" fmla="*/ 1 h 4"/>
              </a:gdLst>
              <a:ahLst/>
              <a:cxnLst>
                <a:cxn ang="0">
                  <a:pos x="T0" y="T1"/>
                </a:cxn>
                <a:cxn ang="0">
                  <a:pos x="T2" y="T3"/>
                </a:cxn>
                <a:cxn ang="0">
                  <a:pos x="T4" y="T5"/>
                </a:cxn>
              </a:cxnLst>
              <a:rect l="0" t="0" r="r" b="b"/>
              <a:pathLst>
                <a:path w="11" h="4">
                  <a:moveTo>
                    <a:pt x="11" y="1"/>
                  </a:moveTo>
                  <a:cubicBezTo>
                    <a:pt x="10" y="4"/>
                    <a:pt x="5" y="4"/>
                    <a:pt x="0" y="4"/>
                  </a:cubicBezTo>
                  <a:cubicBezTo>
                    <a:pt x="1" y="0"/>
                    <a:pt x="6" y="1"/>
                    <a:pt x="11" y="1"/>
                  </a:cubicBezTo>
                </a:path>
              </a:pathLst>
            </a:custGeom>
            <a:grpFill/>
            <a:ln>
              <a:noFill/>
            </a:ln>
          </p:spPr>
          <p:txBody>
            <a:bodyPr/>
            <a:lstStyle/>
            <a:p>
              <a:pPr defTabSz="1228090">
                <a:defRPr/>
              </a:pPr>
              <a:endParaRPr lang="zh-CN" altLang="en-US">
                <a:latin typeface="+mn-lt"/>
                <a:ea typeface="+mn-ea"/>
              </a:endParaRPr>
            </a:p>
          </p:txBody>
        </p:sp>
        <p:sp>
          <p:nvSpPr>
            <p:cNvPr id="75" name="Freeform 82"/>
            <p:cNvSpPr/>
            <p:nvPr/>
          </p:nvSpPr>
          <p:spPr bwMode="auto">
            <a:xfrm>
              <a:off x="7021512" y="3321050"/>
              <a:ext cx="71438" cy="47625"/>
            </a:xfrm>
            <a:custGeom>
              <a:avLst/>
              <a:gdLst>
                <a:gd name="T0" fmla="*/ 18 w 19"/>
                <a:gd name="T1" fmla="*/ 1 h 13"/>
                <a:gd name="T2" fmla="*/ 17 w 19"/>
                <a:gd name="T3" fmla="*/ 6 h 13"/>
                <a:gd name="T4" fmla="*/ 14 w 19"/>
                <a:gd name="T5" fmla="*/ 6 h 13"/>
                <a:gd name="T6" fmla="*/ 1 w 19"/>
                <a:gd name="T7" fmla="*/ 12 h 13"/>
                <a:gd name="T8" fmla="*/ 6 w 19"/>
                <a:gd name="T9" fmla="*/ 8 h 13"/>
                <a:gd name="T10" fmla="*/ 8 w 19"/>
                <a:gd name="T11" fmla="*/ 5 h 13"/>
                <a:gd name="T12" fmla="*/ 11 w 19"/>
                <a:gd name="T13" fmla="*/ 2 h 13"/>
                <a:gd name="T14" fmla="*/ 18 w 19"/>
                <a:gd name="T15" fmla="*/ 1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3">
                  <a:moveTo>
                    <a:pt x="18" y="1"/>
                  </a:moveTo>
                  <a:cubicBezTo>
                    <a:pt x="19" y="4"/>
                    <a:pt x="18" y="5"/>
                    <a:pt x="17" y="6"/>
                  </a:cubicBezTo>
                  <a:cubicBezTo>
                    <a:pt x="16" y="7"/>
                    <a:pt x="14" y="6"/>
                    <a:pt x="14" y="6"/>
                  </a:cubicBezTo>
                  <a:cubicBezTo>
                    <a:pt x="12" y="9"/>
                    <a:pt x="8" y="13"/>
                    <a:pt x="1" y="12"/>
                  </a:cubicBezTo>
                  <a:cubicBezTo>
                    <a:pt x="0" y="9"/>
                    <a:pt x="4" y="9"/>
                    <a:pt x="6" y="8"/>
                  </a:cubicBezTo>
                  <a:cubicBezTo>
                    <a:pt x="7" y="7"/>
                    <a:pt x="7" y="6"/>
                    <a:pt x="8" y="5"/>
                  </a:cubicBezTo>
                  <a:cubicBezTo>
                    <a:pt x="9" y="4"/>
                    <a:pt x="11" y="4"/>
                    <a:pt x="11" y="2"/>
                  </a:cubicBezTo>
                  <a:cubicBezTo>
                    <a:pt x="15" y="3"/>
                    <a:pt x="15" y="0"/>
                    <a:pt x="18" y="1"/>
                  </a:cubicBezTo>
                </a:path>
              </a:pathLst>
            </a:custGeom>
            <a:grpFill/>
            <a:ln>
              <a:noFill/>
            </a:ln>
          </p:spPr>
          <p:txBody>
            <a:bodyPr/>
            <a:lstStyle/>
            <a:p>
              <a:pPr defTabSz="1228090">
                <a:defRPr/>
              </a:pPr>
              <a:endParaRPr lang="zh-CN" altLang="en-US">
                <a:latin typeface="+mn-lt"/>
                <a:ea typeface="+mn-ea"/>
              </a:endParaRPr>
            </a:p>
          </p:txBody>
        </p:sp>
        <p:sp>
          <p:nvSpPr>
            <p:cNvPr id="76" name="Freeform 83"/>
            <p:cNvSpPr/>
            <p:nvPr/>
          </p:nvSpPr>
          <p:spPr bwMode="auto">
            <a:xfrm>
              <a:off x="8089900" y="3924300"/>
              <a:ext cx="38100" cy="52388"/>
            </a:xfrm>
            <a:custGeom>
              <a:avLst/>
              <a:gdLst>
                <a:gd name="T0" fmla="*/ 1 w 10"/>
                <a:gd name="T1" fmla="*/ 0 h 14"/>
                <a:gd name="T2" fmla="*/ 2 w 10"/>
                <a:gd name="T3" fmla="*/ 2 h 14"/>
                <a:gd name="T4" fmla="*/ 7 w 10"/>
                <a:gd name="T5" fmla="*/ 7 h 14"/>
                <a:gd name="T6" fmla="*/ 8 w 10"/>
                <a:gd name="T7" fmla="*/ 14 h 14"/>
                <a:gd name="T8" fmla="*/ 4 w 10"/>
                <a:gd name="T9" fmla="*/ 14 h 14"/>
                <a:gd name="T10" fmla="*/ 0 w 10"/>
                <a:gd name="T11" fmla="*/ 2 h 14"/>
                <a:gd name="T12" fmla="*/ 1 w 10"/>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0" h="14">
                  <a:moveTo>
                    <a:pt x="1" y="0"/>
                  </a:moveTo>
                  <a:cubicBezTo>
                    <a:pt x="2" y="0"/>
                    <a:pt x="2" y="1"/>
                    <a:pt x="2" y="2"/>
                  </a:cubicBezTo>
                  <a:cubicBezTo>
                    <a:pt x="1" y="4"/>
                    <a:pt x="9" y="5"/>
                    <a:pt x="7" y="7"/>
                  </a:cubicBezTo>
                  <a:cubicBezTo>
                    <a:pt x="4" y="9"/>
                    <a:pt x="10" y="7"/>
                    <a:pt x="8" y="14"/>
                  </a:cubicBezTo>
                  <a:cubicBezTo>
                    <a:pt x="6" y="14"/>
                    <a:pt x="4" y="11"/>
                    <a:pt x="4" y="14"/>
                  </a:cubicBezTo>
                  <a:cubicBezTo>
                    <a:pt x="2" y="12"/>
                    <a:pt x="1" y="6"/>
                    <a:pt x="0" y="2"/>
                  </a:cubicBezTo>
                  <a:cubicBezTo>
                    <a:pt x="1" y="2"/>
                    <a:pt x="1" y="1"/>
                    <a:pt x="1" y="0"/>
                  </a:cubicBezTo>
                </a:path>
              </a:pathLst>
            </a:custGeom>
            <a:grpFill/>
            <a:ln>
              <a:noFill/>
            </a:ln>
          </p:spPr>
          <p:txBody>
            <a:bodyPr/>
            <a:lstStyle/>
            <a:p>
              <a:pPr defTabSz="1228090">
                <a:defRPr/>
              </a:pPr>
              <a:endParaRPr lang="zh-CN" altLang="en-US">
                <a:latin typeface="+mn-lt"/>
                <a:ea typeface="+mn-ea"/>
              </a:endParaRPr>
            </a:p>
          </p:txBody>
        </p:sp>
        <p:sp>
          <p:nvSpPr>
            <p:cNvPr id="77" name="Freeform 84"/>
            <p:cNvSpPr/>
            <p:nvPr/>
          </p:nvSpPr>
          <p:spPr bwMode="auto">
            <a:xfrm>
              <a:off x="8097837" y="3968750"/>
              <a:ext cx="85725" cy="117475"/>
            </a:xfrm>
            <a:custGeom>
              <a:avLst/>
              <a:gdLst>
                <a:gd name="T0" fmla="*/ 7 w 23"/>
                <a:gd name="T1" fmla="*/ 0 h 31"/>
                <a:gd name="T2" fmla="*/ 9 w 23"/>
                <a:gd name="T3" fmla="*/ 2 h 31"/>
                <a:gd name="T4" fmla="*/ 12 w 23"/>
                <a:gd name="T5" fmla="*/ 2 h 31"/>
                <a:gd name="T6" fmla="*/ 23 w 23"/>
                <a:gd name="T7" fmla="*/ 7 h 31"/>
                <a:gd name="T8" fmla="*/ 23 w 23"/>
                <a:gd name="T9" fmla="*/ 14 h 31"/>
                <a:gd name="T10" fmla="*/ 19 w 23"/>
                <a:gd name="T11" fmla="*/ 14 h 31"/>
                <a:gd name="T12" fmla="*/ 17 w 23"/>
                <a:gd name="T13" fmla="*/ 17 h 31"/>
                <a:gd name="T14" fmla="*/ 16 w 23"/>
                <a:gd name="T15" fmla="*/ 26 h 31"/>
                <a:gd name="T16" fmla="*/ 14 w 23"/>
                <a:gd name="T17" fmla="*/ 28 h 31"/>
                <a:gd name="T18" fmla="*/ 7 w 23"/>
                <a:gd name="T19" fmla="*/ 30 h 31"/>
                <a:gd name="T20" fmla="*/ 6 w 23"/>
                <a:gd name="T21" fmla="*/ 26 h 31"/>
                <a:gd name="T22" fmla="*/ 9 w 23"/>
                <a:gd name="T23" fmla="*/ 23 h 31"/>
                <a:gd name="T24" fmla="*/ 0 w 23"/>
                <a:gd name="T25" fmla="*/ 19 h 31"/>
                <a:gd name="T26" fmla="*/ 6 w 23"/>
                <a:gd name="T27" fmla="*/ 13 h 31"/>
                <a:gd name="T28" fmla="*/ 7 w 23"/>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1">
                  <a:moveTo>
                    <a:pt x="7" y="0"/>
                  </a:moveTo>
                  <a:cubicBezTo>
                    <a:pt x="9" y="0"/>
                    <a:pt x="9" y="1"/>
                    <a:pt x="9" y="2"/>
                  </a:cubicBezTo>
                  <a:cubicBezTo>
                    <a:pt x="9" y="4"/>
                    <a:pt x="12" y="2"/>
                    <a:pt x="12" y="2"/>
                  </a:cubicBezTo>
                  <a:cubicBezTo>
                    <a:pt x="16" y="4"/>
                    <a:pt x="15" y="9"/>
                    <a:pt x="23" y="7"/>
                  </a:cubicBezTo>
                  <a:cubicBezTo>
                    <a:pt x="23" y="14"/>
                    <a:pt x="23" y="14"/>
                    <a:pt x="23" y="14"/>
                  </a:cubicBezTo>
                  <a:cubicBezTo>
                    <a:pt x="19" y="14"/>
                    <a:pt x="19" y="14"/>
                    <a:pt x="19" y="14"/>
                  </a:cubicBezTo>
                  <a:cubicBezTo>
                    <a:pt x="19" y="16"/>
                    <a:pt x="18" y="17"/>
                    <a:pt x="17" y="17"/>
                  </a:cubicBezTo>
                  <a:cubicBezTo>
                    <a:pt x="20" y="21"/>
                    <a:pt x="16" y="22"/>
                    <a:pt x="16" y="26"/>
                  </a:cubicBezTo>
                  <a:cubicBezTo>
                    <a:pt x="16" y="27"/>
                    <a:pt x="11" y="28"/>
                    <a:pt x="14" y="28"/>
                  </a:cubicBezTo>
                  <a:cubicBezTo>
                    <a:pt x="15" y="31"/>
                    <a:pt x="10" y="29"/>
                    <a:pt x="7" y="30"/>
                  </a:cubicBezTo>
                  <a:cubicBezTo>
                    <a:pt x="8" y="28"/>
                    <a:pt x="6" y="27"/>
                    <a:pt x="6" y="26"/>
                  </a:cubicBezTo>
                  <a:cubicBezTo>
                    <a:pt x="6" y="23"/>
                    <a:pt x="7" y="23"/>
                    <a:pt x="9" y="23"/>
                  </a:cubicBezTo>
                  <a:cubicBezTo>
                    <a:pt x="7" y="21"/>
                    <a:pt x="6" y="17"/>
                    <a:pt x="0" y="19"/>
                  </a:cubicBezTo>
                  <a:cubicBezTo>
                    <a:pt x="0" y="15"/>
                    <a:pt x="4" y="15"/>
                    <a:pt x="6" y="13"/>
                  </a:cubicBezTo>
                  <a:cubicBezTo>
                    <a:pt x="7" y="6"/>
                    <a:pt x="6" y="6"/>
                    <a:pt x="7" y="0"/>
                  </a:cubicBezTo>
                </a:path>
              </a:pathLst>
            </a:custGeom>
            <a:grpFill/>
            <a:ln>
              <a:noFill/>
            </a:ln>
          </p:spPr>
          <p:txBody>
            <a:bodyPr/>
            <a:lstStyle/>
            <a:p>
              <a:pPr defTabSz="1228090">
                <a:defRPr/>
              </a:pPr>
              <a:endParaRPr lang="zh-CN" altLang="en-US">
                <a:latin typeface="+mn-lt"/>
                <a:ea typeface="+mn-ea"/>
              </a:endParaRPr>
            </a:p>
          </p:txBody>
        </p:sp>
        <p:sp>
          <p:nvSpPr>
            <p:cNvPr id="78" name="Freeform 85"/>
            <p:cNvSpPr/>
            <p:nvPr/>
          </p:nvSpPr>
          <p:spPr bwMode="auto">
            <a:xfrm>
              <a:off x="7481887" y="4067175"/>
              <a:ext cx="76200" cy="77788"/>
            </a:xfrm>
            <a:custGeom>
              <a:avLst/>
              <a:gdLst>
                <a:gd name="T0" fmla="*/ 19 w 20"/>
                <a:gd name="T1" fmla="*/ 1 h 21"/>
                <a:gd name="T2" fmla="*/ 19 w 20"/>
                <a:gd name="T3" fmla="*/ 9 h 21"/>
                <a:gd name="T4" fmla="*/ 17 w 20"/>
                <a:gd name="T5" fmla="*/ 7 h 21"/>
                <a:gd name="T6" fmla="*/ 16 w 20"/>
                <a:gd name="T7" fmla="*/ 8 h 21"/>
                <a:gd name="T8" fmla="*/ 16 w 20"/>
                <a:gd name="T9" fmla="*/ 15 h 21"/>
                <a:gd name="T10" fmla="*/ 13 w 20"/>
                <a:gd name="T11" fmla="*/ 15 h 21"/>
                <a:gd name="T12" fmla="*/ 13 w 20"/>
                <a:gd name="T13" fmla="*/ 18 h 21"/>
                <a:gd name="T14" fmla="*/ 9 w 20"/>
                <a:gd name="T15" fmla="*/ 21 h 21"/>
                <a:gd name="T16" fmla="*/ 6 w 20"/>
                <a:gd name="T17" fmla="*/ 16 h 21"/>
                <a:gd name="T18" fmla="*/ 3 w 20"/>
                <a:gd name="T19" fmla="*/ 14 h 21"/>
                <a:gd name="T20" fmla="*/ 0 w 20"/>
                <a:gd name="T21" fmla="*/ 5 h 21"/>
                <a:gd name="T22" fmla="*/ 12 w 20"/>
                <a:gd name="T23" fmla="*/ 2 h 21"/>
                <a:gd name="T24" fmla="*/ 19 w 20"/>
                <a:gd name="T25"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21">
                  <a:moveTo>
                    <a:pt x="19" y="1"/>
                  </a:moveTo>
                  <a:cubicBezTo>
                    <a:pt x="18" y="3"/>
                    <a:pt x="20" y="6"/>
                    <a:pt x="19" y="9"/>
                  </a:cubicBezTo>
                  <a:cubicBezTo>
                    <a:pt x="18" y="10"/>
                    <a:pt x="17" y="8"/>
                    <a:pt x="17" y="7"/>
                  </a:cubicBezTo>
                  <a:cubicBezTo>
                    <a:pt x="17" y="7"/>
                    <a:pt x="16" y="7"/>
                    <a:pt x="16" y="8"/>
                  </a:cubicBezTo>
                  <a:cubicBezTo>
                    <a:pt x="15" y="10"/>
                    <a:pt x="17" y="13"/>
                    <a:pt x="16" y="15"/>
                  </a:cubicBezTo>
                  <a:cubicBezTo>
                    <a:pt x="16" y="15"/>
                    <a:pt x="13" y="15"/>
                    <a:pt x="13" y="15"/>
                  </a:cubicBezTo>
                  <a:cubicBezTo>
                    <a:pt x="13" y="15"/>
                    <a:pt x="13" y="17"/>
                    <a:pt x="13" y="18"/>
                  </a:cubicBezTo>
                  <a:cubicBezTo>
                    <a:pt x="12" y="19"/>
                    <a:pt x="9" y="18"/>
                    <a:pt x="9" y="21"/>
                  </a:cubicBezTo>
                  <a:cubicBezTo>
                    <a:pt x="7" y="20"/>
                    <a:pt x="7" y="18"/>
                    <a:pt x="6" y="16"/>
                  </a:cubicBezTo>
                  <a:cubicBezTo>
                    <a:pt x="5" y="16"/>
                    <a:pt x="3" y="14"/>
                    <a:pt x="3" y="14"/>
                  </a:cubicBezTo>
                  <a:cubicBezTo>
                    <a:pt x="2" y="11"/>
                    <a:pt x="3" y="7"/>
                    <a:pt x="0" y="5"/>
                  </a:cubicBezTo>
                  <a:cubicBezTo>
                    <a:pt x="2" y="3"/>
                    <a:pt x="7" y="3"/>
                    <a:pt x="12" y="2"/>
                  </a:cubicBezTo>
                  <a:cubicBezTo>
                    <a:pt x="14" y="2"/>
                    <a:pt x="16" y="0"/>
                    <a:pt x="19" y="1"/>
                  </a:cubicBezTo>
                </a:path>
              </a:pathLst>
            </a:custGeom>
            <a:grpFill/>
            <a:ln>
              <a:noFill/>
            </a:ln>
          </p:spPr>
          <p:txBody>
            <a:bodyPr/>
            <a:lstStyle/>
            <a:p>
              <a:pPr defTabSz="1228090">
                <a:defRPr/>
              </a:pPr>
              <a:endParaRPr lang="zh-CN" altLang="en-US">
                <a:latin typeface="+mn-lt"/>
                <a:ea typeface="+mn-ea"/>
              </a:endParaRPr>
            </a:p>
          </p:txBody>
        </p:sp>
        <p:sp>
          <p:nvSpPr>
            <p:cNvPr id="79" name="Freeform 86"/>
            <p:cNvSpPr/>
            <p:nvPr/>
          </p:nvSpPr>
          <p:spPr bwMode="auto">
            <a:xfrm>
              <a:off x="2813050" y="706437"/>
              <a:ext cx="1290638" cy="963613"/>
            </a:xfrm>
            <a:custGeom>
              <a:avLst/>
              <a:gdLst>
                <a:gd name="T0" fmla="*/ 244 w 344"/>
                <a:gd name="T1" fmla="*/ 29 h 257"/>
                <a:gd name="T2" fmla="*/ 258 w 344"/>
                <a:gd name="T3" fmla="*/ 30 h 257"/>
                <a:gd name="T4" fmla="*/ 277 w 344"/>
                <a:gd name="T5" fmla="*/ 26 h 257"/>
                <a:gd name="T6" fmla="*/ 289 w 344"/>
                <a:gd name="T7" fmla="*/ 27 h 257"/>
                <a:gd name="T8" fmla="*/ 287 w 344"/>
                <a:gd name="T9" fmla="*/ 31 h 257"/>
                <a:gd name="T10" fmla="*/ 324 w 344"/>
                <a:gd name="T11" fmla="*/ 24 h 257"/>
                <a:gd name="T12" fmla="*/ 343 w 344"/>
                <a:gd name="T13" fmla="*/ 29 h 257"/>
                <a:gd name="T14" fmla="*/ 318 w 344"/>
                <a:gd name="T15" fmla="*/ 41 h 257"/>
                <a:gd name="T16" fmla="*/ 311 w 344"/>
                <a:gd name="T17" fmla="*/ 51 h 257"/>
                <a:gd name="T18" fmla="*/ 298 w 344"/>
                <a:gd name="T19" fmla="*/ 65 h 257"/>
                <a:gd name="T20" fmla="*/ 301 w 344"/>
                <a:gd name="T21" fmla="*/ 78 h 257"/>
                <a:gd name="T22" fmla="*/ 293 w 344"/>
                <a:gd name="T23" fmla="*/ 90 h 257"/>
                <a:gd name="T24" fmla="*/ 303 w 344"/>
                <a:gd name="T25" fmla="*/ 107 h 257"/>
                <a:gd name="T26" fmla="*/ 294 w 344"/>
                <a:gd name="T27" fmla="*/ 120 h 257"/>
                <a:gd name="T28" fmla="*/ 284 w 344"/>
                <a:gd name="T29" fmla="*/ 131 h 257"/>
                <a:gd name="T30" fmla="*/ 298 w 344"/>
                <a:gd name="T31" fmla="*/ 156 h 257"/>
                <a:gd name="T32" fmla="*/ 276 w 344"/>
                <a:gd name="T33" fmla="*/ 153 h 257"/>
                <a:gd name="T34" fmla="*/ 275 w 344"/>
                <a:gd name="T35" fmla="*/ 162 h 257"/>
                <a:gd name="T36" fmla="*/ 265 w 344"/>
                <a:gd name="T37" fmla="*/ 176 h 257"/>
                <a:gd name="T38" fmla="*/ 242 w 344"/>
                <a:gd name="T39" fmla="*/ 182 h 257"/>
                <a:gd name="T40" fmla="*/ 231 w 344"/>
                <a:gd name="T41" fmla="*/ 189 h 257"/>
                <a:gd name="T42" fmla="*/ 224 w 344"/>
                <a:gd name="T43" fmla="*/ 197 h 257"/>
                <a:gd name="T44" fmla="*/ 193 w 344"/>
                <a:gd name="T45" fmla="*/ 205 h 257"/>
                <a:gd name="T46" fmla="*/ 185 w 344"/>
                <a:gd name="T47" fmla="*/ 218 h 257"/>
                <a:gd name="T48" fmla="*/ 176 w 344"/>
                <a:gd name="T49" fmla="*/ 229 h 257"/>
                <a:gd name="T50" fmla="*/ 174 w 344"/>
                <a:gd name="T51" fmla="*/ 240 h 257"/>
                <a:gd name="T52" fmla="*/ 155 w 344"/>
                <a:gd name="T53" fmla="*/ 252 h 257"/>
                <a:gd name="T54" fmla="*/ 136 w 344"/>
                <a:gd name="T55" fmla="*/ 242 h 257"/>
                <a:gd name="T56" fmla="*/ 124 w 344"/>
                <a:gd name="T57" fmla="*/ 228 h 257"/>
                <a:gd name="T58" fmla="*/ 117 w 344"/>
                <a:gd name="T59" fmla="*/ 218 h 257"/>
                <a:gd name="T60" fmla="*/ 112 w 344"/>
                <a:gd name="T61" fmla="*/ 197 h 257"/>
                <a:gd name="T62" fmla="*/ 115 w 344"/>
                <a:gd name="T63" fmla="*/ 190 h 257"/>
                <a:gd name="T64" fmla="*/ 124 w 344"/>
                <a:gd name="T65" fmla="*/ 179 h 257"/>
                <a:gd name="T66" fmla="*/ 119 w 344"/>
                <a:gd name="T67" fmla="*/ 165 h 257"/>
                <a:gd name="T68" fmla="*/ 122 w 344"/>
                <a:gd name="T69" fmla="*/ 153 h 257"/>
                <a:gd name="T70" fmla="*/ 108 w 344"/>
                <a:gd name="T71" fmla="*/ 149 h 257"/>
                <a:gd name="T72" fmla="*/ 98 w 344"/>
                <a:gd name="T73" fmla="*/ 131 h 257"/>
                <a:gd name="T74" fmla="*/ 88 w 344"/>
                <a:gd name="T75" fmla="*/ 111 h 257"/>
                <a:gd name="T76" fmla="*/ 63 w 344"/>
                <a:gd name="T77" fmla="*/ 99 h 257"/>
                <a:gd name="T78" fmla="*/ 28 w 344"/>
                <a:gd name="T79" fmla="*/ 100 h 257"/>
                <a:gd name="T80" fmla="*/ 28 w 344"/>
                <a:gd name="T81" fmla="*/ 92 h 257"/>
                <a:gd name="T82" fmla="*/ 14 w 344"/>
                <a:gd name="T83" fmla="*/ 79 h 257"/>
                <a:gd name="T84" fmla="*/ 21 w 344"/>
                <a:gd name="T85" fmla="*/ 66 h 257"/>
                <a:gd name="T86" fmla="*/ 37 w 344"/>
                <a:gd name="T87" fmla="*/ 59 h 257"/>
                <a:gd name="T88" fmla="*/ 40 w 344"/>
                <a:gd name="T89" fmla="*/ 51 h 257"/>
                <a:gd name="T90" fmla="*/ 36 w 344"/>
                <a:gd name="T91" fmla="*/ 45 h 257"/>
                <a:gd name="T92" fmla="*/ 49 w 344"/>
                <a:gd name="T93" fmla="*/ 41 h 257"/>
                <a:gd name="T94" fmla="*/ 63 w 344"/>
                <a:gd name="T95" fmla="*/ 27 h 257"/>
                <a:gd name="T96" fmla="*/ 105 w 344"/>
                <a:gd name="T97" fmla="*/ 22 h 257"/>
                <a:gd name="T98" fmla="*/ 124 w 344"/>
                <a:gd name="T99" fmla="*/ 27 h 257"/>
                <a:gd name="T100" fmla="*/ 143 w 344"/>
                <a:gd name="T101" fmla="*/ 17 h 257"/>
                <a:gd name="T102" fmla="*/ 160 w 344"/>
                <a:gd name="T103" fmla="*/ 19 h 257"/>
                <a:gd name="T104" fmla="*/ 165 w 344"/>
                <a:gd name="T105" fmla="*/ 9 h 257"/>
                <a:gd name="T106" fmla="*/ 197 w 344"/>
                <a:gd name="T107" fmla="*/ 2 h 257"/>
                <a:gd name="T108" fmla="*/ 242 w 344"/>
                <a:gd name="T109" fmla="*/ 1 h 257"/>
                <a:gd name="T110" fmla="*/ 276 w 344"/>
                <a:gd name="T111" fmla="*/ 12 h 257"/>
                <a:gd name="T112" fmla="*/ 287 w 344"/>
                <a:gd name="T113" fmla="*/ 20 h 257"/>
                <a:gd name="T114" fmla="*/ 239 w 344"/>
                <a:gd name="T115" fmla="*/ 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4" h="257">
                  <a:moveTo>
                    <a:pt x="232" y="26"/>
                  </a:moveTo>
                  <a:cubicBezTo>
                    <a:pt x="233" y="27"/>
                    <a:pt x="235" y="27"/>
                    <a:pt x="235" y="29"/>
                  </a:cubicBezTo>
                  <a:cubicBezTo>
                    <a:pt x="237" y="30"/>
                    <a:pt x="239" y="27"/>
                    <a:pt x="239" y="27"/>
                  </a:cubicBezTo>
                  <a:cubicBezTo>
                    <a:pt x="242" y="27"/>
                    <a:pt x="242" y="29"/>
                    <a:pt x="244" y="29"/>
                  </a:cubicBezTo>
                  <a:cubicBezTo>
                    <a:pt x="245" y="28"/>
                    <a:pt x="245" y="27"/>
                    <a:pt x="246" y="27"/>
                  </a:cubicBezTo>
                  <a:cubicBezTo>
                    <a:pt x="248" y="27"/>
                    <a:pt x="249" y="27"/>
                    <a:pt x="251" y="27"/>
                  </a:cubicBezTo>
                  <a:cubicBezTo>
                    <a:pt x="256" y="26"/>
                    <a:pt x="262" y="24"/>
                    <a:pt x="266" y="26"/>
                  </a:cubicBezTo>
                  <a:cubicBezTo>
                    <a:pt x="265" y="29"/>
                    <a:pt x="259" y="27"/>
                    <a:pt x="258" y="30"/>
                  </a:cubicBezTo>
                  <a:cubicBezTo>
                    <a:pt x="258" y="33"/>
                    <a:pt x="261" y="30"/>
                    <a:pt x="261" y="30"/>
                  </a:cubicBezTo>
                  <a:cubicBezTo>
                    <a:pt x="263" y="30"/>
                    <a:pt x="263" y="32"/>
                    <a:pt x="268" y="30"/>
                  </a:cubicBezTo>
                  <a:cubicBezTo>
                    <a:pt x="268" y="30"/>
                    <a:pt x="269" y="29"/>
                    <a:pt x="270" y="29"/>
                  </a:cubicBezTo>
                  <a:cubicBezTo>
                    <a:pt x="271" y="28"/>
                    <a:pt x="277" y="26"/>
                    <a:pt x="277" y="26"/>
                  </a:cubicBezTo>
                  <a:cubicBezTo>
                    <a:pt x="280" y="29"/>
                    <a:pt x="276" y="25"/>
                    <a:pt x="279" y="24"/>
                  </a:cubicBezTo>
                  <a:cubicBezTo>
                    <a:pt x="279" y="24"/>
                    <a:pt x="283" y="25"/>
                    <a:pt x="283" y="24"/>
                  </a:cubicBezTo>
                  <a:cubicBezTo>
                    <a:pt x="284" y="24"/>
                    <a:pt x="286" y="22"/>
                    <a:pt x="290" y="23"/>
                  </a:cubicBezTo>
                  <a:cubicBezTo>
                    <a:pt x="290" y="25"/>
                    <a:pt x="290" y="27"/>
                    <a:pt x="289" y="27"/>
                  </a:cubicBezTo>
                  <a:cubicBezTo>
                    <a:pt x="288" y="28"/>
                    <a:pt x="287" y="29"/>
                    <a:pt x="286" y="30"/>
                  </a:cubicBezTo>
                  <a:cubicBezTo>
                    <a:pt x="284" y="32"/>
                    <a:pt x="284" y="35"/>
                    <a:pt x="280" y="34"/>
                  </a:cubicBezTo>
                  <a:cubicBezTo>
                    <a:pt x="281" y="38"/>
                    <a:pt x="283" y="33"/>
                    <a:pt x="286" y="34"/>
                  </a:cubicBezTo>
                  <a:cubicBezTo>
                    <a:pt x="287" y="35"/>
                    <a:pt x="286" y="32"/>
                    <a:pt x="287" y="31"/>
                  </a:cubicBezTo>
                  <a:cubicBezTo>
                    <a:pt x="289" y="30"/>
                    <a:pt x="294" y="32"/>
                    <a:pt x="294" y="29"/>
                  </a:cubicBezTo>
                  <a:cubicBezTo>
                    <a:pt x="298" y="33"/>
                    <a:pt x="306" y="26"/>
                    <a:pt x="308" y="30"/>
                  </a:cubicBezTo>
                  <a:cubicBezTo>
                    <a:pt x="310" y="29"/>
                    <a:pt x="311" y="27"/>
                    <a:pt x="312" y="26"/>
                  </a:cubicBezTo>
                  <a:cubicBezTo>
                    <a:pt x="317" y="27"/>
                    <a:pt x="320" y="24"/>
                    <a:pt x="324" y="24"/>
                  </a:cubicBezTo>
                  <a:cubicBezTo>
                    <a:pt x="323" y="24"/>
                    <a:pt x="325" y="26"/>
                    <a:pt x="325" y="26"/>
                  </a:cubicBezTo>
                  <a:cubicBezTo>
                    <a:pt x="326" y="26"/>
                    <a:pt x="331" y="25"/>
                    <a:pt x="332" y="26"/>
                  </a:cubicBezTo>
                  <a:cubicBezTo>
                    <a:pt x="334" y="28"/>
                    <a:pt x="333" y="25"/>
                    <a:pt x="335" y="26"/>
                  </a:cubicBezTo>
                  <a:cubicBezTo>
                    <a:pt x="338" y="26"/>
                    <a:pt x="340" y="29"/>
                    <a:pt x="343" y="29"/>
                  </a:cubicBezTo>
                  <a:cubicBezTo>
                    <a:pt x="344" y="32"/>
                    <a:pt x="342" y="31"/>
                    <a:pt x="340" y="31"/>
                  </a:cubicBezTo>
                  <a:cubicBezTo>
                    <a:pt x="340" y="32"/>
                    <a:pt x="338" y="34"/>
                    <a:pt x="338" y="34"/>
                  </a:cubicBezTo>
                  <a:cubicBezTo>
                    <a:pt x="334" y="36"/>
                    <a:pt x="328" y="35"/>
                    <a:pt x="328" y="40"/>
                  </a:cubicBezTo>
                  <a:cubicBezTo>
                    <a:pt x="324" y="40"/>
                    <a:pt x="320" y="39"/>
                    <a:pt x="318" y="41"/>
                  </a:cubicBezTo>
                  <a:cubicBezTo>
                    <a:pt x="320" y="43"/>
                    <a:pt x="323" y="44"/>
                    <a:pt x="317" y="44"/>
                  </a:cubicBezTo>
                  <a:cubicBezTo>
                    <a:pt x="317" y="46"/>
                    <a:pt x="319" y="45"/>
                    <a:pt x="321" y="45"/>
                  </a:cubicBezTo>
                  <a:cubicBezTo>
                    <a:pt x="319" y="49"/>
                    <a:pt x="312" y="49"/>
                    <a:pt x="311" y="54"/>
                  </a:cubicBezTo>
                  <a:cubicBezTo>
                    <a:pt x="308" y="54"/>
                    <a:pt x="312" y="51"/>
                    <a:pt x="311" y="51"/>
                  </a:cubicBezTo>
                  <a:cubicBezTo>
                    <a:pt x="310" y="51"/>
                    <a:pt x="307" y="53"/>
                    <a:pt x="304" y="54"/>
                  </a:cubicBezTo>
                  <a:cubicBezTo>
                    <a:pt x="304" y="55"/>
                    <a:pt x="306" y="55"/>
                    <a:pt x="307" y="55"/>
                  </a:cubicBezTo>
                  <a:cubicBezTo>
                    <a:pt x="303" y="58"/>
                    <a:pt x="305" y="57"/>
                    <a:pt x="304" y="62"/>
                  </a:cubicBezTo>
                  <a:cubicBezTo>
                    <a:pt x="304" y="64"/>
                    <a:pt x="299" y="64"/>
                    <a:pt x="298" y="65"/>
                  </a:cubicBezTo>
                  <a:cubicBezTo>
                    <a:pt x="298" y="66"/>
                    <a:pt x="299" y="69"/>
                    <a:pt x="298" y="69"/>
                  </a:cubicBezTo>
                  <a:cubicBezTo>
                    <a:pt x="297" y="70"/>
                    <a:pt x="295" y="70"/>
                    <a:pt x="293" y="71"/>
                  </a:cubicBezTo>
                  <a:cubicBezTo>
                    <a:pt x="293" y="73"/>
                    <a:pt x="295" y="73"/>
                    <a:pt x="296" y="75"/>
                  </a:cubicBezTo>
                  <a:cubicBezTo>
                    <a:pt x="296" y="78"/>
                    <a:pt x="300" y="77"/>
                    <a:pt x="301" y="78"/>
                  </a:cubicBezTo>
                  <a:cubicBezTo>
                    <a:pt x="302" y="78"/>
                    <a:pt x="301" y="80"/>
                    <a:pt x="301" y="80"/>
                  </a:cubicBezTo>
                  <a:cubicBezTo>
                    <a:pt x="302" y="81"/>
                    <a:pt x="304" y="81"/>
                    <a:pt x="305" y="82"/>
                  </a:cubicBezTo>
                  <a:cubicBezTo>
                    <a:pt x="305" y="84"/>
                    <a:pt x="307" y="85"/>
                    <a:pt x="307" y="88"/>
                  </a:cubicBezTo>
                  <a:cubicBezTo>
                    <a:pt x="302" y="89"/>
                    <a:pt x="298" y="88"/>
                    <a:pt x="293" y="90"/>
                  </a:cubicBezTo>
                  <a:cubicBezTo>
                    <a:pt x="296" y="94"/>
                    <a:pt x="299" y="98"/>
                    <a:pt x="307" y="97"/>
                  </a:cubicBezTo>
                  <a:cubicBezTo>
                    <a:pt x="306" y="100"/>
                    <a:pt x="308" y="100"/>
                    <a:pt x="310" y="100"/>
                  </a:cubicBezTo>
                  <a:cubicBezTo>
                    <a:pt x="310" y="103"/>
                    <a:pt x="307" y="102"/>
                    <a:pt x="307" y="104"/>
                  </a:cubicBezTo>
                  <a:cubicBezTo>
                    <a:pt x="307" y="106"/>
                    <a:pt x="305" y="107"/>
                    <a:pt x="303" y="107"/>
                  </a:cubicBezTo>
                  <a:cubicBezTo>
                    <a:pt x="301" y="112"/>
                    <a:pt x="308" y="109"/>
                    <a:pt x="307" y="114"/>
                  </a:cubicBezTo>
                  <a:cubicBezTo>
                    <a:pt x="304" y="114"/>
                    <a:pt x="304" y="115"/>
                    <a:pt x="305" y="116"/>
                  </a:cubicBezTo>
                  <a:cubicBezTo>
                    <a:pt x="304" y="120"/>
                    <a:pt x="301" y="115"/>
                    <a:pt x="298" y="116"/>
                  </a:cubicBezTo>
                  <a:cubicBezTo>
                    <a:pt x="296" y="116"/>
                    <a:pt x="297" y="120"/>
                    <a:pt x="294" y="120"/>
                  </a:cubicBezTo>
                  <a:cubicBezTo>
                    <a:pt x="294" y="122"/>
                    <a:pt x="295" y="123"/>
                    <a:pt x="297" y="124"/>
                  </a:cubicBezTo>
                  <a:cubicBezTo>
                    <a:pt x="297" y="126"/>
                    <a:pt x="293" y="125"/>
                    <a:pt x="291" y="125"/>
                  </a:cubicBezTo>
                  <a:cubicBezTo>
                    <a:pt x="287" y="126"/>
                    <a:pt x="284" y="129"/>
                    <a:pt x="280" y="130"/>
                  </a:cubicBezTo>
                  <a:cubicBezTo>
                    <a:pt x="280" y="132"/>
                    <a:pt x="283" y="130"/>
                    <a:pt x="284" y="131"/>
                  </a:cubicBezTo>
                  <a:cubicBezTo>
                    <a:pt x="286" y="132"/>
                    <a:pt x="287" y="136"/>
                    <a:pt x="290" y="135"/>
                  </a:cubicBezTo>
                  <a:cubicBezTo>
                    <a:pt x="291" y="138"/>
                    <a:pt x="288" y="138"/>
                    <a:pt x="287" y="139"/>
                  </a:cubicBezTo>
                  <a:cubicBezTo>
                    <a:pt x="286" y="141"/>
                    <a:pt x="289" y="146"/>
                    <a:pt x="286" y="146"/>
                  </a:cubicBezTo>
                  <a:cubicBezTo>
                    <a:pt x="288" y="152"/>
                    <a:pt x="297" y="150"/>
                    <a:pt x="298" y="156"/>
                  </a:cubicBezTo>
                  <a:cubicBezTo>
                    <a:pt x="296" y="156"/>
                    <a:pt x="293" y="157"/>
                    <a:pt x="293" y="155"/>
                  </a:cubicBezTo>
                  <a:cubicBezTo>
                    <a:pt x="291" y="155"/>
                    <a:pt x="292" y="156"/>
                    <a:pt x="293" y="156"/>
                  </a:cubicBezTo>
                  <a:cubicBezTo>
                    <a:pt x="289" y="160"/>
                    <a:pt x="287" y="160"/>
                    <a:pt x="280" y="159"/>
                  </a:cubicBezTo>
                  <a:cubicBezTo>
                    <a:pt x="282" y="154"/>
                    <a:pt x="274" y="159"/>
                    <a:pt x="276" y="153"/>
                  </a:cubicBezTo>
                  <a:cubicBezTo>
                    <a:pt x="272" y="152"/>
                    <a:pt x="272" y="156"/>
                    <a:pt x="268" y="155"/>
                  </a:cubicBezTo>
                  <a:cubicBezTo>
                    <a:pt x="269" y="157"/>
                    <a:pt x="269" y="158"/>
                    <a:pt x="266" y="158"/>
                  </a:cubicBezTo>
                  <a:cubicBezTo>
                    <a:pt x="266" y="160"/>
                    <a:pt x="274" y="160"/>
                    <a:pt x="268" y="160"/>
                  </a:cubicBezTo>
                  <a:cubicBezTo>
                    <a:pt x="269" y="163"/>
                    <a:pt x="272" y="162"/>
                    <a:pt x="275" y="162"/>
                  </a:cubicBezTo>
                  <a:cubicBezTo>
                    <a:pt x="278" y="162"/>
                    <a:pt x="282" y="164"/>
                    <a:pt x="286" y="163"/>
                  </a:cubicBezTo>
                  <a:cubicBezTo>
                    <a:pt x="283" y="168"/>
                    <a:pt x="280" y="171"/>
                    <a:pt x="276" y="175"/>
                  </a:cubicBezTo>
                  <a:cubicBezTo>
                    <a:pt x="273" y="174"/>
                    <a:pt x="270" y="175"/>
                    <a:pt x="268" y="176"/>
                  </a:cubicBezTo>
                  <a:cubicBezTo>
                    <a:pt x="267" y="176"/>
                    <a:pt x="265" y="176"/>
                    <a:pt x="265" y="176"/>
                  </a:cubicBezTo>
                  <a:cubicBezTo>
                    <a:pt x="263" y="178"/>
                    <a:pt x="264" y="176"/>
                    <a:pt x="262" y="176"/>
                  </a:cubicBezTo>
                  <a:cubicBezTo>
                    <a:pt x="258" y="176"/>
                    <a:pt x="255" y="179"/>
                    <a:pt x="249" y="179"/>
                  </a:cubicBezTo>
                  <a:cubicBezTo>
                    <a:pt x="247" y="179"/>
                    <a:pt x="249" y="180"/>
                    <a:pt x="249" y="180"/>
                  </a:cubicBezTo>
                  <a:cubicBezTo>
                    <a:pt x="248" y="183"/>
                    <a:pt x="247" y="181"/>
                    <a:pt x="242" y="182"/>
                  </a:cubicBezTo>
                  <a:cubicBezTo>
                    <a:pt x="242" y="183"/>
                    <a:pt x="244" y="183"/>
                    <a:pt x="245" y="183"/>
                  </a:cubicBezTo>
                  <a:cubicBezTo>
                    <a:pt x="245" y="185"/>
                    <a:pt x="235" y="186"/>
                    <a:pt x="237" y="182"/>
                  </a:cubicBezTo>
                  <a:cubicBezTo>
                    <a:pt x="236" y="182"/>
                    <a:pt x="232" y="182"/>
                    <a:pt x="231" y="183"/>
                  </a:cubicBezTo>
                  <a:cubicBezTo>
                    <a:pt x="230" y="184"/>
                    <a:pt x="232" y="187"/>
                    <a:pt x="231" y="189"/>
                  </a:cubicBezTo>
                  <a:cubicBezTo>
                    <a:pt x="231" y="188"/>
                    <a:pt x="227" y="187"/>
                    <a:pt x="227" y="189"/>
                  </a:cubicBezTo>
                  <a:cubicBezTo>
                    <a:pt x="227" y="189"/>
                    <a:pt x="229" y="191"/>
                    <a:pt x="228" y="193"/>
                  </a:cubicBezTo>
                  <a:cubicBezTo>
                    <a:pt x="226" y="194"/>
                    <a:pt x="226" y="193"/>
                    <a:pt x="224" y="193"/>
                  </a:cubicBezTo>
                  <a:cubicBezTo>
                    <a:pt x="224" y="197"/>
                    <a:pt x="224" y="197"/>
                    <a:pt x="224" y="197"/>
                  </a:cubicBezTo>
                  <a:cubicBezTo>
                    <a:pt x="223" y="197"/>
                    <a:pt x="222" y="197"/>
                    <a:pt x="221" y="197"/>
                  </a:cubicBezTo>
                  <a:cubicBezTo>
                    <a:pt x="220" y="197"/>
                    <a:pt x="221" y="199"/>
                    <a:pt x="220" y="200"/>
                  </a:cubicBezTo>
                  <a:cubicBezTo>
                    <a:pt x="218" y="201"/>
                    <a:pt x="212" y="199"/>
                    <a:pt x="213" y="204"/>
                  </a:cubicBezTo>
                  <a:cubicBezTo>
                    <a:pt x="207" y="205"/>
                    <a:pt x="201" y="206"/>
                    <a:pt x="193" y="205"/>
                  </a:cubicBezTo>
                  <a:cubicBezTo>
                    <a:pt x="190" y="207"/>
                    <a:pt x="189" y="214"/>
                    <a:pt x="185" y="211"/>
                  </a:cubicBezTo>
                  <a:cubicBezTo>
                    <a:pt x="185" y="212"/>
                    <a:pt x="187" y="213"/>
                    <a:pt x="186" y="215"/>
                  </a:cubicBezTo>
                  <a:cubicBezTo>
                    <a:pt x="186" y="215"/>
                    <a:pt x="184" y="215"/>
                    <a:pt x="183" y="215"/>
                  </a:cubicBezTo>
                  <a:cubicBezTo>
                    <a:pt x="183" y="216"/>
                    <a:pt x="185" y="217"/>
                    <a:pt x="185" y="218"/>
                  </a:cubicBezTo>
                  <a:cubicBezTo>
                    <a:pt x="185" y="218"/>
                    <a:pt x="183" y="219"/>
                    <a:pt x="183" y="219"/>
                  </a:cubicBezTo>
                  <a:cubicBezTo>
                    <a:pt x="183" y="221"/>
                    <a:pt x="179" y="224"/>
                    <a:pt x="182" y="225"/>
                  </a:cubicBezTo>
                  <a:cubicBezTo>
                    <a:pt x="182" y="227"/>
                    <a:pt x="180" y="226"/>
                    <a:pt x="179" y="226"/>
                  </a:cubicBezTo>
                  <a:cubicBezTo>
                    <a:pt x="179" y="227"/>
                    <a:pt x="177" y="229"/>
                    <a:pt x="176" y="229"/>
                  </a:cubicBezTo>
                  <a:cubicBezTo>
                    <a:pt x="176" y="230"/>
                    <a:pt x="177" y="232"/>
                    <a:pt x="176" y="232"/>
                  </a:cubicBezTo>
                  <a:cubicBezTo>
                    <a:pt x="174" y="234"/>
                    <a:pt x="176" y="235"/>
                    <a:pt x="175" y="238"/>
                  </a:cubicBezTo>
                  <a:cubicBezTo>
                    <a:pt x="175" y="238"/>
                    <a:pt x="172" y="237"/>
                    <a:pt x="172" y="238"/>
                  </a:cubicBezTo>
                  <a:cubicBezTo>
                    <a:pt x="172" y="238"/>
                    <a:pt x="173" y="239"/>
                    <a:pt x="174" y="240"/>
                  </a:cubicBezTo>
                  <a:cubicBezTo>
                    <a:pt x="174" y="243"/>
                    <a:pt x="172" y="243"/>
                    <a:pt x="172" y="245"/>
                  </a:cubicBezTo>
                  <a:cubicBezTo>
                    <a:pt x="172" y="246"/>
                    <a:pt x="173" y="248"/>
                    <a:pt x="174" y="247"/>
                  </a:cubicBezTo>
                  <a:cubicBezTo>
                    <a:pt x="172" y="252"/>
                    <a:pt x="169" y="254"/>
                    <a:pt x="165" y="257"/>
                  </a:cubicBezTo>
                  <a:cubicBezTo>
                    <a:pt x="161" y="257"/>
                    <a:pt x="158" y="254"/>
                    <a:pt x="155" y="252"/>
                  </a:cubicBezTo>
                  <a:cubicBezTo>
                    <a:pt x="151" y="257"/>
                    <a:pt x="143" y="248"/>
                    <a:pt x="144" y="249"/>
                  </a:cubicBezTo>
                  <a:cubicBezTo>
                    <a:pt x="143" y="248"/>
                    <a:pt x="142" y="251"/>
                    <a:pt x="143" y="252"/>
                  </a:cubicBezTo>
                  <a:cubicBezTo>
                    <a:pt x="141" y="251"/>
                    <a:pt x="141" y="249"/>
                    <a:pt x="140" y="247"/>
                  </a:cubicBezTo>
                  <a:cubicBezTo>
                    <a:pt x="139" y="246"/>
                    <a:pt x="135" y="246"/>
                    <a:pt x="136" y="242"/>
                  </a:cubicBezTo>
                  <a:cubicBezTo>
                    <a:pt x="134" y="240"/>
                    <a:pt x="132" y="239"/>
                    <a:pt x="130" y="238"/>
                  </a:cubicBezTo>
                  <a:cubicBezTo>
                    <a:pt x="130" y="236"/>
                    <a:pt x="132" y="237"/>
                    <a:pt x="133" y="236"/>
                  </a:cubicBezTo>
                  <a:cubicBezTo>
                    <a:pt x="132" y="233"/>
                    <a:pt x="129" y="234"/>
                    <a:pt x="127" y="232"/>
                  </a:cubicBezTo>
                  <a:cubicBezTo>
                    <a:pt x="126" y="231"/>
                    <a:pt x="126" y="228"/>
                    <a:pt x="124" y="228"/>
                  </a:cubicBezTo>
                  <a:cubicBezTo>
                    <a:pt x="122" y="231"/>
                    <a:pt x="124" y="226"/>
                    <a:pt x="124" y="226"/>
                  </a:cubicBezTo>
                  <a:cubicBezTo>
                    <a:pt x="124" y="225"/>
                    <a:pt x="122" y="226"/>
                    <a:pt x="122" y="225"/>
                  </a:cubicBezTo>
                  <a:cubicBezTo>
                    <a:pt x="121" y="223"/>
                    <a:pt x="123" y="221"/>
                    <a:pt x="120" y="221"/>
                  </a:cubicBezTo>
                  <a:cubicBezTo>
                    <a:pt x="118" y="221"/>
                    <a:pt x="120" y="215"/>
                    <a:pt x="117" y="218"/>
                  </a:cubicBezTo>
                  <a:cubicBezTo>
                    <a:pt x="116" y="217"/>
                    <a:pt x="116" y="215"/>
                    <a:pt x="113" y="215"/>
                  </a:cubicBezTo>
                  <a:cubicBezTo>
                    <a:pt x="114" y="213"/>
                    <a:pt x="116" y="213"/>
                    <a:pt x="116" y="211"/>
                  </a:cubicBezTo>
                  <a:cubicBezTo>
                    <a:pt x="116" y="209"/>
                    <a:pt x="113" y="210"/>
                    <a:pt x="110" y="210"/>
                  </a:cubicBezTo>
                  <a:cubicBezTo>
                    <a:pt x="109" y="204"/>
                    <a:pt x="110" y="202"/>
                    <a:pt x="112" y="197"/>
                  </a:cubicBezTo>
                  <a:cubicBezTo>
                    <a:pt x="109" y="195"/>
                    <a:pt x="115" y="192"/>
                    <a:pt x="109" y="193"/>
                  </a:cubicBezTo>
                  <a:cubicBezTo>
                    <a:pt x="109" y="191"/>
                    <a:pt x="111" y="192"/>
                    <a:pt x="112" y="191"/>
                  </a:cubicBezTo>
                  <a:cubicBezTo>
                    <a:pt x="112" y="191"/>
                    <a:pt x="112" y="189"/>
                    <a:pt x="112" y="189"/>
                  </a:cubicBezTo>
                  <a:cubicBezTo>
                    <a:pt x="113" y="188"/>
                    <a:pt x="113" y="190"/>
                    <a:pt x="115" y="190"/>
                  </a:cubicBezTo>
                  <a:cubicBezTo>
                    <a:pt x="115" y="182"/>
                    <a:pt x="115" y="182"/>
                    <a:pt x="115" y="182"/>
                  </a:cubicBezTo>
                  <a:cubicBezTo>
                    <a:pt x="117" y="182"/>
                    <a:pt x="118" y="180"/>
                    <a:pt x="119" y="179"/>
                  </a:cubicBezTo>
                  <a:cubicBezTo>
                    <a:pt x="120" y="179"/>
                    <a:pt x="120" y="180"/>
                    <a:pt x="120" y="182"/>
                  </a:cubicBezTo>
                  <a:cubicBezTo>
                    <a:pt x="122" y="181"/>
                    <a:pt x="122" y="178"/>
                    <a:pt x="124" y="179"/>
                  </a:cubicBezTo>
                  <a:cubicBezTo>
                    <a:pt x="126" y="177"/>
                    <a:pt x="123" y="176"/>
                    <a:pt x="123" y="176"/>
                  </a:cubicBezTo>
                  <a:cubicBezTo>
                    <a:pt x="123" y="174"/>
                    <a:pt x="127" y="174"/>
                    <a:pt x="127" y="173"/>
                  </a:cubicBezTo>
                  <a:cubicBezTo>
                    <a:pt x="128" y="171"/>
                    <a:pt x="123" y="170"/>
                    <a:pt x="126" y="166"/>
                  </a:cubicBezTo>
                  <a:cubicBezTo>
                    <a:pt x="120" y="170"/>
                    <a:pt x="128" y="163"/>
                    <a:pt x="119" y="165"/>
                  </a:cubicBezTo>
                  <a:cubicBezTo>
                    <a:pt x="118" y="160"/>
                    <a:pt x="123" y="160"/>
                    <a:pt x="127" y="160"/>
                  </a:cubicBezTo>
                  <a:cubicBezTo>
                    <a:pt x="127" y="159"/>
                    <a:pt x="124" y="160"/>
                    <a:pt x="124" y="158"/>
                  </a:cubicBezTo>
                  <a:cubicBezTo>
                    <a:pt x="125" y="156"/>
                    <a:pt x="122" y="157"/>
                    <a:pt x="122" y="156"/>
                  </a:cubicBezTo>
                  <a:cubicBezTo>
                    <a:pt x="121" y="156"/>
                    <a:pt x="122" y="154"/>
                    <a:pt x="122" y="153"/>
                  </a:cubicBezTo>
                  <a:cubicBezTo>
                    <a:pt x="121" y="153"/>
                    <a:pt x="118" y="151"/>
                    <a:pt x="117" y="151"/>
                  </a:cubicBezTo>
                  <a:cubicBezTo>
                    <a:pt x="116" y="151"/>
                    <a:pt x="115" y="147"/>
                    <a:pt x="113" y="145"/>
                  </a:cubicBezTo>
                  <a:cubicBezTo>
                    <a:pt x="111" y="147"/>
                    <a:pt x="110" y="149"/>
                    <a:pt x="109" y="145"/>
                  </a:cubicBezTo>
                  <a:cubicBezTo>
                    <a:pt x="107" y="145"/>
                    <a:pt x="108" y="148"/>
                    <a:pt x="108" y="149"/>
                  </a:cubicBezTo>
                  <a:cubicBezTo>
                    <a:pt x="101" y="149"/>
                    <a:pt x="101" y="149"/>
                    <a:pt x="101" y="149"/>
                  </a:cubicBezTo>
                  <a:cubicBezTo>
                    <a:pt x="96" y="143"/>
                    <a:pt x="99" y="139"/>
                    <a:pt x="101" y="132"/>
                  </a:cubicBezTo>
                  <a:cubicBezTo>
                    <a:pt x="100" y="131"/>
                    <a:pt x="99" y="130"/>
                    <a:pt x="99" y="128"/>
                  </a:cubicBezTo>
                  <a:cubicBezTo>
                    <a:pt x="98" y="128"/>
                    <a:pt x="98" y="130"/>
                    <a:pt x="98" y="131"/>
                  </a:cubicBezTo>
                  <a:cubicBezTo>
                    <a:pt x="94" y="131"/>
                    <a:pt x="99" y="123"/>
                    <a:pt x="94" y="125"/>
                  </a:cubicBezTo>
                  <a:cubicBezTo>
                    <a:pt x="95" y="123"/>
                    <a:pt x="95" y="122"/>
                    <a:pt x="94" y="120"/>
                  </a:cubicBezTo>
                  <a:cubicBezTo>
                    <a:pt x="93" y="118"/>
                    <a:pt x="91" y="119"/>
                    <a:pt x="89" y="118"/>
                  </a:cubicBezTo>
                  <a:cubicBezTo>
                    <a:pt x="88" y="116"/>
                    <a:pt x="89" y="113"/>
                    <a:pt x="88" y="111"/>
                  </a:cubicBezTo>
                  <a:cubicBezTo>
                    <a:pt x="87" y="109"/>
                    <a:pt x="83" y="109"/>
                    <a:pt x="85" y="106"/>
                  </a:cubicBezTo>
                  <a:cubicBezTo>
                    <a:pt x="83" y="107"/>
                    <a:pt x="82" y="105"/>
                    <a:pt x="81" y="104"/>
                  </a:cubicBezTo>
                  <a:cubicBezTo>
                    <a:pt x="80" y="104"/>
                    <a:pt x="79" y="105"/>
                    <a:pt x="78" y="104"/>
                  </a:cubicBezTo>
                  <a:cubicBezTo>
                    <a:pt x="76" y="102"/>
                    <a:pt x="66" y="103"/>
                    <a:pt x="63" y="99"/>
                  </a:cubicBezTo>
                  <a:cubicBezTo>
                    <a:pt x="58" y="101"/>
                    <a:pt x="46" y="96"/>
                    <a:pt x="43" y="99"/>
                  </a:cubicBezTo>
                  <a:cubicBezTo>
                    <a:pt x="41" y="101"/>
                    <a:pt x="41" y="98"/>
                    <a:pt x="39" y="99"/>
                  </a:cubicBezTo>
                  <a:cubicBezTo>
                    <a:pt x="35" y="99"/>
                    <a:pt x="33" y="102"/>
                    <a:pt x="29" y="102"/>
                  </a:cubicBezTo>
                  <a:cubicBezTo>
                    <a:pt x="29" y="102"/>
                    <a:pt x="28" y="100"/>
                    <a:pt x="28" y="100"/>
                  </a:cubicBezTo>
                  <a:cubicBezTo>
                    <a:pt x="26" y="100"/>
                    <a:pt x="25" y="100"/>
                    <a:pt x="23" y="100"/>
                  </a:cubicBezTo>
                  <a:cubicBezTo>
                    <a:pt x="24" y="98"/>
                    <a:pt x="22" y="97"/>
                    <a:pt x="21" y="96"/>
                  </a:cubicBezTo>
                  <a:cubicBezTo>
                    <a:pt x="20" y="94"/>
                    <a:pt x="24" y="95"/>
                    <a:pt x="25" y="95"/>
                  </a:cubicBezTo>
                  <a:cubicBezTo>
                    <a:pt x="25" y="94"/>
                    <a:pt x="21" y="90"/>
                    <a:pt x="28" y="92"/>
                  </a:cubicBezTo>
                  <a:cubicBezTo>
                    <a:pt x="25" y="88"/>
                    <a:pt x="15" y="93"/>
                    <a:pt x="12" y="89"/>
                  </a:cubicBezTo>
                  <a:cubicBezTo>
                    <a:pt x="15" y="82"/>
                    <a:pt x="24" y="89"/>
                    <a:pt x="29" y="83"/>
                  </a:cubicBezTo>
                  <a:cubicBezTo>
                    <a:pt x="26" y="80"/>
                    <a:pt x="17" y="82"/>
                    <a:pt x="14" y="83"/>
                  </a:cubicBezTo>
                  <a:cubicBezTo>
                    <a:pt x="12" y="81"/>
                    <a:pt x="13" y="81"/>
                    <a:pt x="14" y="79"/>
                  </a:cubicBezTo>
                  <a:cubicBezTo>
                    <a:pt x="12" y="79"/>
                    <a:pt x="12" y="80"/>
                    <a:pt x="12" y="80"/>
                  </a:cubicBezTo>
                  <a:cubicBezTo>
                    <a:pt x="11" y="80"/>
                    <a:pt x="11" y="79"/>
                    <a:pt x="11" y="78"/>
                  </a:cubicBezTo>
                  <a:cubicBezTo>
                    <a:pt x="5" y="79"/>
                    <a:pt x="3" y="76"/>
                    <a:pt x="0" y="75"/>
                  </a:cubicBezTo>
                  <a:cubicBezTo>
                    <a:pt x="2" y="66"/>
                    <a:pt x="13" y="68"/>
                    <a:pt x="21" y="66"/>
                  </a:cubicBezTo>
                  <a:cubicBezTo>
                    <a:pt x="23" y="66"/>
                    <a:pt x="22" y="66"/>
                    <a:pt x="23" y="65"/>
                  </a:cubicBezTo>
                  <a:cubicBezTo>
                    <a:pt x="23" y="65"/>
                    <a:pt x="25" y="64"/>
                    <a:pt x="25" y="64"/>
                  </a:cubicBezTo>
                  <a:cubicBezTo>
                    <a:pt x="29" y="62"/>
                    <a:pt x="34" y="63"/>
                    <a:pt x="36" y="62"/>
                  </a:cubicBezTo>
                  <a:cubicBezTo>
                    <a:pt x="38" y="62"/>
                    <a:pt x="36" y="60"/>
                    <a:pt x="37" y="59"/>
                  </a:cubicBezTo>
                  <a:cubicBezTo>
                    <a:pt x="39" y="59"/>
                    <a:pt x="41" y="59"/>
                    <a:pt x="42" y="58"/>
                  </a:cubicBezTo>
                  <a:cubicBezTo>
                    <a:pt x="43" y="57"/>
                    <a:pt x="44" y="55"/>
                    <a:pt x="46" y="54"/>
                  </a:cubicBezTo>
                  <a:cubicBezTo>
                    <a:pt x="48" y="49"/>
                    <a:pt x="41" y="53"/>
                    <a:pt x="43" y="48"/>
                  </a:cubicBezTo>
                  <a:cubicBezTo>
                    <a:pt x="40" y="47"/>
                    <a:pt x="41" y="51"/>
                    <a:pt x="40" y="51"/>
                  </a:cubicBezTo>
                  <a:cubicBezTo>
                    <a:pt x="39" y="51"/>
                    <a:pt x="33" y="48"/>
                    <a:pt x="29" y="50"/>
                  </a:cubicBezTo>
                  <a:cubicBezTo>
                    <a:pt x="27" y="46"/>
                    <a:pt x="32" y="48"/>
                    <a:pt x="33" y="47"/>
                  </a:cubicBezTo>
                  <a:cubicBezTo>
                    <a:pt x="33" y="47"/>
                    <a:pt x="33" y="46"/>
                    <a:pt x="33" y="45"/>
                  </a:cubicBezTo>
                  <a:cubicBezTo>
                    <a:pt x="34" y="45"/>
                    <a:pt x="36" y="46"/>
                    <a:pt x="36" y="45"/>
                  </a:cubicBezTo>
                  <a:cubicBezTo>
                    <a:pt x="36" y="45"/>
                    <a:pt x="37" y="43"/>
                    <a:pt x="37" y="43"/>
                  </a:cubicBezTo>
                  <a:cubicBezTo>
                    <a:pt x="39" y="42"/>
                    <a:pt x="38" y="44"/>
                    <a:pt x="39" y="44"/>
                  </a:cubicBezTo>
                  <a:cubicBezTo>
                    <a:pt x="39" y="44"/>
                    <a:pt x="44" y="43"/>
                    <a:pt x="43" y="40"/>
                  </a:cubicBezTo>
                  <a:cubicBezTo>
                    <a:pt x="46" y="40"/>
                    <a:pt x="46" y="42"/>
                    <a:pt x="49" y="41"/>
                  </a:cubicBezTo>
                  <a:cubicBezTo>
                    <a:pt x="51" y="41"/>
                    <a:pt x="49" y="40"/>
                    <a:pt x="49" y="40"/>
                  </a:cubicBezTo>
                  <a:cubicBezTo>
                    <a:pt x="49" y="38"/>
                    <a:pt x="52" y="38"/>
                    <a:pt x="52" y="36"/>
                  </a:cubicBezTo>
                  <a:cubicBezTo>
                    <a:pt x="61" y="36"/>
                    <a:pt x="61" y="36"/>
                    <a:pt x="61" y="36"/>
                  </a:cubicBezTo>
                  <a:cubicBezTo>
                    <a:pt x="64" y="35"/>
                    <a:pt x="62" y="30"/>
                    <a:pt x="63" y="27"/>
                  </a:cubicBezTo>
                  <a:cubicBezTo>
                    <a:pt x="68" y="28"/>
                    <a:pt x="72" y="30"/>
                    <a:pt x="77" y="27"/>
                  </a:cubicBezTo>
                  <a:cubicBezTo>
                    <a:pt x="77" y="26"/>
                    <a:pt x="75" y="26"/>
                    <a:pt x="74" y="26"/>
                  </a:cubicBezTo>
                  <a:cubicBezTo>
                    <a:pt x="75" y="24"/>
                    <a:pt x="80" y="25"/>
                    <a:pt x="82" y="23"/>
                  </a:cubicBezTo>
                  <a:cubicBezTo>
                    <a:pt x="86" y="21"/>
                    <a:pt x="97" y="22"/>
                    <a:pt x="105" y="22"/>
                  </a:cubicBezTo>
                  <a:cubicBezTo>
                    <a:pt x="107" y="21"/>
                    <a:pt x="107" y="20"/>
                    <a:pt x="109" y="20"/>
                  </a:cubicBezTo>
                  <a:cubicBezTo>
                    <a:pt x="113" y="20"/>
                    <a:pt x="116" y="22"/>
                    <a:pt x="119" y="20"/>
                  </a:cubicBezTo>
                  <a:cubicBezTo>
                    <a:pt x="118" y="21"/>
                    <a:pt x="120" y="25"/>
                    <a:pt x="120" y="24"/>
                  </a:cubicBezTo>
                  <a:cubicBezTo>
                    <a:pt x="122" y="22"/>
                    <a:pt x="121" y="24"/>
                    <a:pt x="124" y="27"/>
                  </a:cubicBezTo>
                  <a:cubicBezTo>
                    <a:pt x="127" y="27"/>
                    <a:pt x="122" y="23"/>
                    <a:pt x="129" y="24"/>
                  </a:cubicBezTo>
                  <a:cubicBezTo>
                    <a:pt x="126" y="22"/>
                    <a:pt x="131" y="19"/>
                    <a:pt x="124" y="19"/>
                  </a:cubicBezTo>
                  <a:cubicBezTo>
                    <a:pt x="125" y="16"/>
                    <a:pt x="135" y="11"/>
                    <a:pt x="136" y="17"/>
                  </a:cubicBezTo>
                  <a:cubicBezTo>
                    <a:pt x="140" y="18"/>
                    <a:pt x="139" y="15"/>
                    <a:pt x="143" y="17"/>
                  </a:cubicBezTo>
                  <a:cubicBezTo>
                    <a:pt x="144" y="18"/>
                    <a:pt x="145" y="19"/>
                    <a:pt x="147" y="20"/>
                  </a:cubicBezTo>
                  <a:cubicBezTo>
                    <a:pt x="149" y="21"/>
                    <a:pt x="153" y="22"/>
                    <a:pt x="158" y="23"/>
                  </a:cubicBezTo>
                  <a:cubicBezTo>
                    <a:pt x="158" y="22"/>
                    <a:pt x="156" y="22"/>
                    <a:pt x="155" y="22"/>
                  </a:cubicBezTo>
                  <a:cubicBezTo>
                    <a:pt x="156" y="20"/>
                    <a:pt x="157" y="19"/>
                    <a:pt x="160" y="19"/>
                  </a:cubicBezTo>
                  <a:cubicBezTo>
                    <a:pt x="157" y="16"/>
                    <a:pt x="152" y="15"/>
                    <a:pt x="147" y="15"/>
                  </a:cubicBezTo>
                  <a:cubicBezTo>
                    <a:pt x="147" y="11"/>
                    <a:pt x="153" y="12"/>
                    <a:pt x="157" y="12"/>
                  </a:cubicBezTo>
                  <a:cubicBezTo>
                    <a:pt x="157" y="9"/>
                    <a:pt x="155" y="9"/>
                    <a:pt x="153" y="9"/>
                  </a:cubicBezTo>
                  <a:cubicBezTo>
                    <a:pt x="156" y="3"/>
                    <a:pt x="161" y="8"/>
                    <a:pt x="165" y="9"/>
                  </a:cubicBezTo>
                  <a:cubicBezTo>
                    <a:pt x="168" y="9"/>
                    <a:pt x="168" y="7"/>
                    <a:pt x="171" y="8"/>
                  </a:cubicBezTo>
                  <a:cubicBezTo>
                    <a:pt x="178" y="8"/>
                    <a:pt x="182" y="11"/>
                    <a:pt x="188" y="8"/>
                  </a:cubicBezTo>
                  <a:cubicBezTo>
                    <a:pt x="190" y="6"/>
                    <a:pt x="193" y="7"/>
                    <a:pt x="196" y="6"/>
                  </a:cubicBezTo>
                  <a:cubicBezTo>
                    <a:pt x="198" y="6"/>
                    <a:pt x="197" y="4"/>
                    <a:pt x="197" y="2"/>
                  </a:cubicBezTo>
                  <a:cubicBezTo>
                    <a:pt x="200" y="2"/>
                    <a:pt x="202" y="2"/>
                    <a:pt x="204" y="2"/>
                  </a:cubicBezTo>
                  <a:cubicBezTo>
                    <a:pt x="206" y="2"/>
                    <a:pt x="207" y="1"/>
                    <a:pt x="209" y="1"/>
                  </a:cubicBezTo>
                  <a:cubicBezTo>
                    <a:pt x="212" y="1"/>
                    <a:pt x="215" y="3"/>
                    <a:pt x="221" y="2"/>
                  </a:cubicBezTo>
                  <a:cubicBezTo>
                    <a:pt x="225" y="1"/>
                    <a:pt x="234" y="0"/>
                    <a:pt x="242" y="1"/>
                  </a:cubicBezTo>
                  <a:cubicBezTo>
                    <a:pt x="245" y="1"/>
                    <a:pt x="245" y="2"/>
                    <a:pt x="246" y="2"/>
                  </a:cubicBezTo>
                  <a:cubicBezTo>
                    <a:pt x="255" y="4"/>
                    <a:pt x="262" y="1"/>
                    <a:pt x="262" y="8"/>
                  </a:cubicBezTo>
                  <a:cubicBezTo>
                    <a:pt x="266" y="9"/>
                    <a:pt x="266" y="6"/>
                    <a:pt x="269" y="6"/>
                  </a:cubicBezTo>
                  <a:cubicBezTo>
                    <a:pt x="269" y="11"/>
                    <a:pt x="274" y="10"/>
                    <a:pt x="276" y="12"/>
                  </a:cubicBezTo>
                  <a:cubicBezTo>
                    <a:pt x="280" y="13"/>
                    <a:pt x="280" y="10"/>
                    <a:pt x="283" y="10"/>
                  </a:cubicBezTo>
                  <a:cubicBezTo>
                    <a:pt x="282" y="15"/>
                    <a:pt x="289" y="12"/>
                    <a:pt x="291" y="13"/>
                  </a:cubicBezTo>
                  <a:cubicBezTo>
                    <a:pt x="289" y="16"/>
                    <a:pt x="289" y="14"/>
                    <a:pt x="290" y="19"/>
                  </a:cubicBezTo>
                  <a:cubicBezTo>
                    <a:pt x="288" y="17"/>
                    <a:pt x="287" y="18"/>
                    <a:pt x="287" y="20"/>
                  </a:cubicBezTo>
                  <a:cubicBezTo>
                    <a:pt x="272" y="21"/>
                    <a:pt x="254" y="22"/>
                    <a:pt x="244" y="23"/>
                  </a:cubicBezTo>
                  <a:cubicBezTo>
                    <a:pt x="243" y="23"/>
                    <a:pt x="242" y="24"/>
                    <a:pt x="242" y="24"/>
                  </a:cubicBezTo>
                  <a:cubicBezTo>
                    <a:pt x="241" y="24"/>
                    <a:pt x="242" y="23"/>
                    <a:pt x="242" y="23"/>
                  </a:cubicBezTo>
                  <a:cubicBezTo>
                    <a:pt x="243" y="22"/>
                    <a:pt x="240" y="21"/>
                    <a:pt x="239" y="22"/>
                  </a:cubicBezTo>
                  <a:cubicBezTo>
                    <a:pt x="239" y="22"/>
                    <a:pt x="240" y="24"/>
                    <a:pt x="239" y="24"/>
                  </a:cubicBezTo>
                  <a:cubicBezTo>
                    <a:pt x="237" y="25"/>
                    <a:pt x="234" y="24"/>
                    <a:pt x="232" y="26"/>
                  </a:cubicBezTo>
                </a:path>
              </a:pathLst>
            </a:custGeom>
            <a:grpFill/>
            <a:ln>
              <a:noFill/>
            </a:ln>
          </p:spPr>
          <p:txBody>
            <a:bodyPr/>
            <a:lstStyle/>
            <a:p>
              <a:pPr defTabSz="1228090">
                <a:defRPr/>
              </a:pPr>
              <a:endParaRPr lang="zh-CN" altLang="en-US">
                <a:latin typeface="+mn-lt"/>
                <a:ea typeface="+mn-ea"/>
              </a:endParaRPr>
            </a:p>
          </p:txBody>
        </p:sp>
        <p:sp>
          <p:nvSpPr>
            <p:cNvPr id="80" name="Freeform 87"/>
            <p:cNvSpPr/>
            <p:nvPr/>
          </p:nvSpPr>
          <p:spPr bwMode="auto">
            <a:xfrm>
              <a:off x="2419350" y="731837"/>
              <a:ext cx="633413" cy="346075"/>
            </a:xfrm>
            <a:custGeom>
              <a:avLst/>
              <a:gdLst>
                <a:gd name="T0" fmla="*/ 158 w 169"/>
                <a:gd name="T1" fmla="*/ 9 h 92"/>
                <a:gd name="T2" fmla="*/ 168 w 169"/>
                <a:gd name="T3" fmla="*/ 15 h 92"/>
                <a:gd name="T4" fmla="*/ 164 w 169"/>
                <a:gd name="T5" fmla="*/ 17 h 92"/>
                <a:gd name="T6" fmla="*/ 157 w 169"/>
                <a:gd name="T7" fmla="*/ 20 h 92"/>
                <a:gd name="T8" fmla="*/ 137 w 169"/>
                <a:gd name="T9" fmla="*/ 24 h 92"/>
                <a:gd name="T10" fmla="*/ 145 w 169"/>
                <a:gd name="T11" fmla="*/ 27 h 92"/>
                <a:gd name="T12" fmla="*/ 128 w 169"/>
                <a:gd name="T13" fmla="*/ 34 h 92"/>
                <a:gd name="T14" fmla="*/ 123 w 169"/>
                <a:gd name="T15" fmla="*/ 37 h 92"/>
                <a:gd name="T16" fmla="*/ 114 w 169"/>
                <a:gd name="T17" fmla="*/ 41 h 92"/>
                <a:gd name="T18" fmla="*/ 100 w 169"/>
                <a:gd name="T19" fmla="*/ 47 h 92"/>
                <a:gd name="T20" fmla="*/ 96 w 169"/>
                <a:gd name="T21" fmla="*/ 51 h 92"/>
                <a:gd name="T22" fmla="*/ 86 w 169"/>
                <a:gd name="T23" fmla="*/ 52 h 92"/>
                <a:gd name="T24" fmla="*/ 92 w 169"/>
                <a:gd name="T25" fmla="*/ 61 h 92"/>
                <a:gd name="T26" fmla="*/ 82 w 169"/>
                <a:gd name="T27" fmla="*/ 68 h 92"/>
                <a:gd name="T28" fmla="*/ 75 w 169"/>
                <a:gd name="T29" fmla="*/ 72 h 92"/>
                <a:gd name="T30" fmla="*/ 63 w 169"/>
                <a:gd name="T31" fmla="*/ 81 h 92"/>
                <a:gd name="T32" fmla="*/ 67 w 169"/>
                <a:gd name="T33" fmla="*/ 88 h 92"/>
                <a:gd name="T34" fmla="*/ 55 w 169"/>
                <a:gd name="T35" fmla="*/ 90 h 92"/>
                <a:gd name="T36" fmla="*/ 34 w 169"/>
                <a:gd name="T37" fmla="*/ 86 h 92"/>
                <a:gd name="T38" fmla="*/ 27 w 169"/>
                <a:gd name="T39" fmla="*/ 88 h 92"/>
                <a:gd name="T40" fmla="*/ 18 w 169"/>
                <a:gd name="T41" fmla="*/ 81 h 92"/>
                <a:gd name="T42" fmla="*/ 27 w 169"/>
                <a:gd name="T43" fmla="*/ 72 h 92"/>
                <a:gd name="T44" fmla="*/ 39 w 169"/>
                <a:gd name="T45" fmla="*/ 72 h 92"/>
                <a:gd name="T46" fmla="*/ 19 w 169"/>
                <a:gd name="T47" fmla="*/ 68 h 92"/>
                <a:gd name="T48" fmla="*/ 30 w 169"/>
                <a:gd name="T49" fmla="*/ 59 h 92"/>
                <a:gd name="T50" fmla="*/ 40 w 169"/>
                <a:gd name="T51" fmla="*/ 59 h 92"/>
                <a:gd name="T52" fmla="*/ 40 w 169"/>
                <a:gd name="T53" fmla="*/ 54 h 92"/>
                <a:gd name="T54" fmla="*/ 37 w 169"/>
                <a:gd name="T55" fmla="*/ 47 h 92"/>
                <a:gd name="T56" fmla="*/ 30 w 169"/>
                <a:gd name="T57" fmla="*/ 44 h 92"/>
                <a:gd name="T58" fmla="*/ 46 w 169"/>
                <a:gd name="T59" fmla="*/ 43 h 92"/>
                <a:gd name="T60" fmla="*/ 51 w 169"/>
                <a:gd name="T61" fmla="*/ 40 h 92"/>
                <a:gd name="T62" fmla="*/ 63 w 169"/>
                <a:gd name="T63" fmla="*/ 31 h 92"/>
                <a:gd name="T64" fmla="*/ 39 w 169"/>
                <a:gd name="T65" fmla="*/ 36 h 92"/>
                <a:gd name="T66" fmla="*/ 22 w 169"/>
                <a:gd name="T67" fmla="*/ 31 h 92"/>
                <a:gd name="T68" fmla="*/ 5 w 169"/>
                <a:gd name="T69" fmla="*/ 27 h 92"/>
                <a:gd name="T70" fmla="*/ 2 w 169"/>
                <a:gd name="T71" fmla="*/ 19 h 92"/>
                <a:gd name="T72" fmla="*/ 30 w 169"/>
                <a:gd name="T73" fmla="*/ 12 h 92"/>
                <a:gd name="T74" fmla="*/ 50 w 169"/>
                <a:gd name="T75" fmla="*/ 8 h 92"/>
                <a:gd name="T76" fmla="*/ 74 w 169"/>
                <a:gd name="T77" fmla="*/ 3 h 92"/>
                <a:gd name="T78" fmla="*/ 98 w 169"/>
                <a:gd name="T79" fmla="*/ 2 h 92"/>
                <a:gd name="T80" fmla="*/ 110 w 169"/>
                <a:gd name="T81" fmla="*/ 2 h 92"/>
                <a:gd name="T82" fmla="*/ 134 w 169"/>
                <a:gd name="T83" fmla="*/ 2 h 92"/>
                <a:gd name="T84" fmla="*/ 158 w 169"/>
                <a:gd name="T85" fmla="*/ 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9" h="92">
                  <a:moveTo>
                    <a:pt x="158" y="3"/>
                  </a:moveTo>
                  <a:cubicBezTo>
                    <a:pt x="156" y="6"/>
                    <a:pt x="158" y="5"/>
                    <a:pt x="158" y="9"/>
                  </a:cubicBezTo>
                  <a:cubicBezTo>
                    <a:pt x="169" y="9"/>
                    <a:pt x="169" y="9"/>
                    <a:pt x="169" y="9"/>
                  </a:cubicBezTo>
                  <a:cubicBezTo>
                    <a:pt x="169" y="11"/>
                    <a:pt x="167" y="12"/>
                    <a:pt x="168" y="15"/>
                  </a:cubicBezTo>
                  <a:cubicBezTo>
                    <a:pt x="167" y="15"/>
                    <a:pt x="164" y="14"/>
                    <a:pt x="164" y="15"/>
                  </a:cubicBezTo>
                  <a:cubicBezTo>
                    <a:pt x="163" y="15"/>
                    <a:pt x="164" y="17"/>
                    <a:pt x="164" y="17"/>
                  </a:cubicBezTo>
                  <a:cubicBezTo>
                    <a:pt x="161" y="18"/>
                    <a:pt x="158" y="19"/>
                    <a:pt x="158" y="17"/>
                  </a:cubicBezTo>
                  <a:cubicBezTo>
                    <a:pt x="156" y="17"/>
                    <a:pt x="157" y="20"/>
                    <a:pt x="157" y="20"/>
                  </a:cubicBezTo>
                  <a:cubicBezTo>
                    <a:pt x="155" y="21"/>
                    <a:pt x="151" y="19"/>
                    <a:pt x="151" y="22"/>
                  </a:cubicBezTo>
                  <a:cubicBezTo>
                    <a:pt x="146" y="21"/>
                    <a:pt x="140" y="20"/>
                    <a:pt x="137" y="24"/>
                  </a:cubicBezTo>
                  <a:cubicBezTo>
                    <a:pt x="138" y="28"/>
                    <a:pt x="144" y="24"/>
                    <a:pt x="145" y="23"/>
                  </a:cubicBezTo>
                  <a:cubicBezTo>
                    <a:pt x="147" y="24"/>
                    <a:pt x="145" y="25"/>
                    <a:pt x="145" y="27"/>
                  </a:cubicBezTo>
                  <a:cubicBezTo>
                    <a:pt x="140" y="27"/>
                    <a:pt x="137" y="29"/>
                    <a:pt x="133" y="30"/>
                  </a:cubicBezTo>
                  <a:cubicBezTo>
                    <a:pt x="131" y="31"/>
                    <a:pt x="129" y="32"/>
                    <a:pt x="128" y="34"/>
                  </a:cubicBezTo>
                  <a:cubicBezTo>
                    <a:pt x="127" y="35"/>
                    <a:pt x="125" y="34"/>
                    <a:pt x="124" y="34"/>
                  </a:cubicBezTo>
                  <a:cubicBezTo>
                    <a:pt x="123" y="35"/>
                    <a:pt x="124" y="36"/>
                    <a:pt x="123" y="37"/>
                  </a:cubicBezTo>
                  <a:cubicBezTo>
                    <a:pt x="121" y="38"/>
                    <a:pt x="119" y="36"/>
                    <a:pt x="119" y="38"/>
                  </a:cubicBezTo>
                  <a:cubicBezTo>
                    <a:pt x="119" y="40"/>
                    <a:pt x="115" y="39"/>
                    <a:pt x="114" y="41"/>
                  </a:cubicBezTo>
                  <a:cubicBezTo>
                    <a:pt x="114" y="44"/>
                    <a:pt x="111" y="42"/>
                    <a:pt x="109" y="44"/>
                  </a:cubicBezTo>
                  <a:cubicBezTo>
                    <a:pt x="107" y="46"/>
                    <a:pt x="104" y="45"/>
                    <a:pt x="100" y="47"/>
                  </a:cubicBezTo>
                  <a:cubicBezTo>
                    <a:pt x="100" y="47"/>
                    <a:pt x="101" y="48"/>
                    <a:pt x="99" y="48"/>
                  </a:cubicBezTo>
                  <a:cubicBezTo>
                    <a:pt x="96" y="48"/>
                    <a:pt x="98" y="49"/>
                    <a:pt x="96" y="51"/>
                  </a:cubicBezTo>
                  <a:cubicBezTo>
                    <a:pt x="96" y="51"/>
                    <a:pt x="95" y="51"/>
                    <a:pt x="95" y="51"/>
                  </a:cubicBezTo>
                  <a:cubicBezTo>
                    <a:pt x="94" y="51"/>
                    <a:pt x="91" y="54"/>
                    <a:pt x="86" y="52"/>
                  </a:cubicBezTo>
                  <a:cubicBezTo>
                    <a:pt x="87" y="54"/>
                    <a:pt x="92" y="55"/>
                    <a:pt x="86" y="55"/>
                  </a:cubicBezTo>
                  <a:cubicBezTo>
                    <a:pt x="87" y="58"/>
                    <a:pt x="93" y="56"/>
                    <a:pt x="92" y="61"/>
                  </a:cubicBezTo>
                  <a:cubicBezTo>
                    <a:pt x="89" y="58"/>
                    <a:pt x="89" y="61"/>
                    <a:pt x="89" y="65"/>
                  </a:cubicBezTo>
                  <a:cubicBezTo>
                    <a:pt x="86" y="61"/>
                    <a:pt x="85" y="66"/>
                    <a:pt x="82" y="68"/>
                  </a:cubicBezTo>
                  <a:cubicBezTo>
                    <a:pt x="79" y="70"/>
                    <a:pt x="76" y="68"/>
                    <a:pt x="74" y="71"/>
                  </a:cubicBezTo>
                  <a:cubicBezTo>
                    <a:pt x="73" y="72"/>
                    <a:pt x="75" y="72"/>
                    <a:pt x="75" y="72"/>
                  </a:cubicBezTo>
                  <a:cubicBezTo>
                    <a:pt x="75" y="73"/>
                    <a:pt x="70" y="74"/>
                    <a:pt x="74" y="75"/>
                  </a:cubicBezTo>
                  <a:cubicBezTo>
                    <a:pt x="72" y="79"/>
                    <a:pt x="64" y="76"/>
                    <a:pt x="63" y="81"/>
                  </a:cubicBezTo>
                  <a:cubicBezTo>
                    <a:pt x="65" y="83"/>
                    <a:pt x="69" y="84"/>
                    <a:pt x="74" y="83"/>
                  </a:cubicBezTo>
                  <a:cubicBezTo>
                    <a:pt x="75" y="88"/>
                    <a:pt x="67" y="84"/>
                    <a:pt x="67" y="88"/>
                  </a:cubicBezTo>
                  <a:cubicBezTo>
                    <a:pt x="67" y="90"/>
                    <a:pt x="65" y="87"/>
                    <a:pt x="64" y="88"/>
                  </a:cubicBezTo>
                  <a:cubicBezTo>
                    <a:pt x="61" y="88"/>
                    <a:pt x="59" y="92"/>
                    <a:pt x="55" y="90"/>
                  </a:cubicBezTo>
                  <a:cubicBezTo>
                    <a:pt x="55" y="89"/>
                    <a:pt x="52" y="89"/>
                    <a:pt x="53" y="86"/>
                  </a:cubicBezTo>
                  <a:cubicBezTo>
                    <a:pt x="46" y="85"/>
                    <a:pt x="41" y="88"/>
                    <a:pt x="34" y="86"/>
                  </a:cubicBezTo>
                  <a:cubicBezTo>
                    <a:pt x="34" y="86"/>
                    <a:pt x="33" y="85"/>
                    <a:pt x="33" y="85"/>
                  </a:cubicBezTo>
                  <a:cubicBezTo>
                    <a:pt x="31" y="85"/>
                    <a:pt x="30" y="87"/>
                    <a:pt x="27" y="88"/>
                  </a:cubicBezTo>
                  <a:cubicBezTo>
                    <a:pt x="21" y="89"/>
                    <a:pt x="15" y="86"/>
                    <a:pt x="8" y="85"/>
                  </a:cubicBezTo>
                  <a:cubicBezTo>
                    <a:pt x="10" y="82"/>
                    <a:pt x="13" y="80"/>
                    <a:pt x="18" y="81"/>
                  </a:cubicBezTo>
                  <a:cubicBezTo>
                    <a:pt x="21" y="80"/>
                    <a:pt x="18" y="74"/>
                    <a:pt x="20" y="73"/>
                  </a:cubicBezTo>
                  <a:cubicBezTo>
                    <a:pt x="24" y="75"/>
                    <a:pt x="24" y="72"/>
                    <a:pt x="27" y="72"/>
                  </a:cubicBezTo>
                  <a:cubicBezTo>
                    <a:pt x="27" y="77"/>
                    <a:pt x="33" y="76"/>
                    <a:pt x="37" y="76"/>
                  </a:cubicBezTo>
                  <a:cubicBezTo>
                    <a:pt x="40" y="76"/>
                    <a:pt x="36" y="74"/>
                    <a:pt x="39" y="72"/>
                  </a:cubicBezTo>
                  <a:cubicBezTo>
                    <a:pt x="38" y="69"/>
                    <a:pt x="30" y="73"/>
                    <a:pt x="33" y="67"/>
                  </a:cubicBezTo>
                  <a:cubicBezTo>
                    <a:pt x="27" y="68"/>
                    <a:pt x="25" y="70"/>
                    <a:pt x="19" y="68"/>
                  </a:cubicBezTo>
                  <a:cubicBezTo>
                    <a:pt x="20" y="65"/>
                    <a:pt x="23" y="64"/>
                    <a:pt x="26" y="64"/>
                  </a:cubicBezTo>
                  <a:cubicBezTo>
                    <a:pt x="27" y="62"/>
                    <a:pt x="29" y="61"/>
                    <a:pt x="30" y="59"/>
                  </a:cubicBezTo>
                  <a:cubicBezTo>
                    <a:pt x="32" y="60"/>
                    <a:pt x="33" y="59"/>
                    <a:pt x="33" y="58"/>
                  </a:cubicBezTo>
                  <a:cubicBezTo>
                    <a:pt x="36" y="58"/>
                    <a:pt x="38" y="58"/>
                    <a:pt x="40" y="59"/>
                  </a:cubicBezTo>
                  <a:cubicBezTo>
                    <a:pt x="42" y="59"/>
                    <a:pt x="44" y="57"/>
                    <a:pt x="44" y="55"/>
                  </a:cubicBezTo>
                  <a:cubicBezTo>
                    <a:pt x="44" y="53"/>
                    <a:pt x="41" y="55"/>
                    <a:pt x="40" y="54"/>
                  </a:cubicBezTo>
                  <a:cubicBezTo>
                    <a:pt x="40" y="53"/>
                    <a:pt x="39" y="50"/>
                    <a:pt x="39" y="50"/>
                  </a:cubicBezTo>
                  <a:cubicBezTo>
                    <a:pt x="38" y="49"/>
                    <a:pt x="37" y="48"/>
                    <a:pt x="37" y="47"/>
                  </a:cubicBezTo>
                  <a:cubicBezTo>
                    <a:pt x="36" y="48"/>
                    <a:pt x="35" y="48"/>
                    <a:pt x="33" y="48"/>
                  </a:cubicBezTo>
                  <a:cubicBezTo>
                    <a:pt x="34" y="45"/>
                    <a:pt x="33" y="44"/>
                    <a:pt x="30" y="44"/>
                  </a:cubicBezTo>
                  <a:cubicBezTo>
                    <a:pt x="32" y="42"/>
                    <a:pt x="33" y="39"/>
                    <a:pt x="37" y="40"/>
                  </a:cubicBezTo>
                  <a:cubicBezTo>
                    <a:pt x="41" y="40"/>
                    <a:pt x="40" y="45"/>
                    <a:pt x="46" y="43"/>
                  </a:cubicBezTo>
                  <a:cubicBezTo>
                    <a:pt x="45" y="44"/>
                    <a:pt x="46" y="45"/>
                    <a:pt x="47" y="45"/>
                  </a:cubicBezTo>
                  <a:cubicBezTo>
                    <a:pt x="52" y="47"/>
                    <a:pt x="49" y="41"/>
                    <a:pt x="51" y="40"/>
                  </a:cubicBezTo>
                  <a:cubicBezTo>
                    <a:pt x="58" y="38"/>
                    <a:pt x="65" y="36"/>
                    <a:pt x="68" y="31"/>
                  </a:cubicBezTo>
                  <a:cubicBezTo>
                    <a:pt x="68" y="28"/>
                    <a:pt x="66" y="33"/>
                    <a:pt x="63" y="31"/>
                  </a:cubicBezTo>
                  <a:cubicBezTo>
                    <a:pt x="60" y="33"/>
                    <a:pt x="57" y="33"/>
                    <a:pt x="55" y="36"/>
                  </a:cubicBezTo>
                  <a:cubicBezTo>
                    <a:pt x="52" y="34"/>
                    <a:pt x="45" y="36"/>
                    <a:pt x="39" y="36"/>
                  </a:cubicBezTo>
                  <a:cubicBezTo>
                    <a:pt x="35" y="35"/>
                    <a:pt x="33" y="33"/>
                    <a:pt x="29" y="36"/>
                  </a:cubicBezTo>
                  <a:cubicBezTo>
                    <a:pt x="28" y="31"/>
                    <a:pt x="24" y="36"/>
                    <a:pt x="22" y="31"/>
                  </a:cubicBezTo>
                  <a:cubicBezTo>
                    <a:pt x="20" y="34"/>
                    <a:pt x="16" y="30"/>
                    <a:pt x="11" y="31"/>
                  </a:cubicBezTo>
                  <a:cubicBezTo>
                    <a:pt x="12" y="27"/>
                    <a:pt x="6" y="29"/>
                    <a:pt x="5" y="27"/>
                  </a:cubicBezTo>
                  <a:cubicBezTo>
                    <a:pt x="4" y="23"/>
                    <a:pt x="8" y="25"/>
                    <a:pt x="9" y="23"/>
                  </a:cubicBezTo>
                  <a:cubicBezTo>
                    <a:pt x="9" y="19"/>
                    <a:pt x="0" y="25"/>
                    <a:pt x="2" y="19"/>
                  </a:cubicBezTo>
                  <a:cubicBezTo>
                    <a:pt x="8" y="17"/>
                    <a:pt x="19" y="16"/>
                    <a:pt x="29" y="15"/>
                  </a:cubicBezTo>
                  <a:cubicBezTo>
                    <a:pt x="30" y="15"/>
                    <a:pt x="30" y="13"/>
                    <a:pt x="30" y="12"/>
                  </a:cubicBezTo>
                  <a:cubicBezTo>
                    <a:pt x="38" y="13"/>
                    <a:pt x="43" y="10"/>
                    <a:pt x="47" y="12"/>
                  </a:cubicBezTo>
                  <a:cubicBezTo>
                    <a:pt x="48" y="11"/>
                    <a:pt x="49" y="9"/>
                    <a:pt x="50" y="8"/>
                  </a:cubicBezTo>
                  <a:cubicBezTo>
                    <a:pt x="58" y="7"/>
                    <a:pt x="66" y="5"/>
                    <a:pt x="72" y="6"/>
                  </a:cubicBezTo>
                  <a:cubicBezTo>
                    <a:pt x="74" y="6"/>
                    <a:pt x="73" y="4"/>
                    <a:pt x="74" y="3"/>
                  </a:cubicBezTo>
                  <a:cubicBezTo>
                    <a:pt x="79" y="4"/>
                    <a:pt x="87" y="2"/>
                    <a:pt x="91" y="5"/>
                  </a:cubicBezTo>
                  <a:cubicBezTo>
                    <a:pt x="91" y="2"/>
                    <a:pt x="97" y="5"/>
                    <a:pt x="98" y="2"/>
                  </a:cubicBezTo>
                  <a:cubicBezTo>
                    <a:pt x="101" y="3"/>
                    <a:pt x="106" y="4"/>
                    <a:pt x="112" y="3"/>
                  </a:cubicBezTo>
                  <a:cubicBezTo>
                    <a:pt x="112" y="2"/>
                    <a:pt x="111" y="2"/>
                    <a:pt x="110" y="2"/>
                  </a:cubicBezTo>
                  <a:cubicBezTo>
                    <a:pt x="110" y="0"/>
                    <a:pt x="112" y="1"/>
                    <a:pt x="112" y="2"/>
                  </a:cubicBezTo>
                  <a:cubicBezTo>
                    <a:pt x="118" y="3"/>
                    <a:pt x="128" y="1"/>
                    <a:pt x="134" y="2"/>
                  </a:cubicBezTo>
                  <a:cubicBezTo>
                    <a:pt x="134" y="2"/>
                    <a:pt x="134" y="5"/>
                    <a:pt x="134" y="5"/>
                  </a:cubicBezTo>
                  <a:cubicBezTo>
                    <a:pt x="145" y="5"/>
                    <a:pt x="146" y="3"/>
                    <a:pt x="158" y="3"/>
                  </a:cubicBezTo>
                </a:path>
              </a:pathLst>
            </a:custGeom>
            <a:grpFill/>
            <a:ln>
              <a:noFill/>
            </a:ln>
          </p:spPr>
          <p:txBody>
            <a:bodyPr/>
            <a:lstStyle/>
            <a:p>
              <a:pPr defTabSz="1228090">
                <a:defRPr/>
              </a:pPr>
              <a:endParaRPr lang="zh-CN" altLang="en-US">
                <a:latin typeface="+mn-lt"/>
                <a:ea typeface="+mn-ea"/>
              </a:endParaRPr>
            </a:p>
          </p:txBody>
        </p:sp>
        <p:sp>
          <p:nvSpPr>
            <p:cNvPr id="81" name="Freeform 88"/>
            <p:cNvSpPr/>
            <p:nvPr/>
          </p:nvSpPr>
          <p:spPr bwMode="auto">
            <a:xfrm>
              <a:off x="4767262" y="863600"/>
              <a:ext cx="184150" cy="63500"/>
            </a:xfrm>
            <a:custGeom>
              <a:avLst/>
              <a:gdLst>
                <a:gd name="T0" fmla="*/ 13 w 49"/>
                <a:gd name="T1" fmla="*/ 2 h 17"/>
                <a:gd name="T2" fmla="*/ 13 w 49"/>
                <a:gd name="T3" fmla="*/ 3 h 17"/>
                <a:gd name="T4" fmla="*/ 17 w 49"/>
                <a:gd name="T5" fmla="*/ 8 h 17"/>
                <a:gd name="T6" fmla="*/ 22 w 49"/>
                <a:gd name="T7" fmla="*/ 5 h 17"/>
                <a:gd name="T8" fmla="*/ 29 w 49"/>
                <a:gd name="T9" fmla="*/ 8 h 17"/>
                <a:gd name="T10" fmla="*/ 41 w 49"/>
                <a:gd name="T11" fmla="*/ 5 h 17"/>
                <a:gd name="T12" fmla="*/ 47 w 49"/>
                <a:gd name="T13" fmla="*/ 8 h 17"/>
                <a:gd name="T14" fmla="*/ 44 w 49"/>
                <a:gd name="T15" fmla="*/ 13 h 17"/>
                <a:gd name="T16" fmla="*/ 31 w 49"/>
                <a:gd name="T17" fmla="*/ 15 h 17"/>
                <a:gd name="T18" fmla="*/ 23 w 49"/>
                <a:gd name="T19" fmla="*/ 17 h 17"/>
                <a:gd name="T20" fmla="*/ 9 w 49"/>
                <a:gd name="T21" fmla="*/ 8 h 17"/>
                <a:gd name="T22" fmla="*/ 2 w 49"/>
                <a:gd name="T23" fmla="*/ 6 h 17"/>
                <a:gd name="T24" fmla="*/ 13 w 49"/>
                <a:gd name="T25"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 h="17">
                  <a:moveTo>
                    <a:pt x="13" y="2"/>
                  </a:moveTo>
                  <a:cubicBezTo>
                    <a:pt x="15" y="2"/>
                    <a:pt x="14" y="3"/>
                    <a:pt x="13" y="3"/>
                  </a:cubicBezTo>
                  <a:cubicBezTo>
                    <a:pt x="13" y="7"/>
                    <a:pt x="19" y="3"/>
                    <a:pt x="17" y="8"/>
                  </a:cubicBezTo>
                  <a:cubicBezTo>
                    <a:pt x="20" y="8"/>
                    <a:pt x="19" y="5"/>
                    <a:pt x="22" y="5"/>
                  </a:cubicBezTo>
                  <a:cubicBezTo>
                    <a:pt x="25" y="8"/>
                    <a:pt x="28" y="2"/>
                    <a:pt x="29" y="8"/>
                  </a:cubicBezTo>
                  <a:cubicBezTo>
                    <a:pt x="32" y="6"/>
                    <a:pt x="37" y="6"/>
                    <a:pt x="41" y="5"/>
                  </a:cubicBezTo>
                  <a:cubicBezTo>
                    <a:pt x="40" y="9"/>
                    <a:pt x="48" y="4"/>
                    <a:pt x="47" y="8"/>
                  </a:cubicBezTo>
                  <a:cubicBezTo>
                    <a:pt x="49" y="12"/>
                    <a:pt x="38" y="10"/>
                    <a:pt x="44" y="13"/>
                  </a:cubicBezTo>
                  <a:cubicBezTo>
                    <a:pt x="42" y="16"/>
                    <a:pt x="35" y="14"/>
                    <a:pt x="31" y="15"/>
                  </a:cubicBezTo>
                  <a:cubicBezTo>
                    <a:pt x="28" y="15"/>
                    <a:pt x="26" y="16"/>
                    <a:pt x="23" y="17"/>
                  </a:cubicBezTo>
                  <a:cubicBezTo>
                    <a:pt x="17" y="15"/>
                    <a:pt x="12" y="13"/>
                    <a:pt x="9" y="8"/>
                  </a:cubicBezTo>
                  <a:cubicBezTo>
                    <a:pt x="7" y="7"/>
                    <a:pt x="2" y="9"/>
                    <a:pt x="2" y="6"/>
                  </a:cubicBezTo>
                  <a:cubicBezTo>
                    <a:pt x="0" y="0"/>
                    <a:pt x="12" y="6"/>
                    <a:pt x="13" y="2"/>
                  </a:cubicBezTo>
                </a:path>
              </a:pathLst>
            </a:custGeom>
            <a:grpFill/>
            <a:ln>
              <a:noFill/>
            </a:ln>
          </p:spPr>
          <p:txBody>
            <a:bodyPr/>
            <a:lstStyle/>
            <a:p>
              <a:pPr defTabSz="1228090">
                <a:defRPr/>
              </a:pPr>
              <a:endParaRPr lang="zh-CN" altLang="en-US">
                <a:latin typeface="+mn-lt"/>
                <a:ea typeface="+mn-ea"/>
              </a:endParaRPr>
            </a:p>
          </p:txBody>
        </p:sp>
        <p:sp>
          <p:nvSpPr>
            <p:cNvPr id="82" name="Freeform 89"/>
            <p:cNvSpPr/>
            <p:nvPr/>
          </p:nvSpPr>
          <p:spPr bwMode="auto">
            <a:xfrm>
              <a:off x="1931987" y="954087"/>
              <a:ext cx="82550" cy="22225"/>
            </a:xfrm>
            <a:custGeom>
              <a:avLst/>
              <a:gdLst>
                <a:gd name="T0" fmla="*/ 21 w 22"/>
                <a:gd name="T1" fmla="*/ 0 h 6"/>
                <a:gd name="T2" fmla="*/ 13 w 22"/>
                <a:gd name="T3" fmla="*/ 5 h 6"/>
                <a:gd name="T4" fmla="*/ 10 w 22"/>
                <a:gd name="T5" fmla="*/ 6 h 6"/>
                <a:gd name="T6" fmla="*/ 5 w 22"/>
                <a:gd name="T7" fmla="*/ 6 h 6"/>
                <a:gd name="T8" fmla="*/ 7 w 22"/>
                <a:gd name="T9" fmla="*/ 2 h 6"/>
                <a:gd name="T10" fmla="*/ 21 w 22"/>
                <a:gd name="T11" fmla="*/ 0 h 6"/>
              </a:gdLst>
              <a:ahLst/>
              <a:cxnLst>
                <a:cxn ang="0">
                  <a:pos x="T0" y="T1"/>
                </a:cxn>
                <a:cxn ang="0">
                  <a:pos x="T2" y="T3"/>
                </a:cxn>
                <a:cxn ang="0">
                  <a:pos x="T4" y="T5"/>
                </a:cxn>
                <a:cxn ang="0">
                  <a:pos x="T6" y="T7"/>
                </a:cxn>
                <a:cxn ang="0">
                  <a:pos x="T8" y="T9"/>
                </a:cxn>
                <a:cxn ang="0">
                  <a:pos x="T10" y="T11"/>
                </a:cxn>
              </a:cxnLst>
              <a:rect l="0" t="0" r="r" b="b"/>
              <a:pathLst>
                <a:path w="22" h="6">
                  <a:moveTo>
                    <a:pt x="21" y="0"/>
                  </a:moveTo>
                  <a:cubicBezTo>
                    <a:pt x="22" y="5"/>
                    <a:pt x="16" y="4"/>
                    <a:pt x="13" y="5"/>
                  </a:cubicBezTo>
                  <a:cubicBezTo>
                    <a:pt x="12" y="5"/>
                    <a:pt x="12" y="6"/>
                    <a:pt x="10" y="6"/>
                  </a:cubicBezTo>
                  <a:cubicBezTo>
                    <a:pt x="8" y="6"/>
                    <a:pt x="5" y="4"/>
                    <a:pt x="5" y="6"/>
                  </a:cubicBezTo>
                  <a:cubicBezTo>
                    <a:pt x="0" y="6"/>
                    <a:pt x="7" y="2"/>
                    <a:pt x="7" y="2"/>
                  </a:cubicBezTo>
                  <a:cubicBezTo>
                    <a:pt x="10" y="5"/>
                    <a:pt x="16" y="0"/>
                    <a:pt x="21" y="0"/>
                  </a:cubicBezTo>
                </a:path>
              </a:pathLst>
            </a:custGeom>
            <a:grpFill/>
            <a:ln>
              <a:noFill/>
            </a:ln>
          </p:spPr>
          <p:txBody>
            <a:bodyPr/>
            <a:lstStyle/>
            <a:p>
              <a:pPr defTabSz="1228090">
                <a:defRPr/>
              </a:pPr>
              <a:endParaRPr lang="zh-CN" altLang="en-US">
                <a:latin typeface="+mn-lt"/>
                <a:ea typeface="+mn-ea"/>
              </a:endParaRPr>
            </a:p>
          </p:txBody>
        </p:sp>
        <p:sp>
          <p:nvSpPr>
            <p:cNvPr id="83" name="Freeform 90"/>
            <p:cNvSpPr/>
            <p:nvPr/>
          </p:nvSpPr>
          <p:spPr bwMode="auto">
            <a:xfrm>
              <a:off x="2265362" y="954087"/>
              <a:ext cx="76200" cy="47625"/>
            </a:xfrm>
            <a:custGeom>
              <a:avLst/>
              <a:gdLst>
                <a:gd name="T0" fmla="*/ 10 w 20"/>
                <a:gd name="T1" fmla="*/ 0 h 13"/>
                <a:gd name="T2" fmla="*/ 7 w 20"/>
                <a:gd name="T3" fmla="*/ 2 h 13"/>
                <a:gd name="T4" fmla="*/ 14 w 20"/>
                <a:gd name="T5" fmla="*/ 6 h 13"/>
                <a:gd name="T6" fmla="*/ 17 w 20"/>
                <a:gd name="T7" fmla="*/ 5 h 13"/>
                <a:gd name="T8" fmla="*/ 8 w 20"/>
                <a:gd name="T9" fmla="*/ 13 h 13"/>
                <a:gd name="T10" fmla="*/ 0 w 20"/>
                <a:gd name="T11" fmla="*/ 3 h 13"/>
                <a:gd name="T12" fmla="*/ 10 w 2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20" h="13">
                  <a:moveTo>
                    <a:pt x="10" y="0"/>
                  </a:moveTo>
                  <a:cubicBezTo>
                    <a:pt x="9" y="2"/>
                    <a:pt x="8" y="2"/>
                    <a:pt x="7" y="2"/>
                  </a:cubicBezTo>
                  <a:cubicBezTo>
                    <a:pt x="6" y="6"/>
                    <a:pt x="16" y="0"/>
                    <a:pt x="14" y="6"/>
                  </a:cubicBezTo>
                  <a:cubicBezTo>
                    <a:pt x="15" y="6"/>
                    <a:pt x="16" y="6"/>
                    <a:pt x="17" y="5"/>
                  </a:cubicBezTo>
                  <a:cubicBezTo>
                    <a:pt x="20" y="9"/>
                    <a:pt x="9" y="9"/>
                    <a:pt x="8" y="13"/>
                  </a:cubicBezTo>
                  <a:cubicBezTo>
                    <a:pt x="5" y="11"/>
                    <a:pt x="5" y="4"/>
                    <a:pt x="0" y="3"/>
                  </a:cubicBezTo>
                  <a:cubicBezTo>
                    <a:pt x="1" y="1"/>
                    <a:pt x="7" y="2"/>
                    <a:pt x="10" y="0"/>
                  </a:cubicBezTo>
                </a:path>
              </a:pathLst>
            </a:custGeom>
            <a:grpFill/>
            <a:ln>
              <a:noFill/>
            </a:ln>
          </p:spPr>
          <p:txBody>
            <a:bodyPr/>
            <a:lstStyle/>
            <a:p>
              <a:pPr defTabSz="1228090">
                <a:defRPr/>
              </a:pPr>
              <a:endParaRPr lang="zh-CN" altLang="en-US">
                <a:latin typeface="+mn-lt"/>
                <a:ea typeface="+mn-ea"/>
              </a:endParaRPr>
            </a:p>
          </p:txBody>
        </p:sp>
        <p:sp>
          <p:nvSpPr>
            <p:cNvPr id="84" name="Freeform 91"/>
            <p:cNvSpPr>
              <a:spLocks noEditPoints="1"/>
            </p:cNvSpPr>
            <p:nvPr/>
          </p:nvSpPr>
          <p:spPr bwMode="auto">
            <a:xfrm>
              <a:off x="3990975" y="1009651"/>
              <a:ext cx="4443413" cy="2914651"/>
            </a:xfrm>
            <a:custGeom>
              <a:avLst/>
              <a:gdLst>
                <a:gd name="T0" fmla="*/ 704 w 1185"/>
                <a:gd name="T1" fmla="*/ 54 h 777"/>
                <a:gd name="T2" fmla="*/ 832 w 1185"/>
                <a:gd name="T3" fmla="*/ 54 h 777"/>
                <a:gd name="T4" fmla="*/ 938 w 1185"/>
                <a:gd name="T5" fmla="*/ 64 h 777"/>
                <a:gd name="T6" fmla="*/ 1077 w 1185"/>
                <a:gd name="T7" fmla="*/ 86 h 777"/>
                <a:gd name="T8" fmla="*/ 1185 w 1185"/>
                <a:gd name="T9" fmla="*/ 122 h 777"/>
                <a:gd name="T10" fmla="*/ 1117 w 1185"/>
                <a:gd name="T11" fmla="*/ 138 h 777"/>
                <a:gd name="T12" fmla="*/ 1028 w 1185"/>
                <a:gd name="T13" fmla="*/ 206 h 777"/>
                <a:gd name="T14" fmla="*/ 993 w 1185"/>
                <a:gd name="T15" fmla="*/ 227 h 777"/>
                <a:gd name="T16" fmla="*/ 1039 w 1185"/>
                <a:gd name="T17" fmla="*/ 157 h 777"/>
                <a:gd name="T18" fmla="*/ 938 w 1185"/>
                <a:gd name="T19" fmla="*/ 186 h 777"/>
                <a:gd name="T20" fmla="*/ 906 w 1185"/>
                <a:gd name="T21" fmla="*/ 235 h 777"/>
                <a:gd name="T22" fmla="*/ 850 w 1185"/>
                <a:gd name="T23" fmla="*/ 312 h 777"/>
                <a:gd name="T24" fmla="*/ 814 w 1185"/>
                <a:gd name="T25" fmla="*/ 331 h 777"/>
                <a:gd name="T26" fmla="*/ 798 w 1185"/>
                <a:gd name="T27" fmla="*/ 349 h 777"/>
                <a:gd name="T28" fmla="*/ 748 w 1185"/>
                <a:gd name="T29" fmla="*/ 441 h 777"/>
                <a:gd name="T30" fmla="*/ 720 w 1185"/>
                <a:gd name="T31" fmla="*/ 507 h 777"/>
                <a:gd name="T32" fmla="*/ 673 w 1185"/>
                <a:gd name="T33" fmla="*/ 516 h 777"/>
                <a:gd name="T34" fmla="*/ 663 w 1185"/>
                <a:gd name="T35" fmla="*/ 519 h 777"/>
                <a:gd name="T36" fmla="*/ 638 w 1185"/>
                <a:gd name="T37" fmla="*/ 453 h 777"/>
                <a:gd name="T38" fmla="*/ 558 w 1185"/>
                <a:gd name="T39" fmla="*/ 495 h 777"/>
                <a:gd name="T40" fmla="*/ 501 w 1185"/>
                <a:gd name="T41" fmla="*/ 436 h 777"/>
                <a:gd name="T42" fmla="*/ 394 w 1185"/>
                <a:gd name="T43" fmla="*/ 419 h 777"/>
                <a:gd name="T44" fmla="*/ 419 w 1185"/>
                <a:gd name="T45" fmla="*/ 464 h 777"/>
                <a:gd name="T46" fmla="*/ 341 w 1185"/>
                <a:gd name="T47" fmla="*/ 468 h 777"/>
                <a:gd name="T48" fmla="*/ 294 w 1185"/>
                <a:gd name="T49" fmla="*/ 411 h 777"/>
                <a:gd name="T50" fmla="*/ 331 w 1185"/>
                <a:gd name="T51" fmla="*/ 486 h 777"/>
                <a:gd name="T52" fmla="*/ 353 w 1185"/>
                <a:gd name="T53" fmla="*/ 563 h 777"/>
                <a:gd name="T54" fmla="*/ 310 w 1185"/>
                <a:gd name="T55" fmla="*/ 676 h 777"/>
                <a:gd name="T56" fmla="*/ 265 w 1185"/>
                <a:gd name="T57" fmla="*/ 763 h 777"/>
                <a:gd name="T58" fmla="*/ 178 w 1185"/>
                <a:gd name="T59" fmla="*/ 695 h 777"/>
                <a:gd name="T60" fmla="*/ 168 w 1185"/>
                <a:gd name="T61" fmla="*/ 593 h 777"/>
                <a:gd name="T62" fmla="*/ 35 w 1185"/>
                <a:gd name="T63" fmla="*/ 528 h 777"/>
                <a:gd name="T64" fmla="*/ 4 w 1185"/>
                <a:gd name="T65" fmla="*/ 443 h 777"/>
                <a:gd name="T66" fmla="*/ 122 w 1185"/>
                <a:gd name="T67" fmla="*/ 350 h 777"/>
                <a:gd name="T68" fmla="*/ 198 w 1185"/>
                <a:gd name="T69" fmla="*/ 385 h 777"/>
                <a:gd name="T70" fmla="*/ 285 w 1185"/>
                <a:gd name="T71" fmla="*/ 385 h 777"/>
                <a:gd name="T72" fmla="*/ 233 w 1185"/>
                <a:gd name="T73" fmla="*/ 328 h 777"/>
                <a:gd name="T74" fmla="*/ 192 w 1185"/>
                <a:gd name="T75" fmla="*/ 303 h 777"/>
                <a:gd name="T76" fmla="*/ 195 w 1185"/>
                <a:gd name="T77" fmla="*/ 325 h 777"/>
                <a:gd name="T78" fmla="*/ 119 w 1185"/>
                <a:gd name="T79" fmla="*/ 307 h 777"/>
                <a:gd name="T80" fmla="*/ 87 w 1185"/>
                <a:gd name="T81" fmla="*/ 305 h 777"/>
                <a:gd name="T82" fmla="*/ 119 w 1185"/>
                <a:gd name="T83" fmla="*/ 248 h 777"/>
                <a:gd name="T84" fmla="*/ 161 w 1185"/>
                <a:gd name="T85" fmla="*/ 220 h 777"/>
                <a:gd name="T86" fmla="*/ 238 w 1185"/>
                <a:gd name="T87" fmla="*/ 186 h 777"/>
                <a:gd name="T88" fmla="*/ 236 w 1185"/>
                <a:gd name="T89" fmla="*/ 148 h 777"/>
                <a:gd name="T90" fmla="*/ 209 w 1185"/>
                <a:gd name="T91" fmla="*/ 179 h 777"/>
                <a:gd name="T92" fmla="*/ 137 w 1185"/>
                <a:gd name="T93" fmla="*/ 189 h 777"/>
                <a:gd name="T94" fmla="*/ 171 w 1185"/>
                <a:gd name="T95" fmla="*/ 126 h 777"/>
                <a:gd name="T96" fmla="*/ 266 w 1185"/>
                <a:gd name="T97" fmla="*/ 79 h 777"/>
                <a:gd name="T98" fmla="*/ 299 w 1185"/>
                <a:gd name="T99" fmla="*/ 116 h 777"/>
                <a:gd name="T100" fmla="*/ 353 w 1185"/>
                <a:gd name="T101" fmla="*/ 101 h 777"/>
                <a:gd name="T102" fmla="*/ 449 w 1185"/>
                <a:gd name="T103" fmla="*/ 95 h 777"/>
                <a:gd name="T104" fmla="*/ 496 w 1185"/>
                <a:gd name="T105" fmla="*/ 63 h 777"/>
                <a:gd name="T106" fmla="*/ 530 w 1185"/>
                <a:gd name="T107" fmla="*/ 98 h 777"/>
                <a:gd name="T108" fmla="*/ 553 w 1185"/>
                <a:gd name="T109" fmla="*/ 61 h 777"/>
                <a:gd name="T110" fmla="*/ 669 w 1185"/>
                <a:gd name="T111" fmla="*/ 14 h 777"/>
                <a:gd name="T112" fmla="*/ 280 w 1185"/>
                <a:gd name="T113" fmla="*/ 281 h 777"/>
                <a:gd name="T114" fmla="*/ 338 w 1185"/>
                <a:gd name="T115" fmla="*/ 319 h 777"/>
                <a:gd name="T116" fmla="*/ 400 w 1185"/>
                <a:gd name="T117" fmla="*/ 310 h 777"/>
                <a:gd name="T118" fmla="*/ 380 w 1185"/>
                <a:gd name="T119" fmla="*/ 339 h 777"/>
                <a:gd name="T120" fmla="*/ 282 w 1185"/>
                <a:gd name="T121" fmla="*/ 573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85" h="777">
                  <a:moveTo>
                    <a:pt x="714" y="8"/>
                  </a:moveTo>
                  <a:cubicBezTo>
                    <a:pt x="714" y="10"/>
                    <a:pt x="716" y="9"/>
                    <a:pt x="718" y="9"/>
                  </a:cubicBezTo>
                  <a:cubicBezTo>
                    <a:pt x="718" y="11"/>
                    <a:pt x="716" y="11"/>
                    <a:pt x="714" y="11"/>
                  </a:cubicBezTo>
                  <a:cubicBezTo>
                    <a:pt x="720" y="17"/>
                    <a:pt x="726" y="8"/>
                    <a:pt x="736" y="11"/>
                  </a:cubicBezTo>
                  <a:cubicBezTo>
                    <a:pt x="739" y="14"/>
                    <a:pt x="743" y="17"/>
                    <a:pt x="748" y="18"/>
                  </a:cubicBezTo>
                  <a:cubicBezTo>
                    <a:pt x="748" y="20"/>
                    <a:pt x="747" y="22"/>
                    <a:pt x="748" y="23"/>
                  </a:cubicBezTo>
                  <a:cubicBezTo>
                    <a:pt x="748" y="25"/>
                    <a:pt x="751" y="25"/>
                    <a:pt x="750" y="28"/>
                  </a:cubicBezTo>
                  <a:cubicBezTo>
                    <a:pt x="747" y="27"/>
                    <a:pt x="748" y="30"/>
                    <a:pt x="748" y="32"/>
                  </a:cubicBezTo>
                  <a:cubicBezTo>
                    <a:pt x="746" y="31"/>
                    <a:pt x="744" y="30"/>
                    <a:pt x="742" y="30"/>
                  </a:cubicBezTo>
                  <a:cubicBezTo>
                    <a:pt x="740" y="31"/>
                    <a:pt x="742" y="33"/>
                    <a:pt x="741" y="33"/>
                  </a:cubicBezTo>
                  <a:cubicBezTo>
                    <a:pt x="740" y="33"/>
                    <a:pt x="739" y="32"/>
                    <a:pt x="738" y="32"/>
                  </a:cubicBezTo>
                  <a:cubicBezTo>
                    <a:pt x="737" y="32"/>
                    <a:pt x="734" y="34"/>
                    <a:pt x="729" y="33"/>
                  </a:cubicBezTo>
                  <a:cubicBezTo>
                    <a:pt x="728" y="33"/>
                    <a:pt x="729" y="35"/>
                    <a:pt x="728" y="36"/>
                  </a:cubicBezTo>
                  <a:cubicBezTo>
                    <a:pt x="728" y="36"/>
                    <a:pt x="725" y="36"/>
                    <a:pt x="725" y="36"/>
                  </a:cubicBezTo>
                  <a:cubicBezTo>
                    <a:pt x="724" y="37"/>
                    <a:pt x="727" y="38"/>
                    <a:pt x="725" y="42"/>
                  </a:cubicBezTo>
                  <a:cubicBezTo>
                    <a:pt x="724" y="39"/>
                    <a:pt x="718" y="42"/>
                    <a:pt x="721" y="43"/>
                  </a:cubicBezTo>
                  <a:cubicBezTo>
                    <a:pt x="718" y="46"/>
                    <a:pt x="713" y="44"/>
                    <a:pt x="710" y="46"/>
                  </a:cubicBezTo>
                  <a:cubicBezTo>
                    <a:pt x="707" y="47"/>
                    <a:pt x="706" y="51"/>
                    <a:pt x="703" y="50"/>
                  </a:cubicBezTo>
                  <a:cubicBezTo>
                    <a:pt x="703" y="52"/>
                    <a:pt x="703" y="54"/>
                    <a:pt x="701" y="54"/>
                  </a:cubicBezTo>
                  <a:cubicBezTo>
                    <a:pt x="702" y="56"/>
                    <a:pt x="703" y="54"/>
                    <a:pt x="704" y="54"/>
                  </a:cubicBezTo>
                  <a:cubicBezTo>
                    <a:pt x="708" y="54"/>
                    <a:pt x="710" y="51"/>
                    <a:pt x="712" y="50"/>
                  </a:cubicBezTo>
                  <a:cubicBezTo>
                    <a:pt x="715" y="49"/>
                    <a:pt x="715" y="52"/>
                    <a:pt x="717" y="51"/>
                  </a:cubicBezTo>
                  <a:cubicBezTo>
                    <a:pt x="718" y="51"/>
                    <a:pt x="718" y="49"/>
                    <a:pt x="720" y="49"/>
                  </a:cubicBezTo>
                  <a:cubicBezTo>
                    <a:pt x="722" y="47"/>
                    <a:pt x="726" y="49"/>
                    <a:pt x="729" y="47"/>
                  </a:cubicBezTo>
                  <a:cubicBezTo>
                    <a:pt x="731" y="46"/>
                    <a:pt x="728" y="45"/>
                    <a:pt x="731" y="44"/>
                  </a:cubicBezTo>
                  <a:cubicBezTo>
                    <a:pt x="731" y="44"/>
                    <a:pt x="733" y="45"/>
                    <a:pt x="734" y="44"/>
                  </a:cubicBezTo>
                  <a:cubicBezTo>
                    <a:pt x="734" y="44"/>
                    <a:pt x="735" y="42"/>
                    <a:pt x="735" y="42"/>
                  </a:cubicBezTo>
                  <a:cubicBezTo>
                    <a:pt x="735" y="41"/>
                    <a:pt x="739" y="43"/>
                    <a:pt x="741" y="43"/>
                  </a:cubicBezTo>
                  <a:cubicBezTo>
                    <a:pt x="744" y="43"/>
                    <a:pt x="744" y="42"/>
                    <a:pt x="748" y="42"/>
                  </a:cubicBezTo>
                  <a:cubicBezTo>
                    <a:pt x="748" y="46"/>
                    <a:pt x="748" y="46"/>
                    <a:pt x="748" y="46"/>
                  </a:cubicBezTo>
                  <a:cubicBezTo>
                    <a:pt x="749" y="44"/>
                    <a:pt x="750" y="45"/>
                    <a:pt x="750" y="47"/>
                  </a:cubicBezTo>
                  <a:cubicBezTo>
                    <a:pt x="758" y="46"/>
                    <a:pt x="770" y="48"/>
                    <a:pt x="781" y="47"/>
                  </a:cubicBezTo>
                  <a:cubicBezTo>
                    <a:pt x="781" y="53"/>
                    <a:pt x="791" y="49"/>
                    <a:pt x="790" y="56"/>
                  </a:cubicBezTo>
                  <a:cubicBezTo>
                    <a:pt x="791" y="53"/>
                    <a:pt x="793" y="56"/>
                    <a:pt x="795" y="56"/>
                  </a:cubicBezTo>
                  <a:cubicBezTo>
                    <a:pt x="799" y="56"/>
                    <a:pt x="805" y="54"/>
                    <a:pt x="806" y="56"/>
                  </a:cubicBezTo>
                  <a:cubicBezTo>
                    <a:pt x="809" y="55"/>
                    <a:pt x="807" y="49"/>
                    <a:pt x="809" y="49"/>
                  </a:cubicBezTo>
                  <a:cubicBezTo>
                    <a:pt x="814" y="50"/>
                    <a:pt x="819" y="49"/>
                    <a:pt x="823" y="50"/>
                  </a:cubicBezTo>
                  <a:cubicBezTo>
                    <a:pt x="823" y="50"/>
                    <a:pt x="823" y="51"/>
                    <a:pt x="823" y="51"/>
                  </a:cubicBezTo>
                  <a:cubicBezTo>
                    <a:pt x="826" y="52"/>
                    <a:pt x="828" y="51"/>
                    <a:pt x="830" y="51"/>
                  </a:cubicBezTo>
                  <a:cubicBezTo>
                    <a:pt x="831" y="52"/>
                    <a:pt x="831" y="54"/>
                    <a:pt x="832" y="54"/>
                  </a:cubicBezTo>
                  <a:cubicBezTo>
                    <a:pt x="834" y="55"/>
                    <a:pt x="838" y="53"/>
                    <a:pt x="839" y="56"/>
                  </a:cubicBezTo>
                  <a:cubicBezTo>
                    <a:pt x="838" y="58"/>
                    <a:pt x="838" y="62"/>
                    <a:pt x="835" y="61"/>
                  </a:cubicBezTo>
                  <a:cubicBezTo>
                    <a:pt x="835" y="64"/>
                    <a:pt x="837" y="64"/>
                    <a:pt x="840" y="64"/>
                  </a:cubicBezTo>
                  <a:cubicBezTo>
                    <a:pt x="839" y="72"/>
                    <a:pt x="845" y="73"/>
                    <a:pt x="849" y="77"/>
                  </a:cubicBezTo>
                  <a:cubicBezTo>
                    <a:pt x="851" y="75"/>
                    <a:pt x="854" y="74"/>
                    <a:pt x="856" y="72"/>
                  </a:cubicBezTo>
                  <a:cubicBezTo>
                    <a:pt x="857" y="72"/>
                    <a:pt x="856" y="69"/>
                    <a:pt x="857" y="68"/>
                  </a:cubicBezTo>
                  <a:cubicBezTo>
                    <a:pt x="858" y="68"/>
                    <a:pt x="860" y="69"/>
                    <a:pt x="860" y="67"/>
                  </a:cubicBezTo>
                  <a:cubicBezTo>
                    <a:pt x="864" y="66"/>
                    <a:pt x="862" y="70"/>
                    <a:pt x="864" y="71"/>
                  </a:cubicBezTo>
                  <a:cubicBezTo>
                    <a:pt x="874" y="71"/>
                    <a:pt x="874" y="71"/>
                    <a:pt x="874" y="71"/>
                  </a:cubicBezTo>
                  <a:cubicBezTo>
                    <a:pt x="875" y="70"/>
                    <a:pt x="879" y="71"/>
                    <a:pt x="878" y="67"/>
                  </a:cubicBezTo>
                  <a:cubicBezTo>
                    <a:pt x="883" y="68"/>
                    <a:pt x="893" y="64"/>
                    <a:pt x="893" y="70"/>
                  </a:cubicBezTo>
                  <a:cubicBezTo>
                    <a:pt x="897" y="70"/>
                    <a:pt x="896" y="65"/>
                    <a:pt x="902" y="67"/>
                  </a:cubicBezTo>
                  <a:cubicBezTo>
                    <a:pt x="902" y="65"/>
                    <a:pt x="900" y="66"/>
                    <a:pt x="899" y="65"/>
                  </a:cubicBezTo>
                  <a:cubicBezTo>
                    <a:pt x="900" y="64"/>
                    <a:pt x="900" y="62"/>
                    <a:pt x="902" y="61"/>
                  </a:cubicBezTo>
                  <a:cubicBezTo>
                    <a:pt x="906" y="61"/>
                    <a:pt x="905" y="56"/>
                    <a:pt x="910" y="58"/>
                  </a:cubicBezTo>
                  <a:cubicBezTo>
                    <a:pt x="912" y="58"/>
                    <a:pt x="911" y="57"/>
                    <a:pt x="910" y="57"/>
                  </a:cubicBezTo>
                  <a:cubicBezTo>
                    <a:pt x="913" y="54"/>
                    <a:pt x="917" y="56"/>
                    <a:pt x="922" y="56"/>
                  </a:cubicBezTo>
                  <a:cubicBezTo>
                    <a:pt x="920" y="63"/>
                    <a:pt x="929" y="53"/>
                    <a:pt x="927" y="60"/>
                  </a:cubicBezTo>
                  <a:cubicBezTo>
                    <a:pt x="933" y="61"/>
                    <a:pt x="938" y="59"/>
                    <a:pt x="943" y="58"/>
                  </a:cubicBezTo>
                  <a:cubicBezTo>
                    <a:pt x="943" y="62"/>
                    <a:pt x="937" y="60"/>
                    <a:pt x="938" y="64"/>
                  </a:cubicBezTo>
                  <a:cubicBezTo>
                    <a:pt x="939" y="67"/>
                    <a:pt x="944" y="65"/>
                    <a:pt x="947" y="65"/>
                  </a:cubicBezTo>
                  <a:cubicBezTo>
                    <a:pt x="952" y="66"/>
                    <a:pt x="956" y="66"/>
                    <a:pt x="961" y="64"/>
                  </a:cubicBezTo>
                  <a:cubicBezTo>
                    <a:pt x="962" y="69"/>
                    <a:pt x="969" y="69"/>
                    <a:pt x="971" y="74"/>
                  </a:cubicBezTo>
                  <a:cubicBezTo>
                    <a:pt x="973" y="73"/>
                    <a:pt x="975" y="75"/>
                    <a:pt x="978" y="75"/>
                  </a:cubicBezTo>
                  <a:cubicBezTo>
                    <a:pt x="986" y="76"/>
                    <a:pt x="996" y="74"/>
                    <a:pt x="1004" y="75"/>
                  </a:cubicBezTo>
                  <a:cubicBezTo>
                    <a:pt x="1008" y="76"/>
                    <a:pt x="1011" y="80"/>
                    <a:pt x="1014" y="78"/>
                  </a:cubicBezTo>
                  <a:cubicBezTo>
                    <a:pt x="1014" y="80"/>
                    <a:pt x="1015" y="81"/>
                    <a:pt x="1017" y="81"/>
                  </a:cubicBezTo>
                  <a:cubicBezTo>
                    <a:pt x="1017" y="86"/>
                    <a:pt x="1017" y="86"/>
                    <a:pt x="1017" y="86"/>
                  </a:cubicBezTo>
                  <a:cubicBezTo>
                    <a:pt x="1016" y="89"/>
                    <a:pt x="1022" y="87"/>
                    <a:pt x="1023" y="88"/>
                  </a:cubicBezTo>
                  <a:cubicBezTo>
                    <a:pt x="1024" y="90"/>
                    <a:pt x="1023" y="87"/>
                    <a:pt x="1025" y="88"/>
                  </a:cubicBezTo>
                  <a:cubicBezTo>
                    <a:pt x="1026" y="88"/>
                    <a:pt x="1025" y="89"/>
                    <a:pt x="1027" y="89"/>
                  </a:cubicBezTo>
                  <a:cubicBezTo>
                    <a:pt x="1029" y="89"/>
                    <a:pt x="1044" y="91"/>
                    <a:pt x="1045" y="89"/>
                  </a:cubicBezTo>
                  <a:cubicBezTo>
                    <a:pt x="1045" y="89"/>
                    <a:pt x="1045" y="88"/>
                    <a:pt x="1045" y="88"/>
                  </a:cubicBezTo>
                  <a:cubicBezTo>
                    <a:pt x="1046" y="88"/>
                    <a:pt x="1049" y="90"/>
                    <a:pt x="1049" y="89"/>
                  </a:cubicBezTo>
                  <a:cubicBezTo>
                    <a:pt x="1050" y="88"/>
                    <a:pt x="1053" y="87"/>
                    <a:pt x="1053" y="89"/>
                  </a:cubicBezTo>
                  <a:cubicBezTo>
                    <a:pt x="1056" y="87"/>
                    <a:pt x="1060" y="86"/>
                    <a:pt x="1065" y="85"/>
                  </a:cubicBezTo>
                  <a:cubicBezTo>
                    <a:pt x="1064" y="90"/>
                    <a:pt x="1066" y="92"/>
                    <a:pt x="1066" y="95"/>
                  </a:cubicBezTo>
                  <a:cubicBezTo>
                    <a:pt x="1072" y="95"/>
                    <a:pt x="1074" y="97"/>
                    <a:pt x="1079" y="95"/>
                  </a:cubicBezTo>
                  <a:cubicBezTo>
                    <a:pt x="1079" y="93"/>
                    <a:pt x="1078" y="92"/>
                    <a:pt x="1076" y="92"/>
                  </a:cubicBezTo>
                  <a:cubicBezTo>
                    <a:pt x="1077" y="91"/>
                    <a:pt x="1077" y="89"/>
                    <a:pt x="1077" y="86"/>
                  </a:cubicBezTo>
                  <a:cubicBezTo>
                    <a:pt x="1081" y="84"/>
                    <a:pt x="1089" y="85"/>
                    <a:pt x="1091" y="88"/>
                  </a:cubicBezTo>
                  <a:cubicBezTo>
                    <a:pt x="1097" y="88"/>
                    <a:pt x="1103" y="87"/>
                    <a:pt x="1109" y="88"/>
                  </a:cubicBezTo>
                  <a:cubicBezTo>
                    <a:pt x="1112" y="88"/>
                    <a:pt x="1116" y="91"/>
                    <a:pt x="1117" y="88"/>
                  </a:cubicBezTo>
                  <a:cubicBezTo>
                    <a:pt x="1119" y="89"/>
                    <a:pt x="1119" y="91"/>
                    <a:pt x="1124" y="92"/>
                  </a:cubicBezTo>
                  <a:cubicBezTo>
                    <a:pt x="1125" y="92"/>
                    <a:pt x="1126" y="95"/>
                    <a:pt x="1126" y="95"/>
                  </a:cubicBezTo>
                  <a:cubicBezTo>
                    <a:pt x="1127" y="95"/>
                    <a:pt x="1128" y="94"/>
                    <a:pt x="1128" y="94"/>
                  </a:cubicBezTo>
                  <a:cubicBezTo>
                    <a:pt x="1129" y="94"/>
                    <a:pt x="1128" y="95"/>
                    <a:pt x="1129" y="96"/>
                  </a:cubicBezTo>
                  <a:cubicBezTo>
                    <a:pt x="1130" y="97"/>
                    <a:pt x="1132" y="96"/>
                    <a:pt x="1132" y="96"/>
                  </a:cubicBezTo>
                  <a:cubicBezTo>
                    <a:pt x="1133" y="97"/>
                    <a:pt x="1135" y="98"/>
                    <a:pt x="1139" y="99"/>
                  </a:cubicBezTo>
                  <a:cubicBezTo>
                    <a:pt x="1141" y="100"/>
                    <a:pt x="1145" y="101"/>
                    <a:pt x="1147" y="102"/>
                  </a:cubicBezTo>
                  <a:cubicBezTo>
                    <a:pt x="1148" y="102"/>
                    <a:pt x="1148" y="104"/>
                    <a:pt x="1149" y="105"/>
                  </a:cubicBezTo>
                  <a:cubicBezTo>
                    <a:pt x="1149" y="105"/>
                    <a:pt x="1151" y="104"/>
                    <a:pt x="1152" y="105"/>
                  </a:cubicBezTo>
                  <a:cubicBezTo>
                    <a:pt x="1152" y="105"/>
                    <a:pt x="1151" y="107"/>
                    <a:pt x="1152" y="108"/>
                  </a:cubicBezTo>
                  <a:cubicBezTo>
                    <a:pt x="1152" y="108"/>
                    <a:pt x="1154" y="107"/>
                    <a:pt x="1154" y="108"/>
                  </a:cubicBezTo>
                  <a:cubicBezTo>
                    <a:pt x="1155" y="109"/>
                    <a:pt x="1153" y="114"/>
                    <a:pt x="1159" y="112"/>
                  </a:cubicBezTo>
                  <a:cubicBezTo>
                    <a:pt x="1159" y="122"/>
                    <a:pt x="1159" y="122"/>
                    <a:pt x="1159" y="122"/>
                  </a:cubicBezTo>
                  <a:cubicBezTo>
                    <a:pt x="1164" y="121"/>
                    <a:pt x="1168" y="120"/>
                    <a:pt x="1168" y="116"/>
                  </a:cubicBezTo>
                  <a:cubicBezTo>
                    <a:pt x="1173" y="118"/>
                    <a:pt x="1178" y="117"/>
                    <a:pt x="1181" y="119"/>
                  </a:cubicBezTo>
                  <a:cubicBezTo>
                    <a:pt x="1181" y="119"/>
                    <a:pt x="1181" y="121"/>
                    <a:pt x="1181" y="122"/>
                  </a:cubicBezTo>
                  <a:cubicBezTo>
                    <a:pt x="1182" y="122"/>
                    <a:pt x="1184" y="121"/>
                    <a:pt x="1185" y="122"/>
                  </a:cubicBezTo>
                  <a:cubicBezTo>
                    <a:pt x="1184" y="123"/>
                    <a:pt x="1182" y="123"/>
                    <a:pt x="1182" y="126"/>
                  </a:cubicBezTo>
                  <a:cubicBezTo>
                    <a:pt x="1180" y="126"/>
                    <a:pt x="1180" y="124"/>
                    <a:pt x="1178" y="124"/>
                  </a:cubicBezTo>
                  <a:cubicBezTo>
                    <a:pt x="1177" y="125"/>
                    <a:pt x="1177" y="128"/>
                    <a:pt x="1174" y="127"/>
                  </a:cubicBezTo>
                  <a:cubicBezTo>
                    <a:pt x="1175" y="129"/>
                    <a:pt x="1178" y="128"/>
                    <a:pt x="1177" y="133"/>
                  </a:cubicBezTo>
                  <a:cubicBezTo>
                    <a:pt x="1172" y="128"/>
                    <a:pt x="1176" y="135"/>
                    <a:pt x="1173" y="136"/>
                  </a:cubicBezTo>
                  <a:cubicBezTo>
                    <a:pt x="1171" y="136"/>
                    <a:pt x="1170" y="137"/>
                    <a:pt x="1170" y="138"/>
                  </a:cubicBezTo>
                  <a:cubicBezTo>
                    <a:pt x="1168" y="138"/>
                    <a:pt x="1167" y="138"/>
                    <a:pt x="1166" y="137"/>
                  </a:cubicBezTo>
                  <a:cubicBezTo>
                    <a:pt x="1165" y="136"/>
                    <a:pt x="1164" y="135"/>
                    <a:pt x="1163" y="134"/>
                  </a:cubicBezTo>
                  <a:cubicBezTo>
                    <a:pt x="1161" y="133"/>
                    <a:pt x="1159" y="134"/>
                    <a:pt x="1157" y="133"/>
                  </a:cubicBezTo>
                  <a:cubicBezTo>
                    <a:pt x="1156" y="132"/>
                    <a:pt x="1155" y="130"/>
                    <a:pt x="1154" y="130"/>
                  </a:cubicBezTo>
                  <a:cubicBezTo>
                    <a:pt x="1153" y="129"/>
                    <a:pt x="1150" y="130"/>
                    <a:pt x="1149" y="130"/>
                  </a:cubicBezTo>
                  <a:cubicBezTo>
                    <a:pt x="1148" y="130"/>
                    <a:pt x="1149" y="129"/>
                    <a:pt x="1147" y="129"/>
                  </a:cubicBezTo>
                  <a:cubicBezTo>
                    <a:pt x="1146" y="128"/>
                    <a:pt x="1144" y="123"/>
                    <a:pt x="1142" y="127"/>
                  </a:cubicBezTo>
                  <a:cubicBezTo>
                    <a:pt x="1140" y="127"/>
                    <a:pt x="1141" y="125"/>
                    <a:pt x="1140" y="123"/>
                  </a:cubicBezTo>
                  <a:cubicBezTo>
                    <a:pt x="1132" y="123"/>
                    <a:pt x="1132" y="123"/>
                    <a:pt x="1132" y="123"/>
                  </a:cubicBezTo>
                  <a:cubicBezTo>
                    <a:pt x="1129" y="123"/>
                    <a:pt x="1132" y="126"/>
                    <a:pt x="1132" y="126"/>
                  </a:cubicBezTo>
                  <a:cubicBezTo>
                    <a:pt x="1132" y="128"/>
                    <a:pt x="1129" y="128"/>
                    <a:pt x="1129" y="131"/>
                  </a:cubicBezTo>
                  <a:cubicBezTo>
                    <a:pt x="1123" y="131"/>
                    <a:pt x="1122" y="136"/>
                    <a:pt x="1115" y="134"/>
                  </a:cubicBezTo>
                  <a:cubicBezTo>
                    <a:pt x="1114" y="135"/>
                    <a:pt x="1114" y="137"/>
                    <a:pt x="1111" y="137"/>
                  </a:cubicBezTo>
                  <a:cubicBezTo>
                    <a:pt x="1111" y="139"/>
                    <a:pt x="1114" y="138"/>
                    <a:pt x="1117" y="138"/>
                  </a:cubicBezTo>
                  <a:cubicBezTo>
                    <a:pt x="1118" y="139"/>
                    <a:pt x="1119" y="141"/>
                    <a:pt x="1121" y="141"/>
                  </a:cubicBezTo>
                  <a:cubicBezTo>
                    <a:pt x="1120" y="146"/>
                    <a:pt x="1120" y="144"/>
                    <a:pt x="1122" y="147"/>
                  </a:cubicBezTo>
                  <a:cubicBezTo>
                    <a:pt x="1123" y="150"/>
                    <a:pt x="1127" y="150"/>
                    <a:pt x="1129" y="152"/>
                  </a:cubicBezTo>
                  <a:cubicBezTo>
                    <a:pt x="1129" y="152"/>
                    <a:pt x="1125" y="157"/>
                    <a:pt x="1125" y="157"/>
                  </a:cubicBezTo>
                  <a:cubicBezTo>
                    <a:pt x="1121" y="157"/>
                    <a:pt x="1121" y="153"/>
                    <a:pt x="1119" y="154"/>
                  </a:cubicBezTo>
                  <a:cubicBezTo>
                    <a:pt x="1120" y="154"/>
                    <a:pt x="1121" y="157"/>
                    <a:pt x="1119" y="157"/>
                  </a:cubicBezTo>
                  <a:cubicBezTo>
                    <a:pt x="1115" y="157"/>
                    <a:pt x="1108" y="156"/>
                    <a:pt x="1104" y="158"/>
                  </a:cubicBezTo>
                  <a:cubicBezTo>
                    <a:pt x="1101" y="159"/>
                    <a:pt x="1096" y="161"/>
                    <a:pt x="1097" y="164"/>
                  </a:cubicBezTo>
                  <a:cubicBezTo>
                    <a:pt x="1091" y="162"/>
                    <a:pt x="1090" y="167"/>
                    <a:pt x="1086" y="168"/>
                  </a:cubicBezTo>
                  <a:cubicBezTo>
                    <a:pt x="1085" y="169"/>
                    <a:pt x="1084" y="170"/>
                    <a:pt x="1083" y="171"/>
                  </a:cubicBezTo>
                  <a:cubicBezTo>
                    <a:pt x="1082" y="171"/>
                    <a:pt x="1080" y="173"/>
                    <a:pt x="1079" y="173"/>
                  </a:cubicBezTo>
                  <a:cubicBezTo>
                    <a:pt x="1077" y="174"/>
                    <a:pt x="1076" y="175"/>
                    <a:pt x="1076" y="176"/>
                  </a:cubicBezTo>
                  <a:cubicBezTo>
                    <a:pt x="1072" y="175"/>
                    <a:pt x="1064" y="178"/>
                    <a:pt x="1062" y="175"/>
                  </a:cubicBezTo>
                  <a:cubicBezTo>
                    <a:pt x="1060" y="176"/>
                    <a:pt x="1057" y="175"/>
                    <a:pt x="1058" y="179"/>
                  </a:cubicBezTo>
                  <a:cubicBezTo>
                    <a:pt x="1050" y="180"/>
                    <a:pt x="1049" y="180"/>
                    <a:pt x="1041" y="179"/>
                  </a:cubicBezTo>
                  <a:cubicBezTo>
                    <a:pt x="1040" y="179"/>
                    <a:pt x="1039" y="180"/>
                    <a:pt x="1038" y="180"/>
                  </a:cubicBezTo>
                  <a:cubicBezTo>
                    <a:pt x="1037" y="181"/>
                    <a:pt x="1034" y="182"/>
                    <a:pt x="1034" y="185"/>
                  </a:cubicBezTo>
                  <a:cubicBezTo>
                    <a:pt x="1034" y="189"/>
                    <a:pt x="1027" y="187"/>
                    <a:pt x="1028" y="193"/>
                  </a:cubicBezTo>
                  <a:cubicBezTo>
                    <a:pt x="1027" y="198"/>
                    <a:pt x="1032" y="197"/>
                    <a:pt x="1034" y="199"/>
                  </a:cubicBezTo>
                  <a:cubicBezTo>
                    <a:pt x="1033" y="202"/>
                    <a:pt x="1033" y="206"/>
                    <a:pt x="1028" y="206"/>
                  </a:cubicBezTo>
                  <a:cubicBezTo>
                    <a:pt x="1029" y="209"/>
                    <a:pt x="1028" y="210"/>
                    <a:pt x="1025" y="210"/>
                  </a:cubicBezTo>
                  <a:cubicBezTo>
                    <a:pt x="1025" y="216"/>
                    <a:pt x="1025" y="216"/>
                    <a:pt x="1025" y="216"/>
                  </a:cubicBezTo>
                  <a:cubicBezTo>
                    <a:pt x="1026" y="218"/>
                    <a:pt x="1028" y="214"/>
                    <a:pt x="1028" y="217"/>
                  </a:cubicBezTo>
                  <a:cubicBezTo>
                    <a:pt x="1029" y="220"/>
                    <a:pt x="1026" y="219"/>
                    <a:pt x="1025" y="220"/>
                  </a:cubicBezTo>
                  <a:cubicBezTo>
                    <a:pt x="1025" y="220"/>
                    <a:pt x="1024" y="224"/>
                    <a:pt x="1024" y="224"/>
                  </a:cubicBezTo>
                  <a:cubicBezTo>
                    <a:pt x="1022" y="225"/>
                    <a:pt x="1019" y="224"/>
                    <a:pt x="1017" y="225"/>
                  </a:cubicBezTo>
                  <a:cubicBezTo>
                    <a:pt x="1016" y="226"/>
                    <a:pt x="1018" y="230"/>
                    <a:pt x="1017" y="231"/>
                  </a:cubicBezTo>
                  <a:cubicBezTo>
                    <a:pt x="1016" y="232"/>
                    <a:pt x="1016" y="228"/>
                    <a:pt x="1015" y="228"/>
                  </a:cubicBezTo>
                  <a:cubicBezTo>
                    <a:pt x="1014" y="228"/>
                    <a:pt x="1011" y="229"/>
                    <a:pt x="1014" y="235"/>
                  </a:cubicBezTo>
                  <a:cubicBezTo>
                    <a:pt x="1011" y="234"/>
                    <a:pt x="1012" y="237"/>
                    <a:pt x="1011" y="238"/>
                  </a:cubicBezTo>
                  <a:cubicBezTo>
                    <a:pt x="1011" y="238"/>
                    <a:pt x="1009" y="238"/>
                    <a:pt x="1009" y="238"/>
                  </a:cubicBezTo>
                  <a:cubicBezTo>
                    <a:pt x="1008" y="239"/>
                    <a:pt x="1008" y="242"/>
                    <a:pt x="1006" y="241"/>
                  </a:cubicBezTo>
                  <a:cubicBezTo>
                    <a:pt x="1006" y="243"/>
                    <a:pt x="1004" y="244"/>
                    <a:pt x="1004" y="246"/>
                  </a:cubicBezTo>
                  <a:cubicBezTo>
                    <a:pt x="1002" y="247"/>
                    <a:pt x="999" y="246"/>
                    <a:pt x="999" y="248"/>
                  </a:cubicBezTo>
                  <a:cubicBezTo>
                    <a:pt x="997" y="247"/>
                    <a:pt x="999" y="246"/>
                    <a:pt x="999" y="244"/>
                  </a:cubicBezTo>
                  <a:cubicBezTo>
                    <a:pt x="999" y="244"/>
                    <a:pt x="997" y="243"/>
                    <a:pt x="997" y="242"/>
                  </a:cubicBezTo>
                  <a:cubicBezTo>
                    <a:pt x="997" y="241"/>
                    <a:pt x="997" y="240"/>
                    <a:pt x="997" y="239"/>
                  </a:cubicBezTo>
                  <a:cubicBezTo>
                    <a:pt x="996" y="239"/>
                    <a:pt x="995" y="237"/>
                    <a:pt x="994" y="237"/>
                  </a:cubicBezTo>
                  <a:cubicBezTo>
                    <a:pt x="994" y="236"/>
                    <a:pt x="993" y="235"/>
                    <a:pt x="992" y="235"/>
                  </a:cubicBezTo>
                  <a:cubicBezTo>
                    <a:pt x="993" y="233"/>
                    <a:pt x="993" y="230"/>
                    <a:pt x="993" y="227"/>
                  </a:cubicBezTo>
                  <a:cubicBezTo>
                    <a:pt x="993" y="224"/>
                    <a:pt x="992" y="224"/>
                    <a:pt x="992" y="223"/>
                  </a:cubicBezTo>
                  <a:cubicBezTo>
                    <a:pt x="991" y="217"/>
                    <a:pt x="993" y="211"/>
                    <a:pt x="992" y="207"/>
                  </a:cubicBezTo>
                  <a:cubicBezTo>
                    <a:pt x="997" y="211"/>
                    <a:pt x="992" y="205"/>
                    <a:pt x="994" y="202"/>
                  </a:cubicBezTo>
                  <a:cubicBezTo>
                    <a:pt x="995" y="201"/>
                    <a:pt x="996" y="206"/>
                    <a:pt x="997" y="203"/>
                  </a:cubicBezTo>
                  <a:cubicBezTo>
                    <a:pt x="997" y="202"/>
                    <a:pt x="997" y="201"/>
                    <a:pt x="997" y="200"/>
                  </a:cubicBezTo>
                  <a:cubicBezTo>
                    <a:pt x="999" y="198"/>
                    <a:pt x="1004" y="194"/>
                    <a:pt x="1006" y="193"/>
                  </a:cubicBezTo>
                  <a:cubicBezTo>
                    <a:pt x="1006" y="193"/>
                    <a:pt x="1008" y="193"/>
                    <a:pt x="1007" y="192"/>
                  </a:cubicBezTo>
                  <a:cubicBezTo>
                    <a:pt x="1005" y="190"/>
                    <a:pt x="1008" y="191"/>
                    <a:pt x="1010" y="190"/>
                  </a:cubicBezTo>
                  <a:cubicBezTo>
                    <a:pt x="1012" y="189"/>
                    <a:pt x="1013" y="187"/>
                    <a:pt x="1013" y="183"/>
                  </a:cubicBezTo>
                  <a:cubicBezTo>
                    <a:pt x="1013" y="183"/>
                    <a:pt x="1018" y="181"/>
                    <a:pt x="1017" y="180"/>
                  </a:cubicBezTo>
                  <a:cubicBezTo>
                    <a:pt x="1017" y="180"/>
                    <a:pt x="1016" y="180"/>
                    <a:pt x="1015" y="180"/>
                  </a:cubicBezTo>
                  <a:cubicBezTo>
                    <a:pt x="1016" y="180"/>
                    <a:pt x="1017" y="178"/>
                    <a:pt x="1017" y="178"/>
                  </a:cubicBezTo>
                  <a:cubicBezTo>
                    <a:pt x="1018" y="177"/>
                    <a:pt x="1020" y="181"/>
                    <a:pt x="1020" y="175"/>
                  </a:cubicBezTo>
                  <a:cubicBezTo>
                    <a:pt x="1022" y="175"/>
                    <a:pt x="1025" y="174"/>
                    <a:pt x="1027" y="173"/>
                  </a:cubicBezTo>
                  <a:cubicBezTo>
                    <a:pt x="1027" y="173"/>
                    <a:pt x="1028" y="171"/>
                    <a:pt x="1028" y="171"/>
                  </a:cubicBezTo>
                  <a:cubicBezTo>
                    <a:pt x="1029" y="170"/>
                    <a:pt x="1030" y="171"/>
                    <a:pt x="1031" y="171"/>
                  </a:cubicBezTo>
                  <a:cubicBezTo>
                    <a:pt x="1032" y="170"/>
                    <a:pt x="1033" y="169"/>
                    <a:pt x="1034" y="168"/>
                  </a:cubicBezTo>
                  <a:cubicBezTo>
                    <a:pt x="1034" y="167"/>
                    <a:pt x="1035" y="168"/>
                    <a:pt x="1035" y="166"/>
                  </a:cubicBezTo>
                  <a:cubicBezTo>
                    <a:pt x="1035" y="165"/>
                    <a:pt x="1037" y="161"/>
                    <a:pt x="1039" y="164"/>
                  </a:cubicBezTo>
                  <a:cubicBezTo>
                    <a:pt x="1039" y="157"/>
                    <a:pt x="1039" y="157"/>
                    <a:pt x="1039" y="157"/>
                  </a:cubicBezTo>
                  <a:cubicBezTo>
                    <a:pt x="1036" y="156"/>
                    <a:pt x="1034" y="157"/>
                    <a:pt x="1032" y="158"/>
                  </a:cubicBezTo>
                  <a:cubicBezTo>
                    <a:pt x="1032" y="159"/>
                    <a:pt x="1030" y="160"/>
                    <a:pt x="1030" y="161"/>
                  </a:cubicBezTo>
                  <a:cubicBezTo>
                    <a:pt x="1029" y="162"/>
                    <a:pt x="1028" y="161"/>
                    <a:pt x="1028" y="162"/>
                  </a:cubicBezTo>
                  <a:cubicBezTo>
                    <a:pt x="1028" y="165"/>
                    <a:pt x="1023" y="164"/>
                    <a:pt x="1023" y="168"/>
                  </a:cubicBezTo>
                  <a:cubicBezTo>
                    <a:pt x="1020" y="167"/>
                    <a:pt x="1018" y="168"/>
                    <a:pt x="1018" y="171"/>
                  </a:cubicBezTo>
                  <a:cubicBezTo>
                    <a:pt x="1017" y="171"/>
                    <a:pt x="1018" y="168"/>
                    <a:pt x="1017" y="168"/>
                  </a:cubicBezTo>
                  <a:cubicBezTo>
                    <a:pt x="1017" y="168"/>
                    <a:pt x="1014" y="168"/>
                    <a:pt x="1014" y="168"/>
                  </a:cubicBezTo>
                  <a:cubicBezTo>
                    <a:pt x="1014" y="167"/>
                    <a:pt x="1015" y="165"/>
                    <a:pt x="1014" y="164"/>
                  </a:cubicBezTo>
                  <a:cubicBezTo>
                    <a:pt x="1008" y="164"/>
                    <a:pt x="1004" y="163"/>
                    <a:pt x="1000" y="164"/>
                  </a:cubicBezTo>
                  <a:cubicBezTo>
                    <a:pt x="998" y="164"/>
                    <a:pt x="1000" y="166"/>
                    <a:pt x="999" y="166"/>
                  </a:cubicBezTo>
                  <a:cubicBezTo>
                    <a:pt x="997" y="168"/>
                    <a:pt x="995" y="167"/>
                    <a:pt x="993" y="168"/>
                  </a:cubicBezTo>
                  <a:cubicBezTo>
                    <a:pt x="991" y="169"/>
                    <a:pt x="991" y="170"/>
                    <a:pt x="989" y="172"/>
                  </a:cubicBezTo>
                  <a:cubicBezTo>
                    <a:pt x="988" y="173"/>
                    <a:pt x="987" y="175"/>
                    <a:pt x="985" y="175"/>
                  </a:cubicBezTo>
                  <a:cubicBezTo>
                    <a:pt x="983" y="179"/>
                    <a:pt x="987" y="178"/>
                    <a:pt x="986" y="182"/>
                  </a:cubicBezTo>
                  <a:cubicBezTo>
                    <a:pt x="984" y="182"/>
                    <a:pt x="983" y="184"/>
                    <a:pt x="983" y="186"/>
                  </a:cubicBezTo>
                  <a:cubicBezTo>
                    <a:pt x="977" y="185"/>
                    <a:pt x="976" y="188"/>
                    <a:pt x="971" y="187"/>
                  </a:cubicBezTo>
                  <a:cubicBezTo>
                    <a:pt x="969" y="186"/>
                    <a:pt x="970" y="185"/>
                    <a:pt x="971" y="183"/>
                  </a:cubicBezTo>
                  <a:cubicBezTo>
                    <a:pt x="968" y="184"/>
                    <a:pt x="968" y="182"/>
                    <a:pt x="968" y="180"/>
                  </a:cubicBezTo>
                  <a:cubicBezTo>
                    <a:pt x="966" y="180"/>
                    <a:pt x="962" y="181"/>
                    <a:pt x="962" y="179"/>
                  </a:cubicBezTo>
                  <a:cubicBezTo>
                    <a:pt x="956" y="183"/>
                    <a:pt x="947" y="185"/>
                    <a:pt x="938" y="186"/>
                  </a:cubicBezTo>
                  <a:cubicBezTo>
                    <a:pt x="938" y="184"/>
                    <a:pt x="934" y="185"/>
                    <a:pt x="936" y="180"/>
                  </a:cubicBezTo>
                  <a:cubicBezTo>
                    <a:pt x="930" y="180"/>
                    <a:pt x="930" y="180"/>
                    <a:pt x="930" y="180"/>
                  </a:cubicBezTo>
                  <a:cubicBezTo>
                    <a:pt x="924" y="182"/>
                    <a:pt x="919" y="184"/>
                    <a:pt x="915" y="186"/>
                  </a:cubicBezTo>
                  <a:cubicBezTo>
                    <a:pt x="911" y="188"/>
                    <a:pt x="908" y="192"/>
                    <a:pt x="903" y="193"/>
                  </a:cubicBezTo>
                  <a:cubicBezTo>
                    <a:pt x="904" y="196"/>
                    <a:pt x="903" y="197"/>
                    <a:pt x="900" y="197"/>
                  </a:cubicBezTo>
                  <a:cubicBezTo>
                    <a:pt x="902" y="201"/>
                    <a:pt x="898" y="201"/>
                    <a:pt x="899" y="204"/>
                  </a:cubicBezTo>
                  <a:cubicBezTo>
                    <a:pt x="896" y="202"/>
                    <a:pt x="894" y="210"/>
                    <a:pt x="892" y="209"/>
                  </a:cubicBezTo>
                  <a:cubicBezTo>
                    <a:pt x="889" y="206"/>
                    <a:pt x="892" y="210"/>
                    <a:pt x="888" y="210"/>
                  </a:cubicBezTo>
                  <a:cubicBezTo>
                    <a:pt x="885" y="210"/>
                    <a:pt x="885" y="211"/>
                    <a:pt x="885" y="213"/>
                  </a:cubicBezTo>
                  <a:cubicBezTo>
                    <a:pt x="878" y="210"/>
                    <a:pt x="881" y="218"/>
                    <a:pt x="875" y="217"/>
                  </a:cubicBezTo>
                  <a:cubicBezTo>
                    <a:pt x="876" y="218"/>
                    <a:pt x="880" y="224"/>
                    <a:pt x="881" y="221"/>
                  </a:cubicBezTo>
                  <a:cubicBezTo>
                    <a:pt x="883" y="222"/>
                    <a:pt x="882" y="225"/>
                    <a:pt x="882" y="227"/>
                  </a:cubicBezTo>
                  <a:cubicBezTo>
                    <a:pt x="884" y="225"/>
                    <a:pt x="886" y="228"/>
                    <a:pt x="886" y="228"/>
                  </a:cubicBezTo>
                  <a:cubicBezTo>
                    <a:pt x="888" y="228"/>
                    <a:pt x="889" y="226"/>
                    <a:pt x="892" y="227"/>
                  </a:cubicBezTo>
                  <a:cubicBezTo>
                    <a:pt x="892" y="227"/>
                    <a:pt x="894" y="228"/>
                    <a:pt x="893" y="228"/>
                  </a:cubicBezTo>
                  <a:cubicBezTo>
                    <a:pt x="895" y="228"/>
                    <a:pt x="897" y="224"/>
                    <a:pt x="898" y="227"/>
                  </a:cubicBezTo>
                  <a:cubicBezTo>
                    <a:pt x="899" y="227"/>
                    <a:pt x="899" y="225"/>
                    <a:pt x="899" y="224"/>
                  </a:cubicBezTo>
                  <a:cubicBezTo>
                    <a:pt x="901" y="225"/>
                    <a:pt x="901" y="235"/>
                    <a:pt x="905" y="230"/>
                  </a:cubicBezTo>
                  <a:cubicBezTo>
                    <a:pt x="908" y="229"/>
                    <a:pt x="904" y="236"/>
                    <a:pt x="909" y="234"/>
                  </a:cubicBezTo>
                  <a:cubicBezTo>
                    <a:pt x="909" y="235"/>
                    <a:pt x="906" y="234"/>
                    <a:pt x="906" y="235"/>
                  </a:cubicBezTo>
                  <a:cubicBezTo>
                    <a:pt x="906" y="235"/>
                    <a:pt x="908" y="239"/>
                    <a:pt x="907" y="241"/>
                  </a:cubicBezTo>
                  <a:cubicBezTo>
                    <a:pt x="907" y="241"/>
                    <a:pt x="906" y="241"/>
                    <a:pt x="906" y="242"/>
                  </a:cubicBezTo>
                  <a:cubicBezTo>
                    <a:pt x="906" y="243"/>
                    <a:pt x="905" y="244"/>
                    <a:pt x="905" y="245"/>
                  </a:cubicBezTo>
                  <a:cubicBezTo>
                    <a:pt x="904" y="249"/>
                    <a:pt x="907" y="258"/>
                    <a:pt x="902" y="253"/>
                  </a:cubicBezTo>
                  <a:cubicBezTo>
                    <a:pt x="903" y="266"/>
                    <a:pt x="897" y="271"/>
                    <a:pt x="895" y="280"/>
                  </a:cubicBezTo>
                  <a:cubicBezTo>
                    <a:pt x="893" y="282"/>
                    <a:pt x="893" y="281"/>
                    <a:pt x="891" y="280"/>
                  </a:cubicBezTo>
                  <a:cubicBezTo>
                    <a:pt x="890" y="281"/>
                    <a:pt x="891" y="283"/>
                    <a:pt x="891" y="284"/>
                  </a:cubicBezTo>
                  <a:cubicBezTo>
                    <a:pt x="890" y="286"/>
                    <a:pt x="888" y="285"/>
                    <a:pt x="886" y="286"/>
                  </a:cubicBezTo>
                  <a:cubicBezTo>
                    <a:pt x="886" y="286"/>
                    <a:pt x="887" y="288"/>
                    <a:pt x="886" y="288"/>
                  </a:cubicBezTo>
                  <a:cubicBezTo>
                    <a:pt x="886" y="289"/>
                    <a:pt x="884" y="288"/>
                    <a:pt x="884" y="288"/>
                  </a:cubicBezTo>
                  <a:cubicBezTo>
                    <a:pt x="883" y="289"/>
                    <a:pt x="885" y="290"/>
                    <a:pt x="885" y="290"/>
                  </a:cubicBezTo>
                  <a:cubicBezTo>
                    <a:pt x="884" y="291"/>
                    <a:pt x="882" y="291"/>
                    <a:pt x="881" y="293"/>
                  </a:cubicBezTo>
                  <a:cubicBezTo>
                    <a:pt x="880" y="294"/>
                    <a:pt x="880" y="296"/>
                    <a:pt x="879" y="297"/>
                  </a:cubicBezTo>
                  <a:cubicBezTo>
                    <a:pt x="878" y="298"/>
                    <a:pt x="877" y="297"/>
                    <a:pt x="875" y="298"/>
                  </a:cubicBezTo>
                  <a:cubicBezTo>
                    <a:pt x="874" y="299"/>
                    <a:pt x="875" y="301"/>
                    <a:pt x="874" y="303"/>
                  </a:cubicBezTo>
                  <a:cubicBezTo>
                    <a:pt x="873" y="303"/>
                    <a:pt x="871" y="302"/>
                    <a:pt x="871" y="303"/>
                  </a:cubicBezTo>
                  <a:cubicBezTo>
                    <a:pt x="871" y="303"/>
                    <a:pt x="871" y="306"/>
                    <a:pt x="870" y="305"/>
                  </a:cubicBezTo>
                  <a:cubicBezTo>
                    <a:pt x="869" y="304"/>
                    <a:pt x="867" y="304"/>
                    <a:pt x="867" y="308"/>
                  </a:cubicBezTo>
                  <a:cubicBezTo>
                    <a:pt x="860" y="309"/>
                    <a:pt x="860" y="308"/>
                    <a:pt x="853" y="308"/>
                  </a:cubicBezTo>
                  <a:cubicBezTo>
                    <a:pt x="853" y="309"/>
                    <a:pt x="847" y="312"/>
                    <a:pt x="850" y="312"/>
                  </a:cubicBezTo>
                  <a:cubicBezTo>
                    <a:pt x="851" y="315"/>
                    <a:pt x="840" y="313"/>
                    <a:pt x="846" y="315"/>
                  </a:cubicBezTo>
                  <a:cubicBezTo>
                    <a:pt x="845" y="317"/>
                    <a:pt x="843" y="317"/>
                    <a:pt x="843" y="315"/>
                  </a:cubicBezTo>
                  <a:cubicBezTo>
                    <a:pt x="839" y="318"/>
                    <a:pt x="841" y="321"/>
                    <a:pt x="842" y="326"/>
                  </a:cubicBezTo>
                  <a:cubicBezTo>
                    <a:pt x="837" y="327"/>
                    <a:pt x="839" y="327"/>
                    <a:pt x="835" y="326"/>
                  </a:cubicBezTo>
                  <a:cubicBezTo>
                    <a:pt x="836" y="328"/>
                    <a:pt x="836" y="329"/>
                    <a:pt x="833" y="329"/>
                  </a:cubicBezTo>
                  <a:cubicBezTo>
                    <a:pt x="833" y="332"/>
                    <a:pt x="834" y="344"/>
                    <a:pt x="836" y="340"/>
                  </a:cubicBezTo>
                  <a:cubicBezTo>
                    <a:pt x="839" y="340"/>
                    <a:pt x="836" y="351"/>
                    <a:pt x="840" y="352"/>
                  </a:cubicBezTo>
                  <a:cubicBezTo>
                    <a:pt x="844" y="352"/>
                    <a:pt x="839" y="356"/>
                    <a:pt x="843" y="357"/>
                  </a:cubicBezTo>
                  <a:cubicBezTo>
                    <a:pt x="842" y="357"/>
                    <a:pt x="842" y="360"/>
                    <a:pt x="842" y="360"/>
                  </a:cubicBezTo>
                  <a:cubicBezTo>
                    <a:pt x="840" y="361"/>
                    <a:pt x="839" y="359"/>
                    <a:pt x="839" y="359"/>
                  </a:cubicBezTo>
                  <a:cubicBezTo>
                    <a:pt x="837" y="359"/>
                    <a:pt x="838" y="361"/>
                    <a:pt x="837" y="361"/>
                  </a:cubicBezTo>
                  <a:cubicBezTo>
                    <a:pt x="836" y="362"/>
                    <a:pt x="834" y="361"/>
                    <a:pt x="833" y="361"/>
                  </a:cubicBezTo>
                  <a:cubicBezTo>
                    <a:pt x="830" y="362"/>
                    <a:pt x="826" y="365"/>
                    <a:pt x="823" y="363"/>
                  </a:cubicBezTo>
                  <a:cubicBezTo>
                    <a:pt x="823" y="360"/>
                    <a:pt x="824" y="359"/>
                    <a:pt x="825" y="357"/>
                  </a:cubicBezTo>
                  <a:cubicBezTo>
                    <a:pt x="825" y="354"/>
                    <a:pt x="823" y="350"/>
                    <a:pt x="826" y="349"/>
                  </a:cubicBezTo>
                  <a:cubicBezTo>
                    <a:pt x="826" y="347"/>
                    <a:pt x="822" y="348"/>
                    <a:pt x="823" y="343"/>
                  </a:cubicBezTo>
                  <a:cubicBezTo>
                    <a:pt x="820" y="342"/>
                    <a:pt x="818" y="344"/>
                    <a:pt x="815" y="340"/>
                  </a:cubicBezTo>
                  <a:cubicBezTo>
                    <a:pt x="814" y="336"/>
                    <a:pt x="820" y="339"/>
                    <a:pt x="818" y="333"/>
                  </a:cubicBezTo>
                  <a:cubicBezTo>
                    <a:pt x="817" y="332"/>
                    <a:pt x="816" y="333"/>
                    <a:pt x="816" y="333"/>
                  </a:cubicBezTo>
                  <a:cubicBezTo>
                    <a:pt x="815" y="333"/>
                    <a:pt x="814" y="332"/>
                    <a:pt x="814" y="331"/>
                  </a:cubicBezTo>
                  <a:cubicBezTo>
                    <a:pt x="813" y="330"/>
                    <a:pt x="811" y="329"/>
                    <a:pt x="811" y="328"/>
                  </a:cubicBezTo>
                  <a:cubicBezTo>
                    <a:pt x="810" y="329"/>
                    <a:pt x="808" y="329"/>
                    <a:pt x="806" y="329"/>
                  </a:cubicBezTo>
                  <a:cubicBezTo>
                    <a:pt x="805" y="329"/>
                    <a:pt x="806" y="331"/>
                    <a:pt x="806" y="331"/>
                  </a:cubicBezTo>
                  <a:cubicBezTo>
                    <a:pt x="806" y="335"/>
                    <a:pt x="803" y="327"/>
                    <a:pt x="804" y="333"/>
                  </a:cubicBezTo>
                  <a:cubicBezTo>
                    <a:pt x="800" y="330"/>
                    <a:pt x="800" y="337"/>
                    <a:pt x="795" y="333"/>
                  </a:cubicBezTo>
                  <a:cubicBezTo>
                    <a:pt x="799" y="330"/>
                    <a:pt x="795" y="328"/>
                    <a:pt x="799" y="325"/>
                  </a:cubicBezTo>
                  <a:cubicBezTo>
                    <a:pt x="802" y="323"/>
                    <a:pt x="793" y="324"/>
                    <a:pt x="792" y="326"/>
                  </a:cubicBezTo>
                  <a:cubicBezTo>
                    <a:pt x="792" y="330"/>
                    <a:pt x="790" y="325"/>
                    <a:pt x="791" y="325"/>
                  </a:cubicBezTo>
                  <a:cubicBezTo>
                    <a:pt x="788" y="325"/>
                    <a:pt x="789" y="329"/>
                    <a:pt x="787" y="329"/>
                  </a:cubicBezTo>
                  <a:cubicBezTo>
                    <a:pt x="786" y="329"/>
                    <a:pt x="783" y="331"/>
                    <a:pt x="783" y="332"/>
                  </a:cubicBezTo>
                  <a:cubicBezTo>
                    <a:pt x="782" y="333"/>
                    <a:pt x="781" y="333"/>
                    <a:pt x="781" y="335"/>
                  </a:cubicBezTo>
                  <a:cubicBezTo>
                    <a:pt x="776" y="334"/>
                    <a:pt x="777" y="334"/>
                    <a:pt x="771" y="335"/>
                  </a:cubicBezTo>
                  <a:cubicBezTo>
                    <a:pt x="773" y="335"/>
                    <a:pt x="772" y="338"/>
                    <a:pt x="773" y="339"/>
                  </a:cubicBezTo>
                  <a:cubicBezTo>
                    <a:pt x="774" y="340"/>
                    <a:pt x="776" y="338"/>
                    <a:pt x="777" y="339"/>
                  </a:cubicBezTo>
                  <a:cubicBezTo>
                    <a:pt x="777" y="339"/>
                    <a:pt x="777" y="341"/>
                    <a:pt x="777" y="342"/>
                  </a:cubicBezTo>
                  <a:cubicBezTo>
                    <a:pt x="778" y="342"/>
                    <a:pt x="780" y="341"/>
                    <a:pt x="781" y="342"/>
                  </a:cubicBezTo>
                  <a:cubicBezTo>
                    <a:pt x="782" y="342"/>
                    <a:pt x="781" y="344"/>
                    <a:pt x="781" y="345"/>
                  </a:cubicBezTo>
                  <a:cubicBezTo>
                    <a:pt x="782" y="346"/>
                    <a:pt x="784" y="345"/>
                    <a:pt x="785" y="346"/>
                  </a:cubicBezTo>
                  <a:cubicBezTo>
                    <a:pt x="787" y="346"/>
                    <a:pt x="786" y="343"/>
                    <a:pt x="788" y="343"/>
                  </a:cubicBezTo>
                  <a:cubicBezTo>
                    <a:pt x="794" y="343"/>
                    <a:pt x="798" y="344"/>
                    <a:pt x="798" y="349"/>
                  </a:cubicBezTo>
                  <a:cubicBezTo>
                    <a:pt x="796" y="351"/>
                    <a:pt x="793" y="351"/>
                    <a:pt x="791" y="349"/>
                  </a:cubicBezTo>
                  <a:cubicBezTo>
                    <a:pt x="790" y="350"/>
                    <a:pt x="789" y="353"/>
                    <a:pt x="790" y="356"/>
                  </a:cubicBezTo>
                  <a:cubicBezTo>
                    <a:pt x="787" y="355"/>
                    <a:pt x="787" y="357"/>
                    <a:pt x="788" y="357"/>
                  </a:cubicBezTo>
                  <a:cubicBezTo>
                    <a:pt x="788" y="359"/>
                    <a:pt x="785" y="358"/>
                    <a:pt x="783" y="359"/>
                  </a:cubicBezTo>
                  <a:cubicBezTo>
                    <a:pt x="785" y="364"/>
                    <a:pt x="790" y="366"/>
                    <a:pt x="790" y="373"/>
                  </a:cubicBezTo>
                  <a:cubicBezTo>
                    <a:pt x="793" y="368"/>
                    <a:pt x="791" y="372"/>
                    <a:pt x="794" y="374"/>
                  </a:cubicBezTo>
                  <a:cubicBezTo>
                    <a:pt x="793" y="379"/>
                    <a:pt x="795" y="386"/>
                    <a:pt x="792" y="389"/>
                  </a:cubicBezTo>
                  <a:cubicBezTo>
                    <a:pt x="795" y="393"/>
                    <a:pt x="796" y="397"/>
                    <a:pt x="795" y="404"/>
                  </a:cubicBezTo>
                  <a:cubicBezTo>
                    <a:pt x="791" y="400"/>
                    <a:pt x="793" y="410"/>
                    <a:pt x="791" y="408"/>
                  </a:cubicBezTo>
                  <a:cubicBezTo>
                    <a:pt x="789" y="406"/>
                    <a:pt x="791" y="408"/>
                    <a:pt x="790" y="409"/>
                  </a:cubicBezTo>
                  <a:cubicBezTo>
                    <a:pt x="789" y="410"/>
                    <a:pt x="786" y="410"/>
                    <a:pt x="787" y="415"/>
                  </a:cubicBezTo>
                  <a:cubicBezTo>
                    <a:pt x="782" y="413"/>
                    <a:pt x="786" y="419"/>
                    <a:pt x="781" y="418"/>
                  </a:cubicBezTo>
                  <a:cubicBezTo>
                    <a:pt x="785" y="421"/>
                    <a:pt x="775" y="423"/>
                    <a:pt x="777" y="425"/>
                  </a:cubicBezTo>
                  <a:cubicBezTo>
                    <a:pt x="779" y="427"/>
                    <a:pt x="776" y="425"/>
                    <a:pt x="774" y="427"/>
                  </a:cubicBezTo>
                  <a:cubicBezTo>
                    <a:pt x="773" y="428"/>
                    <a:pt x="774" y="430"/>
                    <a:pt x="773" y="432"/>
                  </a:cubicBezTo>
                  <a:cubicBezTo>
                    <a:pt x="772" y="432"/>
                    <a:pt x="770" y="431"/>
                    <a:pt x="770" y="432"/>
                  </a:cubicBezTo>
                  <a:cubicBezTo>
                    <a:pt x="770" y="432"/>
                    <a:pt x="770" y="434"/>
                    <a:pt x="770" y="434"/>
                  </a:cubicBezTo>
                  <a:cubicBezTo>
                    <a:pt x="769" y="436"/>
                    <a:pt x="764" y="433"/>
                    <a:pt x="766" y="437"/>
                  </a:cubicBezTo>
                  <a:cubicBezTo>
                    <a:pt x="757" y="438"/>
                    <a:pt x="758" y="438"/>
                    <a:pt x="749" y="437"/>
                  </a:cubicBezTo>
                  <a:cubicBezTo>
                    <a:pt x="747" y="437"/>
                    <a:pt x="748" y="440"/>
                    <a:pt x="748" y="441"/>
                  </a:cubicBezTo>
                  <a:cubicBezTo>
                    <a:pt x="744" y="439"/>
                    <a:pt x="740" y="445"/>
                    <a:pt x="739" y="444"/>
                  </a:cubicBezTo>
                  <a:cubicBezTo>
                    <a:pt x="737" y="442"/>
                    <a:pt x="739" y="446"/>
                    <a:pt x="734" y="446"/>
                  </a:cubicBezTo>
                  <a:cubicBezTo>
                    <a:pt x="731" y="446"/>
                    <a:pt x="735" y="448"/>
                    <a:pt x="732" y="448"/>
                  </a:cubicBezTo>
                  <a:cubicBezTo>
                    <a:pt x="729" y="452"/>
                    <a:pt x="727" y="446"/>
                    <a:pt x="724" y="446"/>
                  </a:cubicBezTo>
                  <a:cubicBezTo>
                    <a:pt x="719" y="445"/>
                    <a:pt x="719" y="447"/>
                    <a:pt x="715" y="447"/>
                  </a:cubicBezTo>
                  <a:cubicBezTo>
                    <a:pt x="713" y="448"/>
                    <a:pt x="713" y="450"/>
                    <a:pt x="712" y="453"/>
                  </a:cubicBezTo>
                  <a:cubicBezTo>
                    <a:pt x="708" y="451"/>
                    <a:pt x="708" y="455"/>
                    <a:pt x="705" y="455"/>
                  </a:cubicBezTo>
                  <a:cubicBezTo>
                    <a:pt x="704" y="459"/>
                    <a:pt x="708" y="458"/>
                    <a:pt x="708" y="461"/>
                  </a:cubicBezTo>
                  <a:cubicBezTo>
                    <a:pt x="708" y="462"/>
                    <a:pt x="708" y="464"/>
                    <a:pt x="710" y="464"/>
                  </a:cubicBezTo>
                  <a:cubicBezTo>
                    <a:pt x="711" y="464"/>
                    <a:pt x="710" y="466"/>
                    <a:pt x="711" y="467"/>
                  </a:cubicBezTo>
                  <a:cubicBezTo>
                    <a:pt x="712" y="468"/>
                    <a:pt x="714" y="467"/>
                    <a:pt x="715" y="468"/>
                  </a:cubicBezTo>
                  <a:cubicBezTo>
                    <a:pt x="716" y="468"/>
                    <a:pt x="715" y="470"/>
                    <a:pt x="715" y="471"/>
                  </a:cubicBezTo>
                  <a:cubicBezTo>
                    <a:pt x="716" y="471"/>
                    <a:pt x="718" y="470"/>
                    <a:pt x="718" y="471"/>
                  </a:cubicBezTo>
                  <a:cubicBezTo>
                    <a:pt x="719" y="472"/>
                    <a:pt x="719" y="476"/>
                    <a:pt x="721" y="478"/>
                  </a:cubicBezTo>
                  <a:cubicBezTo>
                    <a:pt x="722" y="479"/>
                    <a:pt x="725" y="482"/>
                    <a:pt x="725" y="482"/>
                  </a:cubicBezTo>
                  <a:cubicBezTo>
                    <a:pt x="726" y="484"/>
                    <a:pt x="725" y="486"/>
                    <a:pt x="725" y="488"/>
                  </a:cubicBezTo>
                  <a:cubicBezTo>
                    <a:pt x="725" y="490"/>
                    <a:pt x="727" y="491"/>
                    <a:pt x="727" y="493"/>
                  </a:cubicBezTo>
                  <a:cubicBezTo>
                    <a:pt x="726" y="496"/>
                    <a:pt x="725" y="496"/>
                    <a:pt x="725" y="498"/>
                  </a:cubicBezTo>
                  <a:cubicBezTo>
                    <a:pt x="725" y="500"/>
                    <a:pt x="726" y="503"/>
                    <a:pt x="722" y="500"/>
                  </a:cubicBezTo>
                  <a:cubicBezTo>
                    <a:pt x="724" y="506"/>
                    <a:pt x="718" y="503"/>
                    <a:pt x="720" y="507"/>
                  </a:cubicBezTo>
                  <a:cubicBezTo>
                    <a:pt x="714" y="505"/>
                    <a:pt x="715" y="510"/>
                    <a:pt x="711" y="510"/>
                  </a:cubicBezTo>
                  <a:cubicBezTo>
                    <a:pt x="709" y="510"/>
                    <a:pt x="710" y="512"/>
                    <a:pt x="710" y="513"/>
                  </a:cubicBezTo>
                  <a:cubicBezTo>
                    <a:pt x="709" y="513"/>
                    <a:pt x="706" y="513"/>
                    <a:pt x="707" y="514"/>
                  </a:cubicBezTo>
                  <a:cubicBezTo>
                    <a:pt x="708" y="516"/>
                    <a:pt x="708" y="515"/>
                    <a:pt x="707" y="516"/>
                  </a:cubicBezTo>
                  <a:cubicBezTo>
                    <a:pt x="706" y="517"/>
                    <a:pt x="705" y="519"/>
                    <a:pt x="703" y="519"/>
                  </a:cubicBezTo>
                  <a:cubicBezTo>
                    <a:pt x="704" y="511"/>
                    <a:pt x="700" y="518"/>
                    <a:pt x="700" y="514"/>
                  </a:cubicBezTo>
                  <a:cubicBezTo>
                    <a:pt x="700" y="513"/>
                    <a:pt x="699" y="510"/>
                    <a:pt x="697" y="509"/>
                  </a:cubicBezTo>
                  <a:cubicBezTo>
                    <a:pt x="697" y="508"/>
                    <a:pt x="695" y="509"/>
                    <a:pt x="694" y="509"/>
                  </a:cubicBezTo>
                  <a:cubicBezTo>
                    <a:pt x="694" y="508"/>
                    <a:pt x="695" y="506"/>
                    <a:pt x="694" y="506"/>
                  </a:cubicBezTo>
                  <a:cubicBezTo>
                    <a:pt x="693" y="505"/>
                    <a:pt x="689" y="506"/>
                    <a:pt x="689" y="505"/>
                  </a:cubicBezTo>
                  <a:cubicBezTo>
                    <a:pt x="688" y="504"/>
                    <a:pt x="689" y="502"/>
                    <a:pt x="689" y="502"/>
                  </a:cubicBezTo>
                  <a:cubicBezTo>
                    <a:pt x="688" y="501"/>
                    <a:pt x="686" y="502"/>
                    <a:pt x="684" y="502"/>
                  </a:cubicBezTo>
                  <a:cubicBezTo>
                    <a:pt x="683" y="502"/>
                    <a:pt x="684" y="498"/>
                    <a:pt x="683" y="498"/>
                  </a:cubicBezTo>
                  <a:cubicBezTo>
                    <a:pt x="682" y="497"/>
                    <a:pt x="681" y="498"/>
                    <a:pt x="682" y="499"/>
                  </a:cubicBezTo>
                  <a:cubicBezTo>
                    <a:pt x="679" y="496"/>
                    <a:pt x="680" y="496"/>
                    <a:pt x="677" y="493"/>
                  </a:cubicBezTo>
                  <a:cubicBezTo>
                    <a:pt x="673" y="492"/>
                    <a:pt x="674" y="498"/>
                    <a:pt x="673" y="500"/>
                  </a:cubicBezTo>
                  <a:cubicBezTo>
                    <a:pt x="673" y="501"/>
                    <a:pt x="671" y="501"/>
                    <a:pt x="670" y="502"/>
                  </a:cubicBezTo>
                  <a:cubicBezTo>
                    <a:pt x="670" y="504"/>
                    <a:pt x="671" y="508"/>
                    <a:pt x="669" y="510"/>
                  </a:cubicBezTo>
                  <a:cubicBezTo>
                    <a:pt x="670" y="511"/>
                    <a:pt x="670" y="512"/>
                    <a:pt x="670" y="514"/>
                  </a:cubicBezTo>
                  <a:cubicBezTo>
                    <a:pt x="671" y="516"/>
                    <a:pt x="673" y="518"/>
                    <a:pt x="673" y="516"/>
                  </a:cubicBezTo>
                  <a:cubicBezTo>
                    <a:pt x="677" y="519"/>
                    <a:pt x="675" y="521"/>
                    <a:pt x="675" y="526"/>
                  </a:cubicBezTo>
                  <a:cubicBezTo>
                    <a:pt x="675" y="527"/>
                    <a:pt x="676" y="527"/>
                    <a:pt x="676" y="528"/>
                  </a:cubicBezTo>
                  <a:cubicBezTo>
                    <a:pt x="677" y="529"/>
                    <a:pt x="678" y="531"/>
                    <a:pt x="679" y="531"/>
                  </a:cubicBezTo>
                  <a:cubicBezTo>
                    <a:pt x="681" y="533"/>
                    <a:pt x="683" y="534"/>
                    <a:pt x="686" y="535"/>
                  </a:cubicBezTo>
                  <a:cubicBezTo>
                    <a:pt x="687" y="536"/>
                    <a:pt x="686" y="537"/>
                    <a:pt x="687" y="537"/>
                  </a:cubicBezTo>
                  <a:cubicBezTo>
                    <a:pt x="689" y="537"/>
                    <a:pt x="688" y="538"/>
                    <a:pt x="689" y="540"/>
                  </a:cubicBezTo>
                  <a:cubicBezTo>
                    <a:pt x="689" y="541"/>
                    <a:pt x="691" y="540"/>
                    <a:pt x="691" y="541"/>
                  </a:cubicBezTo>
                  <a:cubicBezTo>
                    <a:pt x="692" y="542"/>
                    <a:pt x="691" y="545"/>
                    <a:pt x="691" y="547"/>
                  </a:cubicBezTo>
                  <a:cubicBezTo>
                    <a:pt x="692" y="547"/>
                    <a:pt x="694" y="549"/>
                    <a:pt x="694" y="549"/>
                  </a:cubicBezTo>
                  <a:cubicBezTo>
                    <a:pt x="694" y="550"/>
                    <a:pt x="691" y="554"/>
                    <a:pt x="696" y="555"/>
                  </a:cubicBezTo>
                  <a:cubicBezTo>
                    <a:pt x="695" y="558"/>
                    <a:pt x="692" y="557"/>
                    <a:pt x="690" y="556"/>
                  </a:cubicBezTo>
                  <a:cubicBezTo>
                    <a:pt x="688" y="556"/>
                    <a:pt x="684" y="556"/>
                    <a:pt x="683" y="555"/>
                  </a:cubicBezTo>
                  <a:cubicBezTo>
                    <a:pt x="684" y="556"/>
                    <a:pt x="685" y="549"/>
                    <a:pt x="682" y="554"/>
                  </a:cubicBezTo>
                  <a:cubicBezTo>
                    <a:pt x="679" y="552"/>
                    <a:pt x="680" y="549"/>
                    <a:pt x="679" y="547"/>
                  </a:cubicBezTo>
                  <a:cubicBezTo>
                    <a:pt x="678" y="545"/>
                    <a:pt x="676" y="544"/>
                    <a:pt x="675" y="542"/>
                  </a:cubicBezTo>
                  <a:cubicBezTo>
                    <a:pt x="674" y="540"/>
                    <a:pt x="674" y="538"/>
                    <a:pt x="676" y="538"/>
                  </a:cubicBezTo>
                  <a:cubicBezTo>
                    <a:pt x="674" y="535"/>
                    <a:pt x="673" y="531"/>
                    <a:pt x="669" y="530"/>
                  </a:cubicBezTo>
                  <a:cubicBezTo>
                    <a:pt x="669" y="527"/>
                    <a:pt x="667" y="526"/>
                    <a:pt x="669" y="526"/>
                  </a:cubicBezTo>
                  <a:cubicBezTo>
                    <a:pt x="668" y="524"/>
                    <a:pt x="666" y="523"/>
                    <a:pt x="665" y="523"/>
                  </a:cubicBezTo>
                  <a:cubicBezTo>
                    <a:pt x="665" y="521"/>
                    <a:pt x="665" y="519"/>
                    <a:pt x="663" y="519"/>
                  </a:cubicBezTo>
                  <a:cubicBezTo>
                    <a:pt x="663" y="516"/>
                    <a:pt x="664" y="515"/>
                    <a:pt x="665" y="513"/>
                  </a:cubicBezTo>
                  <a:cubicBezTo>
                    <a:pt x="665" y="511"/>
                    <a:pt x="664" y="509"/>
                    <a:pt x="662" y="509"/>
                  </a:cubicBezTo>
                  <a:cubicBezTo>
                    <a:pt x="663" y="507"/>
                    <a:pt x="664" y="506"/>
                    <a:pt x="662" y="506"/>
                  </a:cubicBezTo>
                  <a:cubicBezTo>
                    <a:pt x="662" y="504"/>
                    <a:pt x="665" y="505"/>
                    <a:pt x="668" y="505"/>
                  </a:cubicBezTo>
                  <a:cubicBezTo>
                    <a:pt x="667" y="503"/>
                    <a:pt x="666" y="503"/>
                    <a:pt x="666" y="502"/>
                  </a:cubicBezTo>
                  <a:cubicBezTo>
                    <a:pt x="666" y="501"/>
                    <a:pt x="668" y="500"/>
                    <a:pt x="668" y="499"/>
                  </a:cubicBezTo>
                  <a:cubicBezTo>
                    <a:pt x="667" y="497"/>
                    <a:pt x="665" y="495"/>
                    <a:pt x="665" y="492"/>
                  </a:cubicBezTo>
                  <a:cubicBezTo>
                    <a:pt x="664" y="489"/>
                    <a:pt x="665" y="485"/>
                    <a:pt x="665" y="483"/>
                  </a:cubicBezTo>
                  <a:cubicBezTo>
                    <a:pt x="664" y="482"/>
                    <a:pt x="663" y="482"/>
                    <a:pt x="662" y="481"/>
                  </a:cubicBezTo>
                  <a:cubicBezTo>
                    <a:pt x="661" y="479"/>
                    <a:pt x="661" y="478"/>
                    <a:pt x="661" y="476"/>
                  </a:cubicBezTo>
                  <a:cubicBezTo>
                    <a:pt x="659" y="474"/>
                    <a:pt x="658" y="472"/>
                    <a:pt x="656" y="471"/>
                  </a:cubicBezTo>
                  <a:cubicBezTo>
                    <a:pt x="652" y="470"/>
                    <a:pt x="654" y="476"/>
                    <a:pt x="651" y="472"/>
                  </a:cubicBezTo>
                  <a:cubicBezTo>
                    <a:pt x="649" y="472"/>
                    <a:pt x="650" y="475"/>
                    <a:pt x="649" y="476"/>
                  </a:cubicBezTo>
                  <a:cubicBezTo>
                    <a:pt x="649" y="477"/>
                    <a:pt x="647" y="476"/>
                    <a:pt x="647" y="476"/>
                  </a:cubicBezTo>
                  <a:cubicBezTo>
                    <a:pt x="646" y="477"/>
                    <a:pt x="647" y="480"/>
                    <a:pt x="645" y="479"/>
                  </a:cubicBezTo>
                  <a:cubicBezTo>
                    <a:pt x="642" y="480"/>
                    <a:pt x="642" y="478"/>
                    <a:pt x="641" y="475"/>
                  </a:cubicBezTo>
                  <a:cubicBezTo>
                    <a:pt x="641" y="474"/>
                    <a:pt x="640" y="474"/>
                    <a:pt x="640" y="474"/>
                  </a:cubicBezTo>
                  <a:cubicBezTo>
                    <a:pt x="639" y="472"/>
                    <a:pt x="641" y="472"/>
                    <a:pt x="641" y="471"/>
                  </a:cubicBezTo>
                  <a:cubicBezTo>
                    <a:pt x="641" y="470"/>
                    <a:pt x="637" y="464"/>
                    <a:pt x="641" y="461"/>
                  </a:cubicBezTo>
                  <a:cubicBezTo>
                    <a:pt x="640" y="460"/>
                    <a:pt x="637" y="458"/>
                    <a:pt x="638" y="453"/>
                  </a:cubicBezTo>
                  <a:cubicBezTo>
                    <a:pt x="637" y="453"/>
                    <a:pt x="637" y="454"/>
                    <a:pt x="637" y="455"/>
                  </a:cubicBezTo>
                  <a:cubicBezTo>
                    <a:pt x="634" y="454"/>
                    <a:pt x="636" y="449"/>
                    <a:pt x="634" y="447"/>
                  </a:cubicBezTo>
                  <a:cubicBezTo>
                    <a:pt x="633" y="446"/>
                    <a:pt x="632" y="445"/>
                    <a:pt x="631" y="444"/>
                  </a:cubicBezTo>
                  <a:cubicBezTo>
                    <a:pt x="631" y="443"/>
                    <a:pt x="630" y="442"/>
                    <a:pt x="630" y="441"/>
                  </a:cubicBezTo>
                  <a:cubicBezTo>
                    <a:pt x="629" y="440"/>
                    <a:pt x="624" y="440"/>
                    <a:pt x="626" y="437"/>
                  </a:cubicBezTo>
                  <a:cubicBezTo>
                    <a:pt x="621" y="437"/>
                    <a:pt x="620" y="440"/>
                    <a:pt x="617" y="441"/>
                  </a:cubicBezTo>
                  <a:cubicBezTo>
                    <a:pt x="615" y="441"/>
                    <a:pt x="613" y="441"/>
                    <a:pt x="613" y="443"/>
                  </a:cubicBezTo>
                  <a:cubicBezTo>
                    <a:pt x="603" y="443"/>
                    <a:pt x="603" y="443"/>
                    <a:pt x="603" y="443"/>
                  </a:cubicBezTo>
                  <a:cubicBezTo>
                    <a:pt x="602" y="444"/>
                    <a:pt x="601" y="445"/>
                    <a:pt x="600" y="446"/>
                  </a:cubicBezTo>
                  <a:cubicBezTo>
                    <a:pt x="600" y="446"/>
                    <a:pt x="599" y="445"/>
                    <a:pt x="599" y="447"/>
                  </a:cubicBezTo>
                  <a:cubicBezTo>
                    <a:pt x="599" y="448"/>
                    <a:pt x="596" y="449"/>
                    <a:pt x="595" y="450"/>
                  </a:cubicBezTo>
                  <a:cubicBezTo>
                    <a:pt x="592" y="452"/>
                    <a:pt x="589" y="458"/>
                    <a:pt x="583" y="460"/>
                  </a:cubicBezTo>
                  <a:cubicBezTo>
                    <a:pt x="580" y="462"/>
                    <a:pt x="579" y="467"/>
                    <a:pt x="574" y="468"/>
                  </a:cubicBezTo>
                  <a:cubicBezTo>
                    <a:pt x="576" y="471"/>
                    <a:pt x="575" y="471"/>
                    <a:pt x="571" y="471"/>
                  </a:cubicBezTo>
                  <a:cubicBezTo>
                    <a:pt x="571" y="473"/>
                    <a:pt x="571" y="473"/>
                    <a:pt x="572" y="474"/>
                  </a:cubicBezTo>
                  <a:cubicBezTo>
                    <a:pt x="572" y="475"/>
                    <a:pt x="569" y="475"/>
                    <a:pt x="569" y="474"/>
                  </a:cubicBezTo>
                  <a:cubicBezTo>
                    <a:pt x="567" y="474"/>
                    <a:pt x="568" y="478"/>
                    <a:pt x="564" y="476"/>
                  </a:cubicBezTo>
                  <a:cubicBezTo>
                    <a:pt x="562" y="477"/>
                    <a:pt x="562" y="480"/>
                    <a:pt x="560" y="479"/>
                  </a:cubicBezTo>
                  <a:cubicBezTo>
                    <a:pt x="559" y="482"/>
                    <a:pt x="561" y="482"/>
                    <a:pt x="561" y="483"/>
                  </a:cubicBezTo>
                  <a:cubicBezTo>
                    <a:pt x="561" y="486"/>
                    <a:pt x="559" y="490"/>
                    <a:pt x="558" y="495"/>
                  </a:cubicBezTo>
                  <a:cubicBezTo>
                    <a:pt x="557" y="501"/>
                    <a:pt x="558" y="508"/>
                    <a:pt x="557" y="510"/>
                  </a:cubicBezTo>
                  <a:cubicBezTo>
                    <a:pt x="557" y="511"/>
                    <a:pt x="554" y="510"/>
                    <a:pt x="554" y="510"/>
                  </a:cubicBezTo>
                  <a:cubicBezTo>
                    <a:pt x="553" y="511"/>
                    <a:pt x="554" y="515"/>
                    <a:pt x="553" y="516"/>
                  </a:cubicBezTo>
                  <a:cubicBezTo>
                    <a:pt x="551" y="517"/>
                    <a:pt x="549" y="516"/>
                    <a:pt x="547" y="517"/>
                  </a:cubicBezTo>
                  <a:cubicBezTo>
                    <a:pt x="546" y="518"/>
                    <a:pt x="546" y="521"/>
                    <a:pt x="543" y="520"/>
                  </a:cubicBezTo>
                  <a:cubicBezTo>
                    <a:pt x="539" y="516"/>
                    <a:pt x="537" y="512"/>
                    <a:pt x="536" y="506"/>
                  </a:cubicBezTo>
                  <a:cubicBezTo>
                    <a:pt x="535" y="505"/>
                    <a:pt x="534" y="504"/>
                    <a:pt x="533" y="503"/>
                  </a:cubicBezTo>
                  <a:cubicBezTo>
                    <a:pt x="532" y="503"/>
                    <a:pt x="532" y="501"/>
                    <a:pt x="530" y="502"/>
                  </a:cubicBezTo>
                  <a:cubicBezTo>
                    <a:pt x="529" y="497"/>
                    <a:pt x="532" y="497"/>
                    <a:pt x="533" y="495"/>
                  </a:cubicBezTo>
                  <a:cubicBezTo>
                    <a:pt x="533" y="492"/>
                    <a:pt x="530" y="491"/>
                    <a:pt x="529" y="489"/>
                  </a:cubicBezTo>
                  <a:cubicBezTo>
                    <a:pt x="527" y="488"/>
                    <a:pt x="527" y="485"/>
                    <a:pt x="524" y="485"/>
                  </a:cubicBezTo>
                  <a:cubicBezTo>
                    <a:pt x="524" y="482"/>
                    <a:pt x="523" y="479"/>
                    <a:pt x="522" y="476"/>
                  </a:cubicBezTo>
                  <a:cubicBezTo>
                    <a:pt x="520" y="474"/>
                    <a:pt x="520" y="464"/>
                    <a:pt x="519" y="457"/>
                  </a:cubicBezTo>
                  <a:cubicBezTo>
                    <a:pt x="518" y="453"/>
                    <a:pt x="517" y="445"/>
                    <a:pt x="516" y="440"/>
                  </a:cubicBezTo>
                  <a:cubicBezTo>
                    <a:pt x="514" y="440"/>
                    <a:pt x="510" y="446"/>
                    <a:pt x="513" y="447"/>
                  </a:cubicBezTo>
                  <a:cubicBezTo>
                    <a:pt x="513" y="451"/>
                    <a:pt x="508" y="447"/>
                    <a:pt x="506" y="447"/>
                  </a:cubicBezTo>
                  <a:cubicBezTo>
                    <a:pt x="505" y="447"/>
                    <a:pt x="504" y="447"/>
                    <a:pt x="503" y="447"/>
                  </a:cubicBezTo>
                  <a:cubicBezTo>
                    <a:pt x="502" y="446"/>
                    <a:pt x="501" y="441"/>
                    <a:pt x="498" y="443"/>
                  </a:cubicBezTo>
                  <a:cubicBezTo>
                    <a:pt x="497" y="440"/>
                    <a:pt x="499" y="440"/>
                    <a:pt x="501" y="440"/>
                  </a:cubicBezTo>
                  <a:cubicBezTo>
                    <a:pt x="499" y="438"/>
                    <a:pt x="500" y="438"/>
                    <a:pt x="501" y="436"/>
                  </a:cubicBezTo>
                  <a:cubicBezTo>
                    <a:pt x="500" y="433"/>
                    <a:pt x="497" y="435"/>
                    <a:pt x="495" y="434"/>
                  </a:cubicBezTo>
                  <a:cubicBezTo>
                    <a:pt x="494" y="434"/>
                    <a:pt x="492" y="427"/>
                    <a:pt x="491" y="432"/>
                  </a:cubicBezTo>
                  <a:cubicBezTo>
                    <a:pt x="488" y="432"/>
                    <a:pt x="489" y="427"/>
                    <a:pt x="489" y="427"/>
                  </a:cubicBezTo>
                  <a:cubicBezTo>
                    <a:pt x="489" y="426"/>
                    <a:pt x="486" y="426"/>
                    <a:pt x="487" y="423"/>
                  </a:cubicBezTo>
                  <a:cubicBezTo>
                    <a:pt x="486" y="422"/>
                    <a:pt x="482" y="424"/>
                    <a:pt x="481" y="423"/>
                  </a:cubicBezTo>
                  <a:cubicBezTo>
                    <a:pt x="481" y="423"/>
                    <a:pt x="481" y="420"/>
                    <a:pt x="481" y="420"/>
                  </a:cubicBezTo>
                  <a:cubicBezTo>
                    <a:pt x="478" y="420"/>
                    <a:pt x="475" y="422"/>
                    <a:pt x="473" y="422"/>
                  </a:cubicBezTo>
                  <a:cubicBezTo>
                    <a:pt x="472" y="422"/>
                    <a:pt x="471" y="422"/>
                    <a:pt x="470" y="422"/>
                  </a:cubicBezTo>
                  <a:cubicBezTo>
                    <a:pt x="468" y="421"/>
                    <a:pt x="467" y="420"/>
                    <a:pt x="467" y="423"/>
                  </a:cubicBezTo>
                  <a:cubicBezTo>
                    <a:pt x="454" y="424"/>
                    <a:pt x="443" y="422"/>
                    <a:pt x="433" y="420"/>
                  </a:cubicBezTo>
                  <a:cubicBezTo>
                    <a:pt x="434" y="417"/>
                    <a:pt x="431" y="418"/>
                    <a:pt x="431" y="416"/>
                  </a:cubicBezTo>
                  <a:cubicBezTo>
                    <a:pt x="430" y="413"/>
                    <a:pt x="424" y="419"/>
                    <a:pt x="428" y="413"/>
                  </a:cubicBezTo>
                  <a:cubicBezTo>
                    <a:pt x="426" y="414"/>
                    <a:pt x="425" y="413"/>
                    <a:pt x="425" y="412"/>
                  </a:cubicBezTo>
                  <a:cubicBezTo>
                    <a:pt x="421" y="414"/>
                    <a:pt x="411" y="412"/>
                    <a:pt x="407" y="411"/>
                  </a:cubicBezTo>
                  <a:cubicBezTo>
                    <a:pt x="405" y="410"/>
                    <a:pt x="404" y="410"/>
                    <a:pt x="404" y="408"/>
                  </a:cubicBezTo>
                  <a:cubicBezTo>
                    <a:pt x="398" y="409"/>
                    <a:pt x="399" y="403"/>
                    <a:pt x="394" y="404"/>
                  </a:cubicBezTo>
                  <a:cubicBezTo>
                    <a:pt x="393" y="398"/>
                    <a:pt x="390" y="395"/>
                    <a:pt x="388" y="391"/>
                  </a:cubicBezTo>
                  <a:cubicBezTo>
                    <a:pt x="376" y="389"/>
                    <a:pt x="376" y="395"/>
                    <a:pt x="377" y="402"/>
                  </a:cubicBezTo>
                  <a:cubicBezTo>
                    <a:pt x="377" y="404"/>
                    <a:pt x="383" y="407"/>
                    <a:pt x="387" y="412"/>
                  </a:cubicBezTo>
                  <a:cubicBezTo>
                    <a:pt x="388" y="413"/>
                    <a:pt x="391" y="421"/>
                    <a:pt x="394" y="419"/>
                  </a:cubicBezTo>
                  <a:cubicBezTo>
                    <a:pt x="393" y="422"/>
                    <a:pt x="397" y="422"/>
                    <a:pt x="395" y="426"/>
                  </a:cubicBezTo>
                  <a:cubicBezTo>
                    <a:pt x="399" y="426"/>
                    <a:pt x="407" y="425"/>
                    <a:pt x="402" y="429"/>
                  </a:cubicBezTo>
                  <a:cubicBezTo>
                    <a:pt x="405" y="430"/>
                    <a:pt x="404" y="427"/>
                    <a:pt x="405" y="426"/>
                  </a:cubicBezTo>
                  <a:cubicBezTo>
                    <a:pt x="407" y="425"/>
                    <a:pt x="411" y="426"/>
                    <a:pt x="411" y="423"/>
                  </a:cubicBezTo>
                  <a:cubicBezTo>
                    <a:pt x="411" y="422"/>
                    <a:pt x="413" y="422"/>
                    <a:pt x="414" y="422"/>
                  </a:cubicBezTo>
                  <a:cubicBezTo>
                    <a:pt x="415" y="421"/>
                    <a:pt x="414" y="420"/>
                    <a:pt x="415" y="419"/>
                  </a:cubicBezTo>
                  <a:cubicBezTo>
                    <a:pt x="417" y="418"/>
                    <a:pt x="421" y="418"/>
                    <a:pt x="423" y="418"/>
                  </a:cubicBezTo>
                  <a:cubicBezTo>
                    <a:pt x="424" y="418"/>
                    <a:pt x="421" y="420"/>
                    <a:pt x="422" y="420"/>
                  </a:cubicBezTo>
                  <a:cubicBezTo>
                    <a:pt x="422" y="421"/>
                    <a:pt x="425" y="420"/>
                    <a:pt x="425" y="420"/>
                  </a:cubicBezTo>
                  <a:cubicBezTo>
                    <a:pt x="426" y="423"/>
                    <a:pt x="425" y="425"/>
                    <a:pt x="426" y="426"/>
                  </a:cubicBezTo>
                  <a:cubicBezTo>
                    <a:pt x="425" y="429"/>
                    <a:pt x="430" y="427"/>
                    <a:pt x="431" y="430"/>
                  </a:cubicBezTo>
                  <a:cubicBezTo>
                    <a:pt x="431" y="434"/>
                    <a:pt x="433" y="431"/>
                    <a:pt x="436" y="433"/>
                  </a:cubicBezTo>
                  <a:cubicBezTo>
                    <a:pt x="438" y="434"/>
                    <a:pt x="437" y="436"/>
                    <a:pt x="440" y="437"/>
                  </a:cubicBezTo>
                  <a:cubicBezTo>
                    <a:pt x="437" y="440"/>
                    <a:pt x="441" y="444"/>
                    <a:pt x="440" y="448"/>
                  </a:cubicBezTo>
                  <a:cubicBezTo>
                    <a:pt x="436" y="448"/>
                    <a:pt x="436" y="448"/>
                    <a:pt x="436" y="448"/>
                  </a:cubicBezTo>
                  <a:cubicBezTo>
                    <a:pt x="438" y="454"/>
                    <a:pt x="433" y="452"/>
                    <a:pt x="433" y="457"/>
                  </a:cubicBezTo>
                  <a:cubicBezTo>
                    <a:pt x="431" y="456"/>
                    <a:pt x="429" y="457"/>
                    <a:pt x="429" y="460"/>
                  </a:cubicBezTo>
                  <a:cubicBezTo>
                    <a:pt x="423" y="460"/>
                    <a:pt x="423" y="460"/>
                    <a:pt x="423" y="460"/>
                  </a:cubicBezTo>
                  <a:cubicBezTo>
                    <a:pt x="421" y="460"/>
                    <a:pt x="423" y="462"/>
                    <a:pt x="422" y="464"/>
                  </a:cubicBezTo>
                  <a:cubicBezTo>
                    <a:pt x="422" y="464"/>
                    <a:pt x="420" y="464"/>
                    <a:pt x="419" y="464"/>
                  </a:cubicBezTo>
                  <a:cubicBezTo>
                    <a:pt x="419" y="464"/>
                    <a:pt x="420" y="467"/>
                    <a:pt x="419" y="468"/>
                  </a:cubicBezTo>
                  <a:cubicBezTo>
                    <a:pt x="416" y="468"/>
                    <a:pt x="415" y="468"/>
                    <a:pt x="415" y="471"/>
                  </a:cubicBezTo>
                  <a:cubicBezTo>
                    <a:pt x="412" y="471"/>
                    <a:pt x="411" y="471"/>
                    <a:pt x="409" y="472"/>
                  </a:cubicBezTo>
                  <a:cubicBezTo>
                    <a:pt x="407" y="474"/>
                    <a:pt x="408" y="474"/>
                    <a:pt x="404" y="475"/>
                  </a:cubicBezTo>
                  <a:cubicBezTo>
                    <a:pt x="402" y="475"/>
                    <a:pt x="395" y="478"/>
                    <a:pt x="395" y="482"/>
                  </a:cubicBezTo>
                  <a:cubicBezTo>
                    <a:pt x="394" y="483"/>
                    <a:pt x="391" y="481"/>
                    <a:pt x="390" y="482"/>
                  </a:cubicBezTo>
                  <a:cubicBezTo>
                    <a:pt x="388" y="483"/>
                    <a:pt x="389" y="484"/>
                    <a:pt x="388" y="485"/>
                  </a:cubicBezTo>
                  <a:cubicBezTo>
                    <a:pt x="388" y="485"/>
                    <a:pt x="386" y="485"/>
                    <a:pt x="386" y="485"/>
                  </a:cubicBezTo>
                  <a:cubicBezTo>
                    <a:pt x="386" y="485"/>
                    <a:pt x="382" y="486"/>
                    <a:pt x="381" y="486"/>
                  </a:cubicBezTo>
                  <a:cubicBezTo>
                    <a:pt x="379" y="489"/>
                    <a:pt x="368" y="488"/>
                    <a:pt x="363" y="491"/>
                  </a:cubicBezTo>
                  <a:cubicBezTo>
                    <a:pt x="359" y="491"/>
                    <a:pt x="367" y="493"/>
                    <a:pt x="360" y="493"/>
                  </a:cubicBezTo>
                  <a:cubicBezTo>
                    <a:pt x="360" y="493"/>
                    <a:pt x="358" y="493"/>
                    <a:pt x="358" y="493"/>
                  </a:cubicBezTo>
                  <a:cubicBezTo>
                    <a:pt x="356" y="494"/>
                    <a:pt x="356" y="497"/>
                    <a:pt x="353" y="496"/>
                  </a:cubicBezTo>
                  <a:cubicBezTo>
                    <a:pt x="355" y="493"/>
                    <a:pt x="351" y="494"/>
                    <a:pt x="351" y="493"/>
                  </a:cubicBezTo>
                  <a:cubicBezTo>
                    <a:pt x="350" y="492"/>
                    <a:pt x="352" y="487"/>
                    <a:pt x="348" y="488"/>
                  </a:cubicBezTo>
                  <a:cubicBezTo>
                    <a:pt x="347" y="485"/>
                    <a:pt x="349" y="485"/>
                    <a:pt x="349" y="483"/>
                  </a:cubicBezTo>
                  <a:cubicBezTo>
                    <a:pt x="348" y="482"/>
                    <a:pt x="345" y="481"/>
                    <a:pt x="348" y="481"/>
                  </a:cubicBezTo>
                  <a:cubicBezTo>
                    <a:pt x="347" y="479"/>
                    <a:pt x="346" y="478"/>
                    <a:pt x="344" y="478"/>
                  </a:cubicBezTo>
                  <a:cubicBezTo>
                    <a:pt x="345" y="474"/>
                    <a:pt x="341" y="470"/>
                    <a:pt x="344" y="469"/>
                  </a:cubicBezTo>
                  <a:cubicBezTo>
                    <a:pt x="344" y="468"/>
                    <a:pt x="341" y="469"/>
                    <a:pt x="341" y="468"/>
                  </a:cubicBezTo>
                  <a:cubicBezTo>
                    <a:pt x="339" y="467"/>
                    <a:pt x="340" y="463"/>
                    <a:pt x="341" y="464"/>
                  </a:cubicBezTo>
                  <a:cubicBezTo>
                    <a:pt x="340" y="463"/>
                    <a:pt x="339" y="462"/>
                    <a:pt x="338" y="461"/>
                  </a:cubicBezTo>
                  <a:cubicBezTo>
                    <a:pt x="337" y="460"/>
                    <a:pt x="338" y="460"/>
                    <a:pt x="337" y="460"/>
                  </a:cubicBezTo>
                  <a:cubicBezTo>
                    <a:pt x="336" y="460"/>
                    <a:pt x="334" y="455"/>
                    <a:pt x="334" y="455"/>
                  </a:cubicBezTo>
                  <a:cubicBezTo>
                    <a:pt x="334" y="455"/>
                    <a:pt x="334" y="457"/>
                    <a:pt x="334" y="457"/>
                  </a:cubicBezTo>
                  <a:cubicBezTo>
                    <a:pt x="331" y="455"/>
                    <a:pt x="331" y="450"/>
                    <a:pt x="327" y="450"/>
                  </a:cubicBezTo>
                  <a:cubicBezTo>
                    <a:pt x="330" y="444"/>
                    <a:pt x="323" y="443"/>
                    <a:pt x="324" y="436"/>
                  </a:cubicBezTo>
                  <a:cubicBezTo>
                    <a:pt x="324" y="434"/>
                    <a:pt x="321" y="435"/>
                    <a:pt x="321" y="433"/>
                  </a:cubicBezTo>
                  <a:cubicBezTo>
                    <a:pt x="321" y="430"/>
                    <a:pt x="316" y="432"/>
                    <a:pt x="316" y="430"/>
                  </a:cubicBezTo>
                  <a:cubicBezTo>
                    <a:pt x="317" y="428"/>
                    <a:pt x="317" y="427"/>
                    <a:pt x="314" y="427"/>
                  </a:cubicBezTo>
                  <a:cubicBezTo>
                    <a:pt x="316" y="425"/>
                    <a:pt x="315" y="424"/>
                    <a:pt x="314" y="420"/>
                  </a:cubicBezTo>
                  <a:cubicBezTo>
                    <a:pt x="314" y="420"/>
                    <a:pt x="314" y="418"/>
                    <a:pt x="314" y="418"/>
                  </a:cubicBezTo>
                  <a:cubicBezTo>
                    <a:pt x="314" y="417"/>
                    <a:pt x="313" y="418"/>
                    <a:pt x="313" y="418"/>
                  </a:cubicBezTo>
                  <a:cubicBezTo>
                    <a:pt x="312" y="414"/>
                    <a:pt x="315" y="415"/>
                    <a:pt x="313" y="412"/>
                  </a:cubicBezTo>
                  <a:cubicBezTo>
                    <a:pt x="311" y="410"/>
                    <a:pt x="310" y="419"/>
                    <a:pt x="310" y="412"/>
                  </a:cubicBezTo>
                  <a:cubicBezTo>
                    <a:pt x="310" y="407"/>
                    <a:pt x="305" y="403"/>
                    <a:pt x="300" y="398"/>
                  </a:cubicBezTo>
                  <a:cubicBezTo>
                    <a:pt x="296" y="401"/>
                    <a:pt x="299" y="402"/>
                    <a:pt x="297" y="406"/>
                  </a:cubicBezTo>
                  <a:cubicBezTo>
                    <a:pt x="294" y="407"/>
                    <a:pt x="295" y="404"/>
                    <a:pt x="293" y="404"/>
                  </a:cubicBezTo>
                  <a:cubicBezTo>
                    <a:pt x="291" y="404"/>
                    <a:pt x="291" y="402"/>
                    <a:pt x="289" y="402"/>
                  </a:cubicBezTo>
                  <a:cubicBezTo>
                    <a:pt x="292" y="404"/>
                    <a:pt x="290" y="411"/>
                    <a:pt x="294" y="411"/>
                  </a:cubicBezTo>
                  <a:cubicBezTo>
                    <a:pt x="293" y="414"/>
                    <a:pt x="295" y="418"/>
                    <a:pt x="297" y="423"/>
                  </a:cubicBezTo>
                  <a:cubicBezTo>
                    <a:pt x="297" y="424"/>
                    <a:pt x="297" y="426"/>
                    <a:pt x="297" y="426"/>
                  </a:cubicBezTo>
                  <a:cubicBezTo>
                    <a:pt x="299" y="427"/>
                    <a:pt x="300" y="434"/>
                    <a:pt x="301" y="437"/>
                  </a:cubicBezTo>
                  <a:cubicBezTo>
                    <a:pt x="307" y="437"/>
                    <a:pt x="307" y="437"/>
                    <a:pt x="307" y="437"/>
                  </a:cubicBezTo>
                  <a:cubicBezTo>
                    <a:pt x="306" y="438"/>
                    <a:pt x="306" y="439"/>
                    <a:pt x="306" y="441"/>
                  </a:cubicBezTo>
                  <a:cubicBezTo>
                    <a:pt x="307" y="442"/>
                    <a:pt x="308" y="441"/>
                    <a:pt x="308" y="440"/>
                  </a:cubicBezTo>
                  <a:cubicBezTo>
                    <a:pt x="311" y="442"/>
                    <a:pt x="310" y="444"/>
                    <a:pt x="311" y="447"/>
                  </a:cubicBezTo>
                  <a:cubicBezTo>
                    <a:pt x="312" y="448"/>
                    <a:pt x="314" y="448"/>
                    <a:pt x="314" y="448"/>
                  </a:cubicBezTo>
                  <a:cubicBezTo>
                    <a:pt x="314" y="449"/>
                    <a:pt x="314" y="451"/>
                    <a:pt x="314" y="451"/>
                  </a:cubicBezTo>
                  <a:cubicBezTo>
                    <a:pt x="314" y="451"/>
                    <a:pt x="315" y="451"/>
                    <a:pt x="316" y="451"/>
                  </a:cubicBezTo>
                  <a:cubicBezTo>
                    <a:pt x="316" y="453"/>
                    <a:pt x="314" y="454"/>
                    <a:pt x="314" y="454"/>
                  </a:cubicBezTo>
                  <a:cubicBezTo>
                    <a:pt x="315" y="456"/>
                    <a:pt x="316" y="456"/>
                    <a:pt x="317" y="457"/>
                  </a:cubicBezTo>
                  <a:cubicBezTo>
                    <a:pt x="317" y="457"/>
                    <a:pt x="316" y="459"/>
                    <a:pt x="317" y="460"/>
                  </a:cubicBezTo>
                  <a:cubicBezTo>
                    <a:pt x="317" y="460"/>
                    <a:pt x="318" y="460"/>
                    <a:pt x="318" y="460"/>
                  </a:cubicBezTo>
                  <a:cubicBezTo>
                    <a:pt x="319" y="461"/>
                    <a:pt x="316" y="466"/>
                    <a:pt x="321" y="465"/>
                  </a:cubicBezTo>
                  <a:cubicBezTo>
                    <a:pt x="321" y="468"/>
                    <a:pt x="321" y="471"/>
                    <a:pt x="323" y="474"/>
                  </a:cubicBezTo>
                  <a:cubicBezTo>
                    <a:pt x="323" y="475"/>
                    <a:pt x="325" y="476"/>
                    <a:pt x="325" y="476"/>
                  </a:cubicBezTo>
                  <a:cubicBezTo>
                    <a:pt x="326" y="477"/>
                    <a:pt x="326" y="480"/>
                    <a:pt x="327" y="481"/>
                  </a:cubicBezTo>
                  <a:cubicBezTo>
                    <a:pt x="327" y="481"/>
                    <a:pt x="329" y="481"/>
                    <a:pt x="330" y="482"/>
                  </a:cubicBezTo>
                  <a:cubicBezTo>
                    <a:pt x="331" y="484"/>
                    <a:pt x="328" y="486"/>
                    <a:pt x="331" y="486"/>
                  </a:cubicBezTo>
                  <a:cubicBezTo>
                    <a:pt x="333" y="486"/>
                    <a:pt x="332" y="490"/>
                    <a:pt x="332" y="492"/>
                  </a:cubicBezTo>
                  <a:cubicBezTo>
                    <a:pt x="338" y="489"/>
                    <a:pt x="337" y="495"/>
                    <a:pt x="344" y="493"/>
                  </a:cubicBezTo>
                  <a:cubicBezTo>
                    <a:pt x="344" y="497"/>
                    <a:pt x="346" y="499"/>
                    <a:pt x="346" y="503"/>
                  </a:cubicBezTo>
                  <a:cubicBezTo>
                    <a:pt x="351" y="511"/>
                    <a:pt x="368" y="509"/>
                    <a:pt x="379" y="507"/>
                  </a:cubicBezTo>
                  <a:cubicBezTo>
                    <a:pt x="380" y="508"/>
                    <a:pt x="379" y="505"/>
                    <a:pt x="380" y="505"/>
                  </a:cubicBezTo>
                  <a:cubicBezTo>
                    <a:pt x="383" y="503"/>
                    <a:pt x="390" y="507"/>
                    <a:pt x="388" y="502"/>
                  </a:cubicBezTo>
                  <a:cubicBezTo>
                    <a:pt x="391" y="503"/>
                    <a:pt x="391" y="506"/>
                    <a:pt x="390" y="509"/>
                  </a:cubicBezTo>
                  <a:cubicBezTo>
                    <a:pt x="390" y="509"/>
                    <a:pt x="388" y="510"/>
                    <a:pt x="388" y="510"/>
                  </a:cubicBezTo>
                  <a:cubicBezTo>
                    <a:pt x="388" y="513"/>
                    <a:pt x="389" y="516"/>
                    <a:pt x="388" y="519"/>
                  </a:cubicBezTo>
                  <a:cubicBezTo>
                    <a:pt x="388" y="519"/>
                    <a:pt x="386" y="518"/>
                    <a:pt x="386" y="519"/>
                  </a:cubicBezTo>
                  <a:cubicBezTo>
                    <a:pt x="385" y="519"/>
                    <a:pt x="385" y="525"/>
                    <a:pt x="384" y="527"/>
                  </a:cubicBezTo>
                  <a:cubicBezTo>
                    <a:pt x="384" y="528"/>
                    <a:pt x="380" y="529"/>
                    <a:pt x="381" y="534"/>
                  </a:cubicBezTo>
                  <a:cubicBezTo>
                    <a:pt x="377" y="534"/>
                    <a:pt x="380" y="542"/>
                    <a:pt x="374" y="541"/>
                  </a:cubicBezTo>
                  <a:cubicBezTo>
                    <a:pt x="375" y="545"/>
                    <a:pt x="373" y="546"/>
                    <a:pt x="373" y="549"/>
                  </a:cubicBezTo>
                  <a:cubicBezTo>
                    <a:pt x="368" y="548"/>
                    <a:pt x="371" y="555"/>
                    <a:pt x="366" y="554"/>
                  </a:cubicBezTo>
                  <a:cubicBezTo>
                    <a:pt x="366" y="558"/>
                    <a:pt x="366" y="558"/>
                    <a:pt x="366" y="558"/>
                  </a:cubicBezTo>
                  <a:cubicBezTo>
                    <a:pt x="365" y="558"/>
                    <a:pt x="364" y="556"/>
                    <a:pt x="363" y="556"/>
                  </a:cubicBezTo>
                  <a:cubicBezTo>
                    <a:pt x="360" y="558"/>
                    <a:pt x="362" y="559"/>
                    <a:pt x="358" y="561"/>
                  </a:cubicBezTo>
                  <a:cubicBezTo>
                    <a:pt x="358" y="561"/>
                    <a:pt x="353" y="562"/>
                    <a:pt x="353" y="562"/>
                  </a:cubicBezTo>
                  <a:cubicBezTo>
                    <a:pt x="353" y="562"/>
                    <a:pt x="354" y="563"/>
                    <a:pt x="353" y="563"/>
                  </a:cubicBezTo>
                  <a:cubicBezTo>
                    <a:pt x="352" y="564"/>
                    <a:pt x="349" y="565"/>
                    <a:pt x="348" y="566"/>
                  </a:cubicBezTo>
                  <a:cubicBezTo>
                    <a:pt x="344" y="569"/>
                    <a:pt x="343" y="573"/>
                    <a:pt x="338" y="573"/>
                  </a:cubicBezTo>
                  <a:cubicBezTo>
                    <a:pt x="339" y="577"/>
                    <a:pt x="336" y="577"/>
                    <a:pt x="337" y="580"/>
                  </a:cubicBezTo>
                  <a:cubicBezTo>
                    <a:pt x="335" y="582"/>
                    <a:pt x="334" y="581"/>
                    <a:pt x="332" y="580"/>
                  </a:cubicBezTo>
                  <a:cubicBezTo>
                    <a:pt x="333" y="582"/>
                    <a:pt x="330" y="584"/>
                    <a:pt x="331" y="584"/>
                  </a:cubicBezTo>
                  <a:cubicBezTo>
                    <a:pt x="334" y="587"/>
                    <a:pt x="330" y="585"/>
                    <a:pt x="330" y="589"/>
                  </a:cubicBezTo>
                  <a:cubicBezTo>
                    <a:pt x="329" y="591"/>
                    <a:pt x="327" y="589"/>
                    <a:pt x="327" y="590"/>
                  </a:cubicBezTo>
                  <a:cubicBezTo>
                    <a:pt x="326" y="591"/>
                    <a:pt x="327" y="592"/>
                    <a:pt x="327" y="593"/>
                  </a:cubicBezTo>
                  <a:cubicBezTo>
                    <a:pt x="326" y="594"/>
                    <a:pt x="323" y="605"/>
                    <a:pt x="324" y="608"/>
                  </a:cubicBezTo>
                  <a:cubicBezTo>
                    <a:pt x="324" y="611"/>
                    <a:pt x="325" y="612"/>
                    <a:pt x="327" y="614"/>
                  </a:cubicBezTo>
                  <a:cubicBezTo>
                    <a:pt x="327" y="618"/>
                    <a:pt x="326" y="619"/>
                    <a:pt x="327" y="622"/>
                  </a:cubicBezTo>
                  <a:cubicBezTo>
                    <a:pt x="327" y="623"/>
                    <a:pt x="328" y="628"/>
                    <a:pt x="330" y="628"/>
                  </a:cubicBezTo>
                  <a:cubicBezTo>
                    <a:pt x="334" y="628"/>
                    <a:pt x="325" y="634"/>
                    <a:pt x="332" y="635"/>
                  </a:cubicBezTo>
                  <a:cubicBezTo>
                    <a:pt x="332" y="642"/>
                    <a:pt x="333" y="647"/>
                    <a:pt x="332" y="653"/>
                  </a:cubicBezTo>
                  <a:cubicBezTo>
                    <a:pt x="332" y="657"/>
                    <a:pt x="328" y="661"/>
                    <a:pt x="328" y="664"/>
                  </a:cubicBezTo>
                  <a:cubicBezTo>
                    <a:pt x="325" y="665"/>
                    <a:pt x="320" y="668"/>
                    <a:pt x="318" y="670"/>
                  </a:cubicBezTo>
                  <a:cubicBezTo>
                    <a:pt x="317" y="671"/>
                    <a:pt x="317" y="671"/>
                    <a:pt x="318" y="671"/>
                  </a:cubicBezTo>
                  <a:cubicBezTo>
                    <a:pt x="318" y="673"/>
                    <a:pt x="316" y="672"/>
                    <a:pt x="314" y="673"/>
                  </a:cubicBezTo>
                  <a:cubicBezTo>
                    <a:pt x="313" y="673"/>
                    <a:pt x="314" y="675"/>
                    <a:pt x="313" y="676"/>
                  </a:cubicBezTo>
                  <a:cubicBezTo>
                    <a:pt x="312" y="676"/>
                    <a:pt x="310" y="673"/>
                    <a:pt x="310" y="676"/>
                  </a:cubicBezTo>
                  <a:cubicBezTo>
                    <a:pt x="310" y="677"/>
                    <a:pt x="308" y="676"/>
                    <a:pt x="307" y="677"/>
                  </a:cubicBezTo>
                  <a:cubicBezTo>
                    <a:pt x="305" y="678"/>
                    <a:pt x="305" y="682"/>
                    <a:pt x="301" y="681"/>
                  </a:cubicBezTo>
                  <a:cubicBezTo>
                    <a:pt x="300" y="689"/>
                    <a:pt x="301" y="701"/>
                    <a:pt x="303" y="712"/>
                  </a:cubicBezTo>
                  <a:cubicBezTo>
                    <a:pt x="302" y="713"/>
                    <a:pt x="300" y="714"/>
                    <a:pt x="300" y="712"/>
                  </a:cubicBezTo>
                  <a:cubicBezTo>
                    <a:pt x="298" y="712"/>
                    <a:pt x="299" y="714"/>
                    <a:pt x="299" y="715"/>
                  </a:cubicBezTo>
                  <a:cubicBezTo>
                    <a:pt x="297" y="716"/>
                    <a:pt x="295" y="714"/>
                    <a:pt x="294" y="716"/>
                  </a:cubicBezTo>
                  <a:cubicBezTo>
                    <a:pt x="294" y="718"/>
                    <a:pt x="289" y="718"/>
                    <a:pt x="287" y="721"/>
                  </a:cubicBezTo>
                  <a:cubicBezTo>
                    <a:pt x="287" y="729"/>
                    <a:pt x="287" y="729"/>
                    <a:pt x="287" y="729"/>
                  </a:cubicBezTo>
                  <a:cubicBezTo>
                    <a:pt x="284" y="729"/>
                    <a:pt x="286" y="734"/>
                    <a:pt x="285" y="736"/>
                  </a:cubicBezTo>
                  <a:cubicBezTo>
                    <a:pt x="284" y="737"/>
                    <a:pt x="282" y="737"/>
                    <a:pt x="282" y="737"/>
                  </a:cubicBezTo>
                  <a:cubicBezTo>
                    <a:pt x="281" y="740"/>
                    <a:pt x="281" y="742"/>
                    <a:pt x="279" y="744"/>
                  </a:cubicBezTo>
                  <a:cubicBezTo>
                    <a:pt x="279" y="745"/>
                    <a:pt x="279" y="747"/>
                    <a:pt x="279" y="747"/>
                  </a:cubicBezTo>
                  <a:cubicBezTo>
                    <a:pt x="279" y="748"/>
                    <a:pt x="276" y="747"/>
                    <a:pt x="276" y="747"/>
                  </a:cubicBezTo>
                  <a:cubicBezTo>
                    <a:pt x="276" y="748"/>
                    <a:pt x="277" y="751"/>
                    <a:pt x="276" y="751"/>
                  </a:cubicBezTo>
                  <a:cubicBezTo>
                    <a:pt x="276" y="752"/>
                    <a:pt x="274" y="751"/>
                    <a:pt x="273" y="751"/>
                  </a:cubicBezTo>
                  <a:cubicBezTo>
                    <a:pt x="273" y="752"/>
                    <a:pt x="274" y="754"/>
                    <a:pt x="273" y="754"/>
                  </a:cubicBezTo>
                  <a:cubicBezTo>
                    <a:pt x="273" y="755"/>
                    <a:pt x="271" y="754"/>
                    <a:pt x="271" y="754"/>
                  </a:cubicBezTo>
                  <a:cubicBezTo>
                    <a:pt x="270" y="755"/>
                    <a:pt x="268" y="757"/>
                    <a:pt x="268" y="758"/>
                  </a:cubicBezTo>
                  <a:cubicBezTo>
                    <a:pt x="268" y="760"/>
                    <a:pt x="266" y="759"/>
                    <a:pt x="265" y="760"/>
                  </a:cubicBezTo>
                  <a:cubicBezTo>
                    <a:pt x="265" y="760"/>
                    <a:pt x="265" y="762"/>
                    <a:pt x="265" y="763"/>
                  </a:cubicBezTo>
                  <a:cubicBezTo>
                    <a:pt x="264" y="763"/>
                    <a:pt x="263" y="762"/>
                    <a:pt x="262" y="763"/>
                  </a:cubicBezTo>
                  <a:cubicBezTo>
                    <a:pt x="261" y="763"/>
                    <a:pt x="260" y="765"/>
                    <a:pt x="259" y="765"/>
                  </a:cubicBezTo>
                  <a:cubicBezTo>
                    <a:pt x="259" y="766"/>
                    <a:pt x="257" y="768"/>
                    <a:pt x="257" y="768"/>
                  </a:cubicBezTo>
                  <a:cubicBezTo>
                    <a:pt x="256" y="769"/>
                    <a:pt x="252" y="770"/>
                    <a:pt x="252" y="770"/>
                  </a:cubicBezTo>
                  <a:cubicBezTo>
                    <a:pt x="251" y="769"/>
                    <a:pt x="251" y="769"/>
                    <a:pt x="250" y="770"/>
                  </a:cubicBezTo>
                  <a:cubicBezTo>
                    <a:pt x="248" y="771"/>
                    <a:pt x="247" y="770"/>
                    <a:pt x="244" y="771"/>
                  </a:cubicBezTo>
                  <a:cubicBezTo>
                    <a:pt x="243" y="771"/>
                    <a:pt x="234" y="775"/>
                    <a:pt x="231" y="771"/>
                  </a:cubicBezTo>
                  <a:cubicBezTo>
                    <a:pt x="229" y="771"/>
                    <a:pt x="231" y="773"/>
                    <a:pt x="231" y="772"/>
                  </a:cubicBezTo>
                  <a:cubicBezTo>
                    <a:pt x="229" y="776"/>
                    <a:pt x="226" y="773"/>
                    <a:pt x="222" y="774"/>
                  </a:cubicBezTo>
                  <a:cubicBezTo>
                    <a:pt x="220" y="774"/>
                    <a:pt x="221" y="775"/>
                    <a:pt x="222" y="775"/>
                  </a:cubicBezTo>
                  <a:cubicBezTo>
                    <a:pt x="220" y="777"/>
                    <a:pt x="213" y="774"/>
                    <a:pt x="209" y="774"/>
                  </a:cubicBezTo>
                  <a:cubicBezTo>
                    <a:pt x="209" y="767"/>
                    <a:pt x="203" y="763"/>
                    <a:pt x="206" y="757"/>
                  </a:cubicBezTo>
                  <a:cubicBezTo>
                    <a:pt x="203" y="754"/>
                    <a:pt x="200" y="752"/>
                    <a:pt x="200" y="746"/>
                  </a:cubicBezTo>
                  <a:cubicBezTo>
                    <a:pt x="196" y="750"/>
                    <a:pt x="200" y="748"/>
                    <a:pt x="198" y="742"/>
                  </a:cubicBezTo>
                  <a:cubicBezTo>
                    <a:pt x="196" y="735"/>
                    <a:pt x="187" y="730"/>
                    <a:pt x="189" y="722"/>
                  </a:cubicBezTo>
                  <a:cubicBezTo>
                    <a:pt x="188" y="721"/>
                    <a:pt x="188" y="725"/>
                    <a:pt x="188" y="725"/>
                  </a:cubicBezTo>
                  <a:cubicBezTo>
                    <a:pt x="185" y="724"/>
                    <a:pt x="188" y="715"/>
                    <a:pt x="185" y="719"/>
                  </a:cubicBezTo>
                  <a:cubicBezTo>
                    <a:pt x="183" y="717"/>
                    <a:pt x="183" y="712"/>
                    <a:pt x="184" y="709"/>
                  </a:cubicBezTo>
                  <a:cubicBezTo>
                    <a:pt x="184" y="705"/>
                    <a:pt x="185" y="702"/>
                    <a:pt x="182" y="697"/>
                  </a:cubicBezTo>
                  <a:cubicBezTo>
                    <a:pt x="183" y="695"/>
                    <a:pt x="179" y="696"/>
                    <a:pt x="178" y="695"/>
                  </a:cubicBezTo>
                  <a:cubicBezTo>
                    <a:pt x="177" y="694"/>
                    <a:pt x="182" y="691"/>
                    <a:pt x="175" y="693"/>
                  </a:cubicBezTo>
                  <a:cubicBezTo>
                    <a:pt x="175" y="692"/>
                    <a:pt x="176" y="689"/>
                    <a:pt x="175" y="688"/>
                  </a:cubicBezTo>
                  <a:cubicBezTo>
                    <a:pt x="175" y="688"/>
                    <a:pt x="173" y="689"/>
                    <a:pt x="172" y="688"/>
                  </a:cubicBezTo>
                  <a:cubicBezTo>
                    <a:pt x="172" y="688"/>
                    <a:pt x="176" y="683"/>
                    <a:pt x="171" y="684"/>
                  </a:cubicBezTo>
                  <a:cubicBezTo>
                    <a:pt x="171" y="682"/>
                    <a:pt x="173" y="681"/>
                    <a:pt x="172" y="678"/>
                  </a:cubicBezTo>
                  <a:cubicBezTo>
                    <a:pt x="170" y="677"/>
                    <a:pt x="173" y="672"/>
                    <a:pt x="168" y="673"/>
                  </a:cubicBezTo>
                  <a:cubicBezTo>
                    <a:pt x="168" y="660"/>
                    <a:pt x="169" y="656"/>
                    <a:pt x="175" y="648"/>
                  </a:cubicBezTo>
                  <a:cubicBezTo>
                    <a:pt x="174" y="646"/>
                    <a:pt x="177" y="640"/>
                    <a:pt x="174" y="641"/>
                  </a:cubicBezTo>
                  <a:cubicBezTo>
                    <a:pt x="174" y="638"/>
                    <a:pt x="177" y="640"/>
                    <a:pt x="178" y="639"/>
                  </a:cubicBezTo>
                  <a:cubicBezTo>
                    <a:pt x="179" y="639"/>
                    <a:pt x="178" y="636"/>
                    <a:pt x="179" y="636"/>
                  </a:cubicBezTo>
                  <a:cubicBezTo>
                    <a:pt x="179" y="634"/>
                    <a:pt x="178" y="621"/>
                    <a:pt x="177" y="625"/>
                  </a:cubicBezTo>
                  <a:cubicBezTo>
                    <a:pt x="174" y="623"/>
                    <a:pt x="175" y="619"/>
                    <a:pt x="175" y="617"/>
                  </a:cubicBezTo>
                  <a:cubicBezTo>
                    <a:pt x="175" y="613"/>
                    <a:pt x="176" y="610"/>
                    <a:pt x="175" y="607"/>
                  </a:cubicBezTo>
                  <a:cubicBezTo>
                    <a:pt x="175" y="605"/>
                    <a:pt x="173" y="606"/>
                    <a:pt x="172" y="606"/>
                  </a:cubicBezTo>
                  <a:cubicBezTo>
                    <a:pt x="172" y="605"/>
                    <a:pt x="174" y="604"/>
                    <a:pt x="174" y="603"/>
                  </a:cubicBezTo>
                  <a:cubicBezTo>
                    <a:pt x="174" y="603"/>
                    <a:pt x="172" y="602"/>
                    <a:pt x="172" y="601"/>
                  </a:cubicBezTo>
                  <a:cubicBezTo>
                    <a:pt x="172" y="598"/>
                    <a:pt x="171" y="599"/>
                    <a:pt x="170" y="597"/>
                  </a:cubicBezTo>
                  <a:cubicBezTo>
                    <a:pt x="169" y="597"/>
                    <a:pt x="170" y="595"/>
                    <a:pt x="170" y="594"/>
                  </a:cubicBezTo>
                  <a:cubicBezTo>
                    <a:pt x="169" y="594"/>
                    <a:pt x="166" y="594"/>
                    <a:pt x="167" y="593"/>
                  </a:cubicBezTo>
                  <a:cubicBezTo>
                    <a:pt x="167" y="593"/>
                    <a:pt x="168" y="593"/>
                    <a:pt x="168" y="593"/>
                  </a:cubicBezTo>
                  <a:cubicBezTo>
                    <a:pt x="166" y="590"/>
                    <a:pt x="165" y="589"/>
                    <a:pt x="161" y="587"/>
                  </a:cubicBezTo>
                  <a:cubicBezTo>
                    <a:pt x="160" y="587"/>
                    <a:pt x="161" y="586"/>
                    <a:pt x="160" y="586"/>
                  </a:cubicBezTo>
                  <a:cubicBezTo>
                    <a:pt x="158" y="586"/>
                    <a:pt x="158" y="582"/>
                    <a:pt x="156" y="583"/>
                  </a:cubicBezTo>
                  <a:cubicBezTo>
                    <a:pt x="153" y="571"/>
                    <a:pt x="156" y="561"/>
                    <a:pt x="156" y="548"/>
                  </a:cubicBezTo>
                  <a:cubicBezTo>
                    <a:pt x="155" y="545"/>
                    <a:pt x="152" y="550"/>
                    <a:pt x="153" y="544"/>
                  </a:cubicBezTo>
                  <a:cubicBezTo>
                    <a:pt x="145" y="544"/>
                    <a:pt x="138" y="543"/>
                    <a:pt x="133" y="541"/>
                  </a:cubicBezTo>
                  <a:cubicBezTo>
                    <a:pt x="135" y="533"/>
                    <a:pt x="129" y="542"/>
                    <a:pt x="130" y="534"/>
                  </a:cubicBezTo>
                  <a:cubicBezTo>
                    <a:pt x="124" y="532"/>
                    <a:pt x="123" y="531"/>
                    <a:pt x="115" y="533"/>
                  </a:cubicBezTo>
                  <a:cubicBezTo>
                    <a:pt x="114" y="533"/>
                    <a:pt x="111" y="533"/>
                    <a:pt x="109" y="534"/>
                  </a:cubicBezTo>
                  <a:cubicBezTo>
                    <a:pt x="109" y="534"/>
                    <a:pt x="105" y="536"/>
                    <a:pt x="101" y="535"/>
                  </a:cubicBezTo>
                  <a:cubicBezTo>
                    <a:pt x="103" y="539"/>
                    <a:pt x="105" y="537"/>
                    <a:pt x="98" y="538"/>
                  </a:cubicBezTo>
                  <a:cubicBezTo>
                    <a:pt x="93" y="539"/>
                    <a:pt x="90" y="541"/>
                    <a:pt x="83" y="541"/>
                  </a:cubicBezTo>
                  <a:cubicBezTo>
                    <a:pt x="80" y="541"/>
                    <a:pt x="80" y="540"/>
                    <a:pt x="78" y="540"/>
                  </a:cubicBezTo>
                  <a:cubicBezTo>
                    <a:pt x="69" y="539"/>
                    <a:pt x="60" y="544"/>
                    <a:pt x="52" y="542"/>
                  </a:cubicBezTo>
                  <a:cubicBezTo>
                    <a:pt x="52" y="538"/>
                    <a:pt x="47" y="539"/>
                    <a:pt x="45" y="538"/>
                  </a:cubicBezTo>
                  <a:cubicBezTo>
                    <a:pt x="44" y="538"/>
                    <a:pt x="45" y="536"/>
                    <a:pt x="45" y="535"/>
                  </a:cubicBezTo>
                  <a:cubicBezTo>
                    <a:pt x="44" y="535"/>
                    <a:pt x="41" y="536"/>
                    <a:pt x="41" y="535"/>
                  </a:cubicBezTo>
                  <a:cubicBezTo>
                    <a:pt x="40" y="535"/>
                    <a:pt x="41" y="533"/>
                    <a:pt x="41" y="533"/>
                  </a:cubicBezTo>
                  <a:cubicBezTo>
                    <a:pt x="39" y="532"/>
                    <a:pt x="38" y="533"/>
                    <a:pt x="38" y="531"/>
                  </a:cubicBezTo>
                  <a:cubicBezTo>
                    <a:pt x="38" y="531"/>
                    <a:pt x="35" y="529"/>
                    <a:pt x="35" y="528"/>
                  </a:cubicBezTo>
                  <a:cubicBezTo>
                    <a:pt x="34" y="528"/>
                    <a:pt x="35" y="527"/>
                    <a:pt x="34" y="527"/>
                  </a:cubicBezTo>
                  <a:cubicBezTo>
                    <a:pt x="32" y="527"/>
                    <a:pt x="33" y="525"/>
                    <a:pt x="32" y="524"/>
                  </a:cubicBezTo>
                  <a:cubicBezTo>
                    <a:pt x="31" y="523"/>
                    <a:pt x="30" y="524"/>
                    <a:pt x="29" y="523"/>
                  </a:cubicBezTo>
                  <a:cubicBezTo>
                    <a:pt x="29" y="522"/>
                    <a:pt x="30" y="521"/>
                    <a:pt x="29" y="520"/>
                  </a:cubicBezTo>
                  <a:cubicBezTo>
                    <a:pt x="28" y="519"/>
                    <a:pt x="26" y="521"/>
                    <a:pt x="26" y="519"/>
                  </a:cubicBezTo>
                  <a:cubicBezTo>
                    <a:pt x="26" y="518"/>
                    <a:pt x="28" y="516"/>
                    <a:pt x="28" y="517"/>
                  </a:cubicBezTo>
                  <a:cubicBezTo>
                    <a:pt x="26" y="512"/>
                    <a:pt x="20" y="514"/>
                    <a:pt x="21" y="509"/>
                  </a:cubicBezTo>
                  <a:cubicBezTo>
                    <a:pt x="14" y="511"/>
                    <a:pt x="17" y="503"/>
                    <a:pt x="11" y="505"/>
                  </a:cubicBezTo>
                  <a:cubicBezTo>
                    <a:pt x="12" y="503"/>
                    <a:pt x="13" y="502"/>
                    <a:pt x="12" y="500"/>
                  </a:cubicBezTo>
                  <a:cubicBezTo>
                    <a:pt x="12" y="498"/>
                    <a:pt x="9" y="499"/>
                    <a:pt x="7" y="499"/>
                  </a:cubicBezTo>
                  <a:cubicBezTo>
                    <a:pt x="8" y="496"/>
                    <a:pt x="4" y="496"/>
                    <a:pt x="4" y="495"/>
                  </a:cubicBezTo>
                  <a:cubicBezTo>
                    <a:pt x="4" y="492"/>
                    <a:pt x="6" y="493"/>
                    <a:pt x="4" y="489"/>
                  </a:cubicBezTo>
                  <a:cubicBezTo>
                    <a:pt x="4" y="488"/>
                    <a:pt x="3" y="489"/>
                    <a:pt x="3" y="488"/>
                  </a:cubicBezTo>
                  <a:cubicBezTo>
                    <a:pt x="3" y="487"/>
                    <a:pt x="1" y="483"/>
                    <a:pt x="0" y="482"/>
                  </a:cubicBezTo>
                  <a:cubicBezTo>
                    <a:pt x="0" y="480"/>
                    <a:pt x="3" y="482"/>
                    <a:pt x="4" y="481"/>
                  </a:cubicBezTo>
                  <a:cubicBezTo>
                    <a:pt x="5" y="480"/>
                    <a:pt x="4" y="476"/>
                    <a:pt x="7" y="476"/>
                  </a:cubicBezTo>
                  <a:cubicBezTo>
                    <a:pt x="7" y="453"/>
                    <a:pt x="7" y="453"/>
                    <a:pt x="7" y="453"/>
                  </a:cubicBezTo>
                  <a:cubicBezTo>
                    <a:pt x="7" y="451"/>
                    <a:pt x="4" y="452"/>
                    <a:pt x="4" y="451"/>
                  </a:cubicBezTo>
                  <a:cubicBezTo>
                    <a:pt x="4" y="451"/>
                    <a:pt x="5" y="449"/>
                    <a:pt x="5" y="448"/>
                  </a:cubicBezTo>
                  <a:cubicBezTo>
                    <a:pt x="6" y="446"/>
                    <a:pt x="4" y="445"/>
                    <a:pt x="4" y="443"/>
                  </a:cubicBezTo>
                  <a:cubicBezTo>
                    <a:pt x="9" y="449"/>
                    <a:pt x="4" y="433"/>
                    <a:pt x="10" y="439"/>
                  </a:cubicBezTo>
                  <a:cubicBezTo>
                    <a:pt x="11" y="437"/>
                    <a:pt x="9" y="432"/>
                    <a:pt x="11" y="430"/>
                  </a:cubicBezTo>
                  <a:cubicBezTo>
                    <a:pt x="11" y="430"/>
                    <a:pt x="14" y="430"/>
                    <a:pt x="14" y="430"/>
                  </a:cubicBezTo>
                  <a:cubicBezTo>
                    <a:pt x="14" y="429"/>
                    <a:pt x="12" y="428"/>
                    <a:pt x="12" y="426"/>
                  </a:cubicBezTo>
                  <a:cubicBezTo>
                    <a:pt x="18" y="425"/>
                    <a:pt x="17" y="417"/>
                    <a:pt x="22" y="416"/>
                  </a:cubicBezTo>
                  <a:cubicBezTo>
                    <a:pt x="22" y="411"/>
                    <a:pt x="27" y="411"/>
                    <a:pt x="26" y="406"/>
                  </a:cubicBezTo>
                  <a:cubicBezTo>
                    <a:pt x="29" y="407"/>
                    <a:pt x="29" y="405"/>
                    <a:pt x="29" y="404"/>
                  </a:cubicBezTo>
                  <a:cubicBezTo>
                    <a:pt x="38" y="403"/>
                    <a:pt x="44" y="400"/>
                    <a:pt x="43" y="389"/>
                  </a:cubicBezTo>
                  <a:cubicBezTo>
                    <a:pt x="49" y="391"/>
                    <a:pt x="44" y="382"/>
                    <a:pt x="49" y="382"/>
                  </a:cubicBezTo>
                  <a:cubicBezTo>
                    <a:pt x="49" y="374"/>
                    <a:pt x="49" y="374"/>
                    <a:pt x="49" y="374"/>
                  </a:cubicBezTo>
                  <a:cubicBezTo>
                    <a:pt x="51" y="374"/>
                    <a:pt x="52" y="372"/>
                    <a:pt x="55" y="373"/>
                  </a:cubicBezTo>
                  <a:cubicBezTo>
                    <a:pt x="57" y="370"/>
                    <a:pt x="59" y="368"/>
                    <a:pt x="62" y="364"/>
                  </a:cubicBezTo>
                  <a:cubicBezTo>
                    <a:pt x="62" y="363"/>
                    <a:pt x="63" y="364"/>
                    <a:pt x="63" y="363"/>
                  </a:cubicBezTo>
                  <a:cubicBezTo>
                    <a:pt x="63" y="361"/>
                    <a:pt x="67" y="361"/>
                    <a:pt x="66" y="359"/>
                  </a:cubicBezTo>
                  <a:cubicBezTo>
                    <a:pt x="72" y="360"/>
                    <a:pt x="73" y="355"/>
                    <a:pt x="78" y="356"/>
                  </a:cubicBezTo>
                  <a:cubicBezTo>
                    <a:pt x="76" y="361"/>
                    <a:pt x="85" y="356"/>
                    <a:pt x="83" y="361"/>
                  </a:cubicBezTo>
                  <a:cubicBezTo>
                    <a:pt x="85" y="358"/>
                    <a:pt x="97" y="363"/>
                    <a:pt x="97" y="357"/>
                  </a:cubicBezTo>
                  <a:cubicBezTo>
                    <a:pt x="103" y="356"/>
                    <a:pt x="109" y="355"/>
                    <a:pt x="112" y="350"/>
                  </a:cubicBezTo>
                  <a:cubicBezTo>
                    <a:pt x="114" y="350"/>
                    <a:pt x="116" y="350"/>
                    <a:pt x="116" y="349"/>
                  </a:cubicBezTo>
                  <a:cubicBezTo>
                    <a:pt x="119" y="349"/>
                    <a:pt x="119" y="350"/>
                    <a:pt x="122" y="350"/>
                  </a:cubicBezTo>
                  <a:cubicBezTo>
                    <a:pt x="125" y="350"/>
                    <a:pt x="128" y="349"/>
                    <a:pt x="130" y="349"/>
                  </a:cubicBezTo>
                  <a:cubicBezTo>
                    <a:pt x="130" y="349"/>
                    <a:pt x="131" y="350"/>
                    <a:pt x="132" y="350"/>
                  </a:cubicBezTo>
                  <a:cubicBezTo>
                    <a:pt x="135" y="350"/>
                    <a:pt x="141" y="353"/>
                    <a:pt x="147" y="352"/>
                  </a:cubicBezTo>
                  <a:cubicBezTo>
                    <a:pt x="150" y="351"/>
                    <a:pt x="154" y="347"/>
                    <a:pt x="157" y="350"/>
                  </a:cubicBezTo>
                  <a:cubicBezTo>
                    <a:pt x="159" y="353"/>
                    <a:pt x="158" y="350"/>
                    <a:pt x="163" y="350"/>
                  </a:cubicBezTo>
                  <a:cubicBezTo>
                    <a:pt x="163" y="351"/>
                    <a:pt x="164" y="352"/>
                    <a:pt x="164" y="353"/>
                  </a:cubicBezTo>
                  <a:cubicBezTo>
                    <a:pt x="164" y="353"/>
                    <a:pt x="161" y="354"/>
                    <a:pt x="161" y="354"/>
                  </a:cubicBezTo>
                  <a:cubicBezTo>
                    <a:pt x="161" y="356"/>
                    <a:pt x="162" y="355"/>
                    <a:pt x="163" y="356"/>
                  </a:cubicBezTo>
                  <a:cubicBezTo>
                    <a:pt x="163" y="357"/>
                    <a:pt x="161" y="357"/>
                    <a:pt x="161" y="357"/>
                  </a:cubicBezTo>
                  <a:cubicBezTo>
                    <a:pt x="161" y="358"/>
                    <a:pt x="163" y="359"/>
                    <a:pt x="163" y="360"/>
                  </a:cubicBezTo>
                  <a:cubicBezTo>
                    <a:pt x="162" y="364"/>
                    <a:pt x="160" y="366"/>
                    <a:pt x="164" y="371"/>
                  </a:cubicBezTo>
                  <a:cubicBezTo>
                    <a:pt x="165" y="374"/>
                    <a:pt x="166" y="370"/>
                    <a:pt x="168" y="373"/>
                  </a:cubicBezTo>
                  <a:cubicBezTo>
                    <a:pt x="168" y="374"/>
                    <a:pt x="171" y="373"/>
                    <a:pt x="171" y="374"/>
                  </a:cubicBezTo>
                  <a:cubicBezTo>
                    <a:pt x="171" y="374"/>
                    <a:pt x="171" y="377"/>
                    <a:pt x="171" y="377"/>
                  </a:cubicBezTo>
                  <a:cubicBezTo>
                    <a:pt x="172" y="378"/>
                    <a:pt x="175" y="376"/>
                    <a:pt x="175" y="378"/>
                  </a:cubicBezTo>
                  <a:cubicBezTo>
                    <a:pt x="180" y="376"/>
                    <a:pt x="183" y="382"/>
                    <a:pt x="185" y="378"/>
                  </a:cubicBezTo>
                  <a:cubicBezTo>
                    <a:pt x="187" y="378"/>
                    <a:pt x="186" y="381"/>
                    <a:pt x="186" y="381"/>
                  </a:cubicBezTo>
                  <a:cubicBezTo>
                    <a:pt x="189" y="383"/>
                    <a:pt x="190" y="381"/>
                    <a:pt x="193" y="382"/>
                  </a:cubicBezTo>
                  <a:cubicBezTo>
                    <a:pt x="194" y="383"/>
                    <a:pt x="194" y="385"/>
                    <a:pt x="195" y="385"/>
                  </a:cubicBezTo>
                  <a:cubicBezTo>
                    <a:pt x="195" y="386"/>
                    <a:pt x="197" y="385"/>
                    <a:pt x="198" y="385"/>
                  </a:cubicBezTo>
                  <a:cubicBezTo>
                    <a:pt x="199" y="387"/>
                    <a:pt x="200" y="386"/>
                    <a:pt x="202" y="387"/>
                  </a:cubicBezTo>
                  <a:cubicBezTo>
                    <a:pt x="202" y="387"/>
                    <a:pt x="203" y="389"/>
                    <a:pt x="203" y="389"/>
                  </a:cubicBezTo>
                  <a:cubicBezTo>
                    <a:pt x="204" y="390"/>
                    <a:pt x="206" y="388"/>
                    <a:pt x="207" y="388"/>
                  </a:cubicBezTo>
                  <a:cubicBezTo>
                    <a:pt x="207" y="388"/>
                    <a:pt x="208" y="389"/>
                    <a:pt x="209" y="389"/>
                  </a:cubicBezTo>
                  <a:cubicBezTo>
                    <a:pt x="210" y="390"/>
                    <a:pt x="211" y="389"/>
                    <a:pt x="212" y="389"/>
                  </a:cubicBezTo>
                  <a:cubicBezTo>
                    <a:pt x="212" y="388"/>
                    <a:pt x="214" y="388"/>
                    <a:pt x="214" y="387"/>
                  </a:cubicBezTo>
                  <a:cubicBezTo>
                    <a:pt x="214" y="387"/>
                    <a:pt x="217" y="386"/>
                    <a:pt x="216" y="385"/>
                  </a:cubicBezTo>
                  <a:cubicBezTo>
                    <a:pt x="212" y="382"/>
                    <a:pt x="220" y="383"/>
                    <a:pt x="220" y="378"/>
                  </a:cubicBezTo>
                  <a:cubicBezTo>
                    <a:pt x="224" y="379"/>
                    <a:pt x="224" y="376"/>
                    <a:pt x="229" y="377"/>
                  </a:cubicBezTo>
                  <a:cubicBezTo>
                    <a:pt x="229" y="377"/>
                    <a:pt x="230" y="378"/>
                    <a:pt x="230" y="378"/>
                  </a:cubicBezTo>
                  <a:cubicBezTo>
                    <a:pt x="232" y="379"/>
                    <a:pt x="234" y="378"/>
                    <a:pt x="236" y="378"/>
                  </a:cubicBezTo>
                  <a:cubicBezTo>
                    <a:pt x="236" y="378"/>
                    <a:pt x="238" y="381"/>
                    <a:pt x="238" y="381"/>
                  </a:cubicBezTo>
                  <a:cubicBezTo>
                    <a:pt x="239" y="381"/>
                    <a:pt x="241" y="379"/>
                    <a:pt x="243" y="380"/>
                  </a:cubicBezTo>
                  <a:cubicBezTo>
                    <a:pt x="243" y="380"/>
                    <a:pt x="242" y="382"/>
                    <a:pt x="243" y="382"/>
                  </a:cubicBezTo>
                  <a:cubicBezTo>
                    <a:pt x="244" y="383"/>
                    <a:pt x="246" y="380"/>
                    <a:pt x="248" y="381"/>
                  </a:cubicBezTo>
                  <a:cubicBezTo>
                    <a:pt x="249" y="382"/>
                    <a:pt x="245" y="383"/>
                    <a:pt x="245" y="382"/>
                  </a:cubicBezTo>
                  <a:cubicBezTo>
                    <a:pt x="246" y="385"/>
                    <a:pt x="255" y="385"/>
                    <a:pt x="259" y="385"/>
                  </a:cubicBezTo>
                  <a:cubicBezTo>
                    <a:pt x="259" y="391"/>
                    <a:pt x="271" y="389"/>
                    <a:pt x="273" y="385"/>
                  </a:cubicBezTo>
                  <a:cubicBezTo>
                    <a:pt x="274" y="387"/>
                    <a:pt x="280" y="384"/>
                    <a:pt x="282" y="385"/>
                  </a:cubicBezTo>
                  <a:cubicBezTo>
                    <a:pt x="283" y="387"/>
                    <a:pt x="282" y="385"/>
                    <a:pt x="285" y="385"/>
                  </a:cubicBezTo>
                  <a:cubicBezTo>
                    <a:pt x="287" y="386"/>
                    <a:pt x="289" y="387"/>
                    <a:pt x="292" y="387"/>
                  </a:cubicBezTo>
                  <a:cubicBezTo>
                    <a:pt x="294" y="386"/>
                    <a:pt x="295" y="384"/>
                    <a:pt x="299" y="384"/>
                  </a:cubicBezTo>
                  <a:cubicBezTo>
                    <a:pt x="300" y="381"/>
                    <a:pt x="299" y="376"/>
                    <a:pt x="303" y="375"/>
                  </a:cubicBezTo>
                  <a:cubicBezTo>
                    <a:pt x="303" y="373"/>
                    <a:pt x="301" y="373"/>
                    <a:pt x="301" y="370"/>
                  </a:cubicBezTo>
                  <a:cubicBezTo>
                    <a:pt x="306" y="370"/>
                    <a:pt x="306" y="361"/>
                    <a:pt x="310" y="366"/>
                  </a:cubicBezTo>
                  <a:cubicBezTo>
                    <a:pt x="311" y="360"/>
                    <a:pt x="308" y="359"/>
                    <a:pt x="304" y="359"/>
                  </a:cubicBezTo>
                  <a:cubicBezTo>
                    <a:pt x="305" y="357"/>
                    <a:pt x="306" y="355"/>
                    <a:pt x="306" y="353"/>
                  </a:cubicBezTo>
                  <a:cubicBezTo>
                    <a:pt x="304" y="349"/>
                    <a:pt x="296" y="352"/>
                    <a:pt x="294" y="347"/>
                  </a:cubicBezTo>
                  <a:cubicBezTo>
                    <a:pt x="292" y="349"/>
                    <a:pt x="287" y="349"/>
                    <a:pt x="286" y="352"/>
                  </a:cubicBezTo>
                  <a:cubicBezTo>
                    <a:pt x="284" y="352"/>
                    <a:pt x="285" y="349"/>
                    <a:pt x="285" y="349"/>
                  </a:cubicBezTo>
                  <a:cubicBezTo>
                    <a:pt x="282" y="347"/>
                    <a:pt x="278" y="350"/>
                    <a:pt x="275" y="349"/>
                  </a:cubicBezTo>
                  <a:cubicBezTo>
                    <a:pt x="273" y="350"/>
                    <a:pt x="273" y="352"/>
                    <a:pt x="271" y="352"/>
                  </a:cubicBezTo>
                  <a:cubicBezTo>
                    <a:pt x="267" y="352"/>
                    <a:pt x="267" y="346"/>
                    <a:pt x="261" y="347"/>
                  </a:cubicBezTo>
                  <a:cubicBezTo>
                    <a:pt x="261" y="345"/>
                    <a:pt x="259" y="344"/>
                    <a:pt x="259" y="342"/>
                  </a:cubicBezTo>
                  <a:cubicBezTo>
                    <a:pt x="258" y="342"/>
                    <a:pt x="257" y="342"/>
                    <a:pt x="257" y="340"/>
                  </a:cubicBezTo>
                  <a:cubicBezTo>
                    <a:pt x="256" y="339"/>
                    <a:pt x="254" y="338"/>
                    <a:pt x="251" y="338"/>
                  </a:cubicBezTo>
                  <a:cubicBezTo>
                    <a:pt x="254" y="334"/>
                    <a:pt x="252" y="326"/>
                    <a:pt x="251" y="322"/>
                  </a:cubicBezTo>
                  <a:cubicBezTo>
                    <a:pt x="247" y="325"/>
                    <a:pt x="243" y="319"/>
                    <a:pt x="243" y="326"/>
                  </a:cubicBezTo>
                  <a:cubicBezTo>
                    <a:pt x="238" y="324"/>
                    <a:pt x="238" y="328"/>
                    <a:pt x="234" y="325"/>
                  </a:cubicBezTo>
                  <a:cubicBezTo>
                    <a:pt x="234" y="327"/>
                    <a:pt x="234" y="327"/>
                    <a:pt x="233" y="328"/>
                  </a:cubicBezTo>
                  <a:cubicBezTo>
                    <a:pt x="234" y="329"/>
                    <a:pt x="235" y="329"/>
                    <a:pt x="236" y="331"/>
                  </a:cubicBezTo>
                  <a:cubicBezTo>
                    <a:pt x="236" y="332"/>
                    <a:pt x="235" y="334"/>
                    <a:pt x="238" y="333"/>
                  </a:cubicBezTo>
                  <a:cubicBezTo>
                    <a:pt x="237" y="338"/>
                    <a:pt x="237" y="336"/>
                    <a:pt x="240" y="339"/>
                  </a:cubicBezTo>
                  <a:cubicBezTo>
                    <a:pt x="241" y="342"/>
                    <a:pt x="238" y="341"/>
                    <a:pt x="237" y="342"/>
                  </a:cubicBezTo>
                  <a:cubicBezTo>
                    <a:pt x="237" y="342"/>
                    <a:pt x="235" y="347"/>
                    <a:pt x="234" y="346"/>
                  </a:cubicBezTo>
                  <a:cubicBezTo>
                    <a:pt x="231" y="343"/>
                    <a:pt x="234" y="350"/>
                    <a:pt x="229" y="349"/>
                  </a:cubicBezTo>
                  <a:cubicBezTo>
                    <a:pt x="228" y="348"/>
                    <a:pt x="227" y="346"/>
                    <a:pt x="226" y="346"/>
                  </a:cubicBezTo>
                  <a:cubicBezTo>
                    <a:pt x="225" y="344"/>
                    <a:pt x="227" y="343"/>
                    <a:pt x="229" y="343"/>
                  </a:cubicBezTo>
                  <a:cubicBezTo>
                    <a:pt x="227" y="341"/>
                    <a:pt x="222" y="340"/>
                    <a:pt x="226" y="336"/>
                  </a:cubicBezTo>
                  <a:cubicBezTo>
                    <a:pt x="224" y="335"/>
                    <a:pt x="221" y="337"/>
                    <a:pt x="220" y="336"/>
                  </a:cubicBezTo>
                  <a:cubicBezTo>
                    <a:pt x="219" y="335"/>
                    <a:pt x="223" y="335"/>
                    <a:pt x="223" y="335"/>
                  </a:cubicBezTo>
                  <a:cubicBezTo>
                    <a:pt x="223" y="335"/>
                    <a:pt x="219" y="331"/>
                    <a:pt x="216" y="329"/>
                  </a:cubicBezTo>
                  <a:cubicBezTo>
                    <a:pt x="217" y="323"/>
                    <a:pt x="213" y="321"/>
                    <a:pt x="213" y="315"/>
                  </a:cubicBezTo>
                  <a:cubicBezTo>
                    <a:pt x="214" y="313"/>
                    <a:pt x="209" y="315"/>
                    <a:pt x="209" y="314"/>
                  </a:cubicBezTo>
                  <a:cubicBezTo>
                    <a:pt x="209" y="313"/>
                    <a:pt x="211" y="311"/>
                    <a:pt x="210" y="311"/>
                  </a:cubicBezTo>
                  <a:cubicBezTo>
                    <a:pt x="207" y="309"/>
                    <a:pt x="207" y="311"/>
                    <a:pt x="205" y="310"/>
                  </a:cubicBezTo>
                  <a:cubicBezTo>
                    <a:pt x="204" y="309"/>
                    <a:pt x="206" y="308"/>
                    <a:pt x="206" y="307"/>
                  </a:cubicBezTo>
                  <a:cubicBezTo>
                    <a:pt x="206" y="306"/>
                    <a:pt x="204" y="308"/>
                    <a:pt x="205" y="308"/>
                  </a:cubicBezTo>
                  <a:cubicBezTo>
                    <a:pt x="203" y="308"/>
                    <a:pt x="204" y="306"/>
                    <a:pt x="203" y="305"/>
                  </a:cubicBezTo>
                  <a:cubicBezTo>
                    <a:pt x="198" y="306"/>
                    <a:pt x="198" y="302"/>
                    <a:pt x="192" y="303"/>
                  </a:cubicBezTo>
                  <a:cubicBezTo>
                    <a:pt x="192" y="301"/>
                    <a:pt x="190" y="301"/>
                    <a:pt x="189" y="300"/>
                  </a:cubicBezTo>
                  <a:cubicBezTo>
                    <a:pt x="189" y="299"/>
                    <a:pt x="190" y="297"/>
                    <a:pt x="189" y="297"/>
                  </a:cubicBezTo>
                  <a:cubicBezTo>
                    <a:pt x="189" y="296"/>
                    <a:pt x="187" y="297"/>
                    <a:pt x="186" y="297"/>
                  </a:cubicBezTo>
                  <a:cubicBezTo>
                    <a:pt x="186" y="297"/>
                    <a:pt x="186" y="291"/>
                    <a:pt x="185" y="293"/>
                  </a:cubicBezTo>
                  <a:cubicBezTo>
                    <a:pt x="184" y="294"/>
                    <a:pt x="183" y="293"/>
                    <a:pt x="182" y="291"/>
                  </a:cubicBezTo>
                  <a:cubicBezTo>
                    <a:pt x="182" y="291"/>
                    <a:pt x="180" y="290"/>
                    <a:pt x="181" y="288"/>
                  </a:cubicBezTo>
                  <a:cubicBezTo>
                    <a:pt x="176" y="289"/>
                    <a:pt x="177" y="290"/>
                    <a:pt x="172" y="288"/>
                  </a:cubicBezTo>
                  <a:cubicBezTo>
                    <a:pt x="171" y="289"/>
                    <a:pt x="171" y="291"/>
                    <a:pt x="170" y="291"/>
                  </a:cubicBezTo>
                  <a:cubicBezTo>
                    <a:pt x="168" y="295"/>
                    <a:pt x="172" y="294"/>
                    <a:pt x="172" y="297"/>
                  </a:cubicBezTo>
                  <a:cubicBezTo>
                    <a:pt x="172" y="298"/>
                    <a:pt x="175" y="301"/>
                    <a:pt x="175" y="301"/>
                  </a:cubicBezTo>
                  <a:cubicBezTo>
                    <a:pt x="176" y="302"/>
                    <a:pt x="176" y="303"/>
                    <a:pt x="178" y="303"/>
                  </a:cubicBezTo>
                  <a:cubicBezTo>
                    <a:pt x="176" y="307"/>
                    <a:pt x="181" y="306"/>
                    <a:pt x="182" y="308"/>
                  </a:cubicBezTo>
                  <a:cubicBezTo>
                    <a:pt x="183" y="309"/>
                    <a:pt x="184" y="314"/>
                    <a:pt x="185" y="312"/>
                  </a:cubicBezTo>
                  <a:cubicBezTo>
                    <a:pt x="187" y="310"/>
                    <a:pt x="185" y="313"/>
                    <a:pt x="186" y="314"/>
                  </a:cubicBezTo>
                  <a:cubicBezTo>
                    <a:pt x="188" y="315"/>
                    <a:pt x="191" y="314"/>
                    <a:pt x="192" y="318"/>
                  </a:cubicBezTo>
                  <a:cubicBezTo>
                    <a:pt x="194" y="317"/>
                    <a:pt x="194" y="319"/>
                    <a:pt x="195" y="319"/>
                  </a:cubicBezTo>
                  <a:cubicBezTo>
                    <a:pt x="196" y="319"/>
                    <a:pt x="197" y="318"/>
                    <a:pt x="196" y="318"/>
                  </a:cubicBezTo>
                  <a:cubicBezTo>
                    <a:pt x="198" y="318"/>
                    <a:pt x="198" y="322"/>
                    <a:pt x="199" y="319"/>
                  </a:cubicBezTo>
                  <a:cubicBezTo>
                    <a:pt x="202" y="319"/>
                    <a:pt x="198" y="326"/>
                    <a:pt x="203" y="324"/>
                  </a:cubicBezTo>
                  <a:cubicBezTo>
                    <a:pt x="203" y="327"/>
                    <a:pt x="197" y="324"/>
                    <a:pt x="195" y="325"/>
                  </a:cubicBezTo>
                  <a:cubicBezTo>
                    <a:pt x="196" y="326"/>
                    <a:pt x="197" y="326"/>
                    <a:pt x="198" y="328"/>
                  </a:cubicBezTo>
                  <a:cubicBezTo>
                    <a:pt x="199" y="330"/>
                    <a:pt x="195" y="335"/>
                    <a:pt x="198" y="335"/>
                  </a:cubicBezTo>
                  <a:cubicBezTo>
                    <a:pt x="196" y="337"/>
                    <a:pt x="193" y="337"/>
                    <a:pt x="191" y="338"/>
                  </a:cubicBezTo>
                  <a:cubicBezTo>
                    <a:pt x="193" y="337"/>
                    <a:pt x="191" y="332"/>
                    <a:pt x="193" y="332"/>
                  </a:cubicBezTo>
                  <a:cubicBezTo>
                    <a:pt x="192" y="331"/>
                    <a:pt x="193" y="328"/>
                    <a:pt x="191" y="328"/>
                  </a:cubicBezTo>
                  <a:cubicBezTo>
                    <a:pt x="188" y="328"/>
                    <a:pt x="192" y="326"/>
                    <a:pt x="188" y="324"/>
                  </a:cubicBezTo>
                  <a:cubicBezTo>
                    <a:pt x="186" y="323"/>
                    <a:pt x="183" y="323"/>
                    <a:pt x="184" y="319"/>
                  </a:cubicBezTo>
                  <a:cubicBezTo>
                    <a:pt x="178" y="321"/>
                    <a:pt x="177" y="317"/>
                    <a:pt x="172" y="317"/>
                  </a:cubicBezTo>
                  <a:cubicBezTo>
                    <a:pt x="172" y="313"/>
                    <a:pt x="169" y="312"/>
                    <a:pt x="167" y="308"/>
                  </a:cubicBezTo>
                  <a:cubicBezTo>
                    <a:pt x="166" y="307"/>
                    <a:pt x="165" y="308"/>
                    <a:pt x="165" y="307"/>
                  </a:cubicBezTo>
                  <a:cubicBezTo>
                    <a:pt x="165" y="305"/>
                    <a:pt x="163" y="306"/>
                    <a:pt x="163" y="305"/>
                  </a:cubicBezTo>
                  <a:cubicBezTo>
                    <a:pt x="162" y="305"/>
                    <a:pt x="163" y="303"/>
                    <a:pt x="163" y="303"/>
                  </a:cubicBezTo>
                  <a:cubicBezTo>
                    <a:pt x="161" y="302"/>
                    <a:pt x="158" y="303"/>
                    <a:pt x="157" y="303"/>
                  </a:cubicBezTo>
                  <a:cubicBezTo>
                    <a:pt x="156" y="302"/>
                    <a:pt x="159" y="301"/>
                    <a:pt x="160" y="301"/>
                  </a:cubicBezTo>
                  <a:cubicBezTo>
                    <a:pt x="158" y="298"/>
                    <a:pt x="150" y="298"/>
                    <a:pt x="146" y="300"/>
                  </a:cubicBezTo>
                  <a:cubicBezTo>
                    <a:pt x="145" y="301"/>
                    <a:pt x="148" y="301"/>
                    <a:pt x="149" y="301"/>
                  </a:cubicBezTo>
                  <a:cubicBezTo>
                    <a:pt x="147" y="303"/>
                    <a:pt x="146" y="301"/>
                    <a:pt x="144" y="303"/>
                  </a:cubicBezTo>
                  <a:cubicBezTo>
                    <a:pt x="141" y="304"/>
                    <a:pt x="141" y="309"/>
                    <a:pt x="139" y="308"/>
                  </a:cubicBezTo>
                  <a:cubicBezTo>
                    <a:pt x="133" y="308"/>
                    <a:pt x="132" y="303"/>
                    <a:pt x="125" y="304"/>
                  </a:cubicBezTo>
                  <a:cubicBezTo>
                    <a:pt x="123" y="305"/>
                    <a:pt x="123" y="308"/>
                    <a:pt x="119" y="307"/>
                  </a:cubicBezTo>
                  <a:cubicBezTo>
                    <a:pt x="119" y="317"/>
                    <a:pt x="119" y="317"/>
                    <a:pt x="119" y="317"/>
                  </a:cubicBezTo>
                  <a:cubicBezTo>
                    <a:pt x="115" y="319"/>
                    <a:pt x="106" y="317"/>
                    <a:pt x="108" y="325"/>
                  </a:cubicBezTo>
                  <a:cubicBezTo>
                    <a:pt x="99" y="323"/>
                    <a:pt x="106" y="331"/>
                    <a:pt x="98" y="331"/>
                  </a:cubicBezTo>
                  <a:cubicBezTo>
                    <a:pt x="98" y="332"/>
                    <a:pt x="103" y="336"/>
                    <a:pt x="99" y="336"/>
                  </a:cubicBezTo>
                  <a:cubicBezTo>
                    <a:pt x="99" y="341"/>
                    <a:pt x="97" y="336"/>
                    <a:pt x="94" y="340"/>
                  </a:cubicBezTo>
                  <a:cubicBezTo>
                    <a:pt x="94" y="342"/>
                    <a:pt x="94" y="343"/>
                    <a:pt x="95" y="343"/>
                  </a:cubicBezTo>
                  <a:cubicBezTo>
                    <a:pt x="95" y="346"/>
                    <a:pt x="90" y="344"/>
                    <a:pt x="88" y="345"/>
                  </a:cubicBezTo>
                  <a:cubicBezTo>
                    <a:pt x="87" y="345"/>
                    <a:pt x="87" y="348"/>
                    <a:pt x="85" y="349"/>
                  </a:cubicBezTo>
                  <a:cubicBezTo>
                    <a:pt x="81" y="351"/>
                    <a:pt x="74" y="348"/>
                    <a:pt x="70" y="353"/>
                  </a:cubicBezTo>
                  <a:cubicBezTo>
                    <a:pt x="68" y="352"/>
                    <a:pt x="67" y="349"/>
                    <a:pt x="66" y="347"/>
                  </a:cubicBezTo>
                  <a:cubicBezTo>
                    <a:pt x="60" y="346"/>
                    <a:pt x="53" y="349"/>
                    <a:pt x="50" y="347"/>
                  </a:cubicBezTo>
                  <a:cubicBezTo>
                    <a:pt x="51" y="342"/>
                    <a:pt x="53" y="336"/>
                    <a:pt x="49" y="333"/>
                  </a:cubicBezTo>
                  <a:cubicBezTo>
                    <a:pt x="48" y="331"/>
                    <a:pt x="51" y="330"/>
                    <a:pt x="52" y="328"/>
                  </a:cubicBezTo>
                  <a:cubicBezTo>
                    <a:pt x="53" y="324"/>
                    <a:pt x="50" y="319"/>
                    <a:pt x="53" y="317"/>
                  </a:cubicBezTo>
                  <a:cubicBezTo>
                    <a:pt x="52" y="313"/>
                    <a:pt x="52" y="309"/>
                    <a:pt x="49" y="308"/>
                  </a:cubicBezTo>
                  <a:cubicBezTo>
                    <a:pt x="50" y="307"/>
                    <a:pt x="52" y="307"/>
                    <a:pt x="52" y="304"/>
                  </a:cubicBezTo>
                  <a:cubicBezTo>
                    <a:pt x="55" y="305"/>
                    <a:pt x="64" y="301"/>
                    <a:pt x="63" y="307"/>
                  </a:cubicBezTo>
                  <a:cubicBezTo>
                    <a:pt x="66" y="304"/>
                    <a:pt x="80" y="310"/>
                    <a:pt x="83" y="307"/>
                  </a:cubicBezTo>
                  <a:cubicBezTo>
                    <a:pt x="84" y="305"/>
                    <a:pt x="83" y="306"/>
                    <a:pt x="85" y="307"/>
                  </a:cubicBezTo>
                  <a:cubicBezTo>
                    <a:pt x="85" y="307"/>
                    <a:pt x="86" y="305"/>
                    <a:pt x="87" y="305"/>
                  </a:cubicBezTo>
                  <a:cubicBezTo>
                    <a:pt x="87" y="305"/>
                    <a:pt x="87" y="307"/>
                    <a:pt x="87" y="307"/>
                  </a:cubicBezTo>
                  <a:cubicBezTo>
                    <a:pt x="91" y="306"/>
                    <a:pt x="93" y="304"/>
                    <a:pt x="94" y="300"/>
                  </a:cubicBezTo>
                  <a:cubicBezTo>
                    <a:pt x="94" y="298"/>
                    <a:pt x="97" y="291"/>
                    <a:pt x="94" y="287"/>
                  </a:cubicBezTo>
                  <a:cubicBezTo>
                    <a:pt x="92" y="285"/>
                    <a:pt x="95" y="285"/>
                    <a:pt x="92" y="281"/>
                  </a:cubicBezTo>
                  <a:cubicBezTo>
                    <a:pt x="92" y="280"/>
                    <a:pt x="90" y="280"/>
                    <a:pt x="88" y="280"/>
                  </a:cubicBezTo>
                  <a:cubicBezTo>
                    <a:pt x="89" y="279"/>
                    <a:pt x="90" y="278"/>
                    <a:pt x="90" y="276"/>
                  </a:cubicBezTo>
                  <a:cubicBezTo>
                    <a:pt x="88" y="275"/>
                    <a:pt x="87" y="277"/>
                    <a:pt x="87" y="277"/>
                  </a:cubicBezTo>
                  <a:cubicBezTo>
                    <a:pt x="85" y="277"/>
                    <a:pt x="87" y="275"/>
                    <a:pt x="85" y="274"/>
                  </a:cubicBezTo>
                  <a:cubicBezTo>
                    <a:pt x="84" y="274"/>
                    <a:pt x="80" y="274"/>
                    <a:pt x="78" y="273"/>
                  </a:cubicBezTo>
                  <a:cubicBezTo>
                    <a:pt x="78" y="273"/>
                    <a:pt x="78" y="272"/>
                    <a:pt x="77" y="272"/>
                  </a:cubicBezTo>
                  <a:cubicBezTo>
                    <a:pt x="75" y="272"/>
                    <a:pt x="74" y="272"/>
                    <a:pt x="74" y="270"/>
                  </a:cubicBezTo>
                  <a:cubicBezTo>
                    <a:pt x="73" y="266"/>
                    <a:pt x="77" y="269"/>
                    <a:pt x="77" y="269"/>
                  </a:cubicBezTo>
                  <a:cubicBezTo>
                    <a:pt x="81" y="267"/>
                    <a:pt x="84" y="265"/>
                    <a:pt x="92" y="266"/>
                  </a:cubicBezTo>
                  <a:cubicBezTo>
                    <a:pt x="93" y="264"/>
                    <a:pt x="91" y="263"/>
                    <a:pt x="90" y="263"/>
                  </a:cubicBezTo>
                  <a:cubicBezTo>
                    <a:pt x="91" y="259"/>
                    <a:pt x="96" y="263"/>
                    <a:pt x="98" y="263"/>
                  </a:cubicBezTo>
                  <a:cubicBezTo>
                    <a:pt x="99" y="263"/>
                    <a:pt x="102" y="260"/>
                    <a:pt x="102" y="263"/>
                  </a:cubicBezTo>
                  <a:cubicBezTo>
                    <a:pt x="105" y="261"/>
                    <a:pt x="106" y="256"/>
                    <a:pt x="111" y="256"/>
                  </a:cubicBezTo>
                  <a:cubicBezTo>
                    <a:pt x="109" y="251"/>
                    <a:pt x="115" y="254"/>
                    <a:pt x="113" y="249"/>
                  </a:cubicBezTo>
                  <a:cubicBezTo>
                    <a:pt x="122" y="249"/>
                    <a:pt x="122" y="249"/>
                    <a:pt x="122" y="249"/>
                  </a:cubicBezTo>
                  <a:cubicBezTo>
                    <a:pt x="122" y="248"/>
                    <a:pt x="120" y="248"/>
                    <a:pt x="119" y="248"/>
                  </a:cubicBezTo>
                  <a:cubicBezTo>
                    <a:pt x="120" y="246"/>
                    <a:pt x="123" y="247"/>
                    <a:pt x="122" y="242"/>
                  </a:cubicBezTo>
                  <a:cubicBezTo>
                    <a:pt x="126" y="242"/>
                    <a:pt x="125" y="245"/>
                    <a:pt x="127" y="242"/>
                  </a:cubicBezTo>
                  <a:cubicBezTo>
                    <a:pt x="124" y="235"/>
                    <a:pt x="130" y="238"/>
                    <a:pt x="130" y="231"/>
                  </a:cubicBezTo>
                  <a:cubicBezTo>
                    <a:pt x="132" y="231"/>
                    <a:pt x="134" y="231"/>
                    <a:pt x="136" y="231"/>
                  </a:cubicBezTo>
                  <a:cubicBezTo>
                    <a:pt x="138" y="231"/>
                    <a:pt x="138" y="229"/>
                    <a:pt x="139" y="228"/>
                  </a:cubicBezTo>
                  <a:cubicBezTo>
                    <a:pt x="140" y="228"/>
                    <a:pt x="140" y="229"/>
                    <a:pt x="140" y="230"/>
                  </a:cubicBezTo>
                  <a:cubicBezTo>
                    <a:pt x="142" y="230"/>
                    <a:pt x="141" y="228"/>
                    <a:pt x="142" y="228"/>
                  </a:cubicBezTo>
                  <a:cubicBezTo>
                    <a:pt x="143" y="228"/>
                    <a:pt x="146" y="229"/>
                    <a:pt x="147" y="228"/>
                  </a:cubicBezTo>
                  <a:cubicBezTo>
                    <a:pt x="149" y="228"/>
                    <a:pt x="150" y="224"/>
                    <a:pt x="153" y="225"/>
                  </a:cubicBezTo>
                  <a:cubicBezTo>
                    <a:pt x="152" y="222"/>
                    <a:pt x="148" y="223"/>
                    <a:pt x="149" y="218"/>
                  </a:cubicBezTo>
                  <a:cubicBezTo>
                    <a:pt x="152" y="218"/>
                    <a:pt x="150" y="216"/>
                    <a:pt x="150" y="211"/>
                  </a:cubicBezTo>
                  <a:cubicBezTo>
                    <a:pt x="150" y="208"/>
                    <a:pt x="152" y="205"/>
                    <a:pt x="151" y="202"/>
                  </a:cubicBezTo>
                  <a:cubicBezTo>
                    <a:pt x="157" y="202"/>
                    <a:pt x="157" y="202"/>
                    <a:pt x="157" y="202"/>
                  </a:cubicBezTo>
                  <a:cubicBezTo>
                    <a:pt x="161" y="201"/>
                    <a:pt x="154" y="198"/>
                    <a:pt x="160" y="199"/>
                  </a:cubicBezTo>
                  <a:cubicBezTo>
                    <a:pt x="160" y="200"/>
                    <a:pt x="162" y="200"/>
                    <a:pt x="163" y="200"/>
                  </a:cubicBezTo>
                  <a:cubicBezTo>
                    <a:pt x="160" y="203"/>
                    <a:pt x="160" y="200"/>
                    <a:pt x="161" y="204"/>
                  </a:cubicBezTo>
                  <a:cubicBezTo>
                    <a:pt x="162" y="207"/>
                    <a:pt x="161" y="209"/>
                    <a:pt x="164" y="209"/>
                  </a:cubicBezTo>
                  <a:cubicBezTo>
                    <a:pt x="164" y="211"/>
                    <a:pt x="164" y="213"/>
                    <a:pt x="163" y="213"/>
                  </a:cubicBezTo>
                  <a:cubicBezTo>
                    <a:pt x="162" y="215"/>
                    <a:pt x="169" y="210"/>
                    <a:pt x="171" y="214"/>
                  </a:cubicBezTo>
                  <a:cubicBezTo>
                    <a:pt x="170" y="218"/>
                    <a:pt x="162" y="215"/>
                    <a:pt x="161" y="220"/>
                  </a:cubicBezTo>
                  <a:cubicBezTo>
                    <a:pt x="160" y="223"/>
                    <a:pt x="164" y="223"/>
                    <a:pt x="165" y="224"/>
                  </a:cubicBezTo>
                  <a:cubicBezTo>
                    <a:pt x="167" y="225"/>
                    <a:pt x="167" y="227"/>
                    <a:pt x="170" y="227"/>
                  </a:cubicBezTo>
                  <a:cubicBezTo>
                    <a:pt x="168" y="224"/>
                    <a:pt x="164" y="224"/>
                    <a:pt x="171" y="224"/>
                  </a:cubicBezTo>
                  <a:cubicBezTo>
                    <a:pt x="173" y="224"/>
                    <a:pt x="175" y="224"/>
                    <a:pt x="177" y="224"/>
                  </a:cubicBezTo>
                  <a:cubicBezTo>
                    <a:pt x="179" y="224"/>
                    <a:pt x="180" y="225"/>
                    <a:pt x="182" y="225"/>
                  </a:cubicBezTo>
                  <a:cubicBezTo>
                    <a:pt x="186" y="225"/>
                    <a:pt x="187" y="223"/>
                    <a:pt x="191" y="224"/>
                  </a:cubicBezTo>
                  <a:cubicBezTo>
                    <a:pt x="191" y="224"/>
                    <a:pt x="196" y="226"/>
                    <a:pt x="198" y="224"/>
                  </a:cubicBezTo>
                  <a:cubicBezTo>
                    <a:pt x="198" y="224"/>
                    <a:pt x="198" y="223"/>
                    <a:pt x="198" y="223"/>
                  </a:cubicBezTo>
                  <a:cubicBezTo>
                    <a:pt x="202" y="221"/>
                    <a:pt x="206" y="223"/>
                    <a:pt x="207" y="220"/>
                  </a:cubicBezTo>
                  <a:cubicBezTo>
                    <a:pt x="213" y="225"/>
                    <a:pt x="217" y="215"/>
                    <a:pt x="220" y="218"/>
                  </a:cubicBezTo>
                  <a:cubicBezTo>
                    <a:pt x="220" y="213"/>
                    <a:pt x="220" y="213"/>
                    <a:pt x="220" y="213"/>
                  </a:cubicBezTo>
                  <a:cubicBezTo>
                    <a:pt x="223" y="213"/>
                    <a:pt x="222" y="212"/>
                    <a:pt x="223" y="210"/>
                  </a:cubicBezTo>
                  <a:cubicBezTo>
                    <a:pt x="223" y="210"/>
                    <a:pt x="224" y="206"/>
                    <a:pt x="224" y="206"/>
                  </a:cubicBezTo>
                  <a:cubicBezTo>
                    <a:pt x="226" y="204"/>
                    <a:pt x="224" y="204"/>
                    <a:pt x="224" y="202"/>
                  </a:cubicBezTo>
                  <a:cubicBezTo>
                    <a:pt x="228" y="202"/>
                    <a:pt x="230" y="201"/>
                    <a:pt x="230" y="199"/>
                  </a:cubicBezTo>
                  <a:cubicBezTo>
                    <a:pt x="231" y="199"/>
                    <a:pt x="231" y="200"/>
                    <a:pt x="231" y="202"/>
                  </a:cubicBezTo>
                  <a:cubicBezTo>
                    <a:pt x="233" y="200"/>
                    <a:pt x="234" y="200"/>
                    <a:pt x="237" y="200"/>
                  </a:cubicBezTo>
                  <a:cubicBezTo>
                    <a:pt x="238" y="200"/>
                    <a:pt x="238" y="197"/>
                    <a:pt x="240" y="197"/>
                  </a:cubicBezTo>
                  <a:cubicBezTo>
                    <a:pt x="240" y="194"/>
                    <a:pt x="239" y="192"/>
                    <a:pt x="237" y="192"/>
                  </a:cubicBezTo>
                  <a:cubicBezTo>
                    <a:pt x="238" y="190"/>
                    <a:pt x="238" y="189"/>
                    <a:pt x="238" y="186"/>
                  </a:cubicBezTo>
                  <a:cubicBezTo>
                    <a:pt x="241" y="187"/>
                    <a:pt x="243" y="186"/>
                    <a:pt x="243" y="183"/>
                  </a:cubicBezTo>
                  <a:cubicBezTo>
                    <a:pt x="246" y="187"/>
                    <a:pt x="247" y="182"/>
                    <a:pt x="252" y="183"/>
                  </a:cubicBezTo>
                  <a:cubicBezTo>
                    <a:pt x="253" y="183"/>
                    <a:pt x="254" y="185"/>
                    <a:pt x="254" y="185"/>
                  </a:cubicBezTo>
                  <a:cubicBezTo>
                    <a:pt x="255" y="185"/>
                    <a:pt x="255" y="183"/>
                    <a:pt x="257" y="183"/>
                  </a:cubicBezTo>
                  <a:cubicBezTo>
                    <a:pt x="258" y="183"/>
                    <a:pt x="260" y="185"/>
                    <a:pt x="259" y="185"/>
                  </a:cubicBezTo>
                  <a:cubicBezTo>
                    <a:pt x="261" y="184"/>
                    <a:pt x="260" y="183"/>
                    <a:pt x="261" y="182"/>
                  </a:cubicBezTo>
                  <a:cubicBezTo>
                    <a:pt x="261" y="181"/>
                    <a:pt x="263" y="182"/>
                    <a:pt x="264" y="182"/>
                  </a:cubicBezTo>
                  <a:cubicBezTo>
                    <a:pt x="266" y="180"/>
                    <a:pt x="265" y="178"/>
                    <a:pt x="269" y="179"/>
                  </a:cubicBezTo>
                  <a:cubicBezTo>
                    <a:pt x="267" y="177"/>
                    <a:pt x="269" y="172"/>
                    <a:pt x="265" y="172"/>
                  </a:cubicBezTo>
                  <a:cubicBezTo>
                    <a:pt x="262" y="170"/>
                    <a:pt x="263" y="175"/>
                    <a:pt x="262" y="175"/>
                  </a:cubicBezTo>
                  <a:cubicBezTo>
                    <a:pt x="261" y="175"/>
                    <a:pt x="261" y="173"/>
                    <a:pt x="259" y="173"/>
                  </a:cubicBezTo>
                  <a:cubicBezTo>
                    <a:pt x="259" y="174"/>
                    <a:pt x="258" y="175"/>
                    <a:pt x="258" y="175"/>
                  </a:cubicBezTo>
                  <a:cubicBezTo>
                    <a:pt x="257" y="175"/>
                    <a:pt x="257" y="173"/>
                    <a:pt x="255" y="173"/>
                  </a:cubicBezTo>
                  <a:cubicBezTo>
                    <a:pt x="253" y="174"/>
                    <a:pt x="251" y="176"/>
                    <a:pt x="248" y="175"/>
                  </a:cubicBezTo>
                  <a:cubicBezTo>
                    <a:pt x="247" y="175"/>
                    <a:pt x="247" y="177"/>
                    <a:pt x="247" y="178"/>
                  </a:cubicBezTo>
                  <a:cubicBezTo>
                    <a:pt x="241" y="176"/>
                    <a:pt x="235" y="178"/>
                    <a:pt x="230" y="176"/>
                  </a:cubicBezTo>
                  <a:cubicBezTo>
                    <a:pt x="230" y="176"/>
                    <a:pt x="230" y="174"/>
                    <a:pt x="230" y="173"/>
                  </a:cubicBezTo>
                  <a:cubicBezTo>
                    <a:pt x="229" y="172"/>
                    <a:pt x="225" y="174"/>
                    <a:pt x="224" y="172"/>
                  </a:cubicBezTo>
                  <a:cubicBezTo>
                    <a:pt x="228" y="164"/>
                    <a:pt x="226" y="160"/>
                    <a:pt x="224" y="151"/>
                  </a:cubicBezTo>
                  <a:cubicBezTo>
                    <a:pt x="228" y="151"/>
                    <a:pt x="234" y="145"/>
                    <a:pt x="236" y="148"/>
                  </a:cubicBezTo>
                  <a:cubicBezTo>
                    <a:pt x="238" y="147"/>
                    <a:pt x="235" y="146"/>
                    <a:pt x="237" y="143"/>
                  </a:cubicBezTo>
                  <a:cubicBezTo>
                    <a:pt x="241" y="143"/>
                    <a:pt x="242" y="135"/>
                    <a:pt x="243" y="133"/>
                  </a:cubicBezTo>
                  <a:cubicBezTo>
                    <a:pt x="243" y="133"/>
                    <a:pt x="245" y="133"/>
                    <a:pt x="245" y="133"/>
                  </a:cubicBezTo>
                  <a:cubicBezTo>
                    <a:pt x="246" y="130"/>
                    <a:pt x="240" y="129"/>
                    <a:pt x="243" y="126"/>
                  </a:cubicBezTo>
                  <a:cubicBezTo>
                    <a:pt x="241" y="127"/>
                    <a:pt x="237" y="125"/>
                    <a:pt x="234" y="126"/>
                  </a:cubicBezTo>
                  <a:cubicBezTo>
                    <a:pt x="231" y="126"/>
                    <a:pt x="228" y="129"/>
                    <a:pt x="224" y="129"/>
                  </a:cubicBezTo>
                  <a:cubicBezTo>
                    <a:pt x="222" y="127"/>
                    <a:pt x="222" y="137"/>
                    <a:pt x="223" y="134"/>
                  </a:cubicBezTo>
                  <a:cubicBezTo>
                    <a:pt x="222" y="137"/>
                    <a:pt x="221" y="133"/>
                    <a:pt x="220" y="134"/>
                  </a:cubicBezTo>
                  <a:cubicBezTo>
                    <a:pt x="219" y="136"/>
                    <a:pt x="221" y="138"/>
                    <a:pt x="220" y="140"/>
                  </a:cubicBezTo>
                  <a:cubicBezTo>
                    <a:pt x="220" y="140"/>
                    <a:pt x="216" y="143"/>
                    <a:pt x="214" y="145"/>
                  </a:cubicBezTo>
                  <a:cubicBezTo>
                    <a:pt x="211" y="150"/>
                    <a:pt x="211" y="153"/>
                    <a:pt x="205" y="152"/>
                  </a:cubicBezTo>
                  <a:cubicBezTo>
                    <a:pt x="204" y="154"/>
                    <a:pt x="207" y="156"/>
                    <a:pt x="205" y="157"/>
                  </a:cubicBezTo>
                  <a:cubicBezTo>
                    <a:pt x="203" y="157"/>
                    <a:pt x="204" y="159"/>
                    <a:pt x="203" y="159"/>
                  </a:cubicBezTo>
                  <a:cubicBezTo>
                    <a:pt x="203" y="160"/>
                    <a:pt x="201" y="159"/>
                    <a:pt x="200" y="159"/>
                  </a:cubicBezTo>
                  <a:cubicBezTo>
                    <a:pt x="200" y="160"/>
                    <a:pt x="201" y="162"/>
                    <a:pt x="200" y="162"/>
                  </a:cubicBezTo>
                  <a:cubicBezTo>
                    <a:pt x="200" y="162"/>
                    <a:pt x="199" y="162"/>
                    <a:pt x="199" y="162"/>
                  </a:cubicBezTo>
                  <a:cubicBezTo>
                    <a:pt x="198" y="164"/>
                    <a:pt x="200" y="168"/>
                    <a:pt x="198" y="168"/>
                  </a:cubicBezTo>
                  <a:cubicBezTo>
                    <a:pt x="198" y="169"/>
                    <a:pt x="202" y="170"/>
                    <a:pt x="199" y="171"/>
                  </a:cubicBezTo>
                  <a:cubicBezTo>
                    <a:pt x="201" y="172"/>
                    <a:pt x="202" y="175"/>
                    <a:pt x="206" y="175"/>
                  </a:cubicBezTo>
                  <a:cubicBezTo>
                    <a:pt x="206" y="177"/>
                    <a:pt x="207" y="178"/>
                    <a:pt x="209" y="179"/>
                  </a:cubicBezTo>
                  <a:cubicBezTo>
                    <a:pt x="208" y="180"/>
                    <a:pt x="207" y="181"/>
                    <a:pt x="206" y="182"/>
                  </a:cubicBezTo>
                  <a:cubicBezTo>
                    <a:pt x="205" y="183"/>
                    <a:pt x="206" y="185"/>
                    <a:pt x="205" y="186"/>
                  </a:cubicBezTo>
                  <a:cubicBezTo>
                    <a:pt x="203" y="187"/>
                    <a:pt x="202" y="188"/>
                    <a:pt x="199" y="187"/>
                  </a:cubicBezTo>
                  <a:cubicBezTo>
                    <a:pt x="198" y="193"/>
                    <a:pt x="194" y="195"/>
                    <a:pt x="195" y="203"/>
                  </a:cubicBezTo>
                  <a:cubicBezTo>
                    <a:pt x="190" y="201"/>
                    <a:pt x="190" y="210"/>
                    <a:pt x="186" y="210"/>
                  </a:cubicBezTo>
                  <a:cubicBezTo>
                    <a:pt x="186" y="210"/>
                    <a:pt x="185" y="210"/>
                    <a:pt x="185" y="210"/>
                  </a:cubicBezTo>
                  <a:cubicBezTo>
                    <a:pt x="183" y="210"/>
                    <a:pt x="185" y="212"/>
                    <a:pt x="184" y="213"/>
                  </a:cubicBezTo>
                  <a:cubicBezTo>
                    <a:pt x="181" y="214"/>
                    <a:pt x="178" y="211"/>
                    <a:pt x="177" y="214"/>
                  </a:cubicBezTo>
                  <a:cubicBezTo>
                    <a:pt x="174" y="214"/>
                    <a:pt x="176" y="208"/>
                    <a:pt x="175" y="206"/>
                  </a:cubicBezTo>
                  <a:cubicBezTo>
                    <a:pt x="174" y="205"/>
                    <a:pt x="174" y="202"/>
                    <a:pt x="172" y="202"/>
                  </a:cubicBezTo>
                  <a:cubicBezTo>
                    <a:pt x="169" y="201"/>
                    <a:pt x="174" y="197"/>
                    <a:pt x="168" y="197"/>
                  </a:cubicBezTo>
                  <a:cubicBezTo>
                    <a:pt x="171" y="194"/>
                    <a:pt x="166" y="193"/>
                    <a:pt x="165" y="192"/>
                  </a:cubicBezTo>
                  <a:cubicBezTo>
                    <a:pt x="165" y="191"/>
                    <a:pt x="167" y="190"/>
                    <a:pt x="167" y="189"/>
                  </a:cubicBezTo>
                  <a:cubicBezTo>
                    <a:pt x="167" y="185"/>
                    <a:pt x="163" y="183"/>
                    <a:pt x="160" y="180"/>
                  </a:cubicBezTo>
                  <a:cubicBezTo>
                    <a:pt x="155" y="182"/>
                    <a:pt x="157" y="189"/>
                    <a:pt x="150" y="187"/>
                  </a:cubicBezTo>
                  <a:cubicBezTo>
                    <a:pt x="150" y="189"/>
                    <a:pt x="152" y="189"/>
                    <a:pt x="153" y="189"/>
                  </a:cubicBezTo>
                  <a:cubicBezTo>
                    <a:pt x="153" y="190"/>
                    <a:pt x="151" y="190"/>
                    <a:pt x="150" y="190"/>
                  </a:cubicBezTo>
                  <a:cubicBezTo>
                    <a:pt x="147" y="190"/>
                    <a:pt x="149" y="195"/>
                    <a:pt x="146" y="195"/>
                  </a:cubicBezTo>
                  <a:cubicBezTo>
                    <a:pt x="139" y="196"/>
                    <a:pt x="141" y="189"/>
                    <a:pt x="135" y="190"/>
                  </a:cubicBezTo>
                  <a:cubicBezTo>
                    <a:pt x="135" y="189"/>
                    <a:pt x="136" y="189"/>
                    <a:pt x="137" y="189"/>
                  </a:cubicBezTo>
                  <a:cubicBezTo>
                    <a:pt x="139" y="185"/>
                    <a:pt x="133" y="182"/>
                    <a:pt x="137" y="180"/>
                  </a:cubicBezTo>
                  <a:cubicBezTo>
                    <a:pt x="136" y="179"/>
                    <a:pt x="135" y="178"/>
                    <a:pt x="133" y="178"/>
                  </a:cubicBezTo>
                  <a:cubicBezTo>
                    <a:pt x="132" y="176"/>
                    <a:pt x="135" y="175"/>
                    <a:pt x="135" y="175"/>
                  </a:cubicBezTo>
                  <a:cubicBezTo>
                    <a:pt x="135" y="173"/>
                    <a:pt x="132" y="173"/>
                    <a:pt x="132" y="172"/>
                  </a:cubicBezTo>
                  <a:cubicBezTo>
                    <a:pt x="132" y="171"/>
                    <a:pt x="134" y="163"/>
                    <a:pt x="132" y="168"/>
                  </a:cubicBezTo>
                  <a:cubicBezTo>
                    <a:pt x="129" y="167"/>
                    <a:pt x="131" y="165"/>
                    <a:pt x="133" y="165"/>
                  </a:cubicBezTo>
                  <a:cubicBezTo>
                    <a:pt x="130" y="160"/>
                    <a:pt x="138" y="159"/>
                    <a:pt x="135" y="158"/>
                  </a:cubicBezTo>
                  <a:cubicBezTo>
                    <a:pt x="135" y="156"/>
                    <a:pt x="139" y="158"/>
                    <a:pt x="139" y="155"/>
                  </a:cubicBezTo>
                  <a:cubicBezTo>
                    <a:pt x="139" y="153"/>
                    <a:pt x="140" y="155"/>
                    <a:pt x="140" y="155"/>
                  </a:cubicBezTo>
                  <a:cubicBezTo>
                    <a:pt x="141" y="154"/>
                    <a:pt x="141" y="153"/>
                    <a:pt x="143" y="152"/>
                  </a:cubicBezTo>
                  <a:cubicBezTo>
                    <a:pt x="145" y="152"/>
                    <a:pt x="144" y="150"/>
                    <a:pt x="144" y="148"/>
                  </a:cubicBezTo>
                  <a:cubicBezTo>
                    <a:pt x="147" y="149"/>
                    <a:pt x="149" y="148"/>
                    <a:pt x="149" y="145"/>
                  </a:cubicBezTo>
                  <a:cubicBezTo>
                    <a:pt x="153" y="144"/>
                    <a:pt x="150" y="150"/>
                    <a:pt x="156" y="148"/>
                  </a:cubicBezTo>
                  <a:cubicBezTo>
                    <a:pt x="156" y="147"/>
                    <a:pt x="154" y="147"/>
                    <a:pt x="153" y="147"/>
                  </a:cubicBezTo>
                  <a:cubicBezTo>
                    <a:pt x="157" y="144"/>
                    <a:pt x="161" y="145"/>
                    <a:pt x="164" y="141"/>
                  </a:cubicBezTo>
                  <a:cubicBezTo>
                    <a:pt x="164" y="141"/>
                    <a:pt x="164" y="139"/>
                    <a:pt x="164" y="138"/>
                  </a:cubicBezTo>
                  <a:cubicBezTo>
                    <a:pt x="164" y="138"/>
                    <a:pt x="166" y="139"/>
                    <a:pt x="167" y="138"/>
                  </a:cubicBezTo>
                  <a:cubicBezTo>
                    <a:pt x="167" y="137"/>
                    <a:pt x="166" y="135"/>
                    <a:pt x="167" y="134"/>
                  </a:cubicBezTo>
                  <a:cubicBezTo>
                    <a:pt x="167" y="133"/>
                    <a:pt x="171" y="132"/>
                    <a:pt x="171" y="131"/>
                  </a:cubicBezTo>
                  <a:cubicBezTo>
                    <a:pt x="172" y="130"/>
                    <a:pt x="170" y="127"/>
                    <a:pt x="171" y="126"/>
                  </a:cubicBezTo>
                  <a:cubicBezTo>
                    <a:pt x="171" y="125"/>
                    <a:pt x="173" y="128"/>
                    <a:pt x="174" y="127"/>
                  </a:cubicBezTo>
                  <a:cubicBezTo>
                    <a:pt x="173" y="128"/>
                    <a:pt x="176" y="120"/>
                    <a:pt x="175" y="120"/>
                  </a:cubicBezTo>
                  <a:cubicBezTo>
                    <a:pt x="178" y="124"/>
                    <a:pt x="179" y="118"/>
                    <a:pt x="182" y="117"/>
                  </a:cubicBezTo>
                  <a:cubicBezTo>
                    <a:pt x="182" y="115"/>
                    <a:pt x="185" y="114"/>
                    <a:pt x="182" y="113"/>
                  </a:cubicBezTo>
                  <a:cubicBezTo>
                    <a:pt x="182" y="110"/>
                    <a:pt x="186" y="113"/>
                    <a:pt x="186" y="109"/>
                  </a:cubicBezTo>
                  <a:cubicBezTo>
                    <a:pt x="187" y="107"/>
                    <a:pt x="189" y="108"/>
                    <a:pt x="191" y="108"/>
                  </a:cubicBezTo>
                  <a:cubicBezTo>
                    <a:pt x="191" y="106"/>
                    <a:pt x="190" y="105"/>
                    <a:pt x="189" y="105"/>
                  </a:cubicBezTo>
                  <a:cubicBezTo>
                    <a:pt x="193" y="102"/>
                    <a:pt x="196" y="101"/>
                    <a:pt x="199" y="101"/>
                  </a:cubicBezTo>
                  <a:cubicBezTo>
                    <a:pt x="201" y="99"/>
                    <a:pt x="199" y="98"/>
                    <a:pt x="200" y="95"/>
                  </a:cubicBezTo>
                  <a:cubicBezTo>
                    <a:pt x="202" y="94"/>
                    <a:pt x="205" y="93"/>
                    <a:pt x="205" y="91"/>
                  </a:cubicBezTo>
                  <a:cubicBezTo>
                    <a:pt x="205" y="87"/>
                    <a:pt x="209" y="92"/>
                    <a:pt x="209" y="86"/>
                  </a:cubicBezTo>
                  <a:cubicBezTo>
                    <a:pt x="214" y="85"/>
                    <a:pt x="220" y="89"/>
                    <a:pt x="220" y="81"/>
                  </a:cubicBezTo>
                  <a:cubicBezTo>
                    <a:pt x="223" y="83"/>
                    <a:pt x="229" y="79"/>
                    <a:pt x="233" y="82"/>
                  </a:cubicBezTo>
                  <a:cubicBezTo>
                    <a:pt x="234" y="81"/>
                    <a:pt x="235" y="80"/>
                    <a:pt x="236" y="78"/>
                  </a:cubicBezTo>
                  <a:cubicBezTo>
                    <a:pt x="240" y="76"/>
                    <a:pt x="243" y="82"/>
                    <a:pt x="243" y="77"/>
                  </a:cubicBezTo>
                  <a:cubicBezTo>
                    <a:pt x="245" y="77"/>
                    <a:pt x="245" y="80"/>
                    <a:pt x="248" y="81"/>
                  </a:cubicBezTo>
                  <a:cubicBezTo>
                    <a:pt x="250" y="80"/>
                    <a:pt x="249" y="76"/>
                    <a:pt x="254" y="78"/>
                  </a:cubicBezTo>
                  <a:cubicBezTo>
                    <a:pt x="254" y="80"/>
                    <a:pt x="252" y="80"/>
                    <a:pt x="252" y="82"/>
                  </a:cubicBezTo>
                  <a:cubicBezTo>
                    <a:pt x="253" y="83"/>
                    <a:pt x="260" y="76"/>
                    <a:pt x="264" y="79"/>
                  </a:cubicBezTo>
                  <a:cubicBezTo>
                    <a:pt x="265" y="81"/>
                    <a:pt x="264" y="79"/>
                    <a:pt x="266" y="79"/>
                  </a:cubicBezTo>
                  <a:cubicBezTo>
                    <a:pt x="269" y="80"/>
                    <a:pt x="272" y="82"/>
                    <a:pt x="276" y="81"/>
                  </a:cubicBezTo>
                  <a:cubicBezTo>
                    <a:pt x="276" y="82"/>
                    <a:pt x="277" y="84"/>
                    <a:pt x="276" y="85"/>
                  </a:cubicBezTo>
                  <a:cubicBezTo>
                    <a:pt x="276" y="86"/>
                    <a:pt x="274" y="85"/>
                    <a:pt x="273" y="85"/>
                  </a:cubicBezTo>
                  <a:cubicBezTo>
                    <a:pt x="272" y="86"/>
                    <a:pt x="273" y="89"/>
                    <a:pt x="271" y="88"/>
                  </a:cubicBezTo>
                  <a:cubicBezTo>
                    <a:pt x="273" y="91"/>
                    <a:pt x="282" y="89"/>
                    <a:pt x="285" y="88"/>
                  </a:cubicBezTo>
                  <a:cubicBezTo>
                    <a:pt x="288" y="86"/>
                    <a:pt x="287" y="90"/>
                    <a:pt x="287" y="91"/>
                  </a:cubicBezTo>
                  <a:cubicBezTo>
                    <a:pt x="289" y="92"/>
                    <a:pt x="292" y="90"/>
                    <a:pt x="292" y="92"/>
                  </a:cubicBezTo>
                  <a:cubicBezTo>
                    <a:pt x="302" y="90"/>
                    <a:pt x="304" y="98"/>
                    <a:pt x="310" y="95"/>
                  </a:cubicBezTo>
                  <a:cubicBezTo>
                    <a:pt x="309" y="99"/>
                    <a:pt x="314" y="97"/>
                    <a:pt x="314" y="101"/>
                  </a:cubicBezTo>
                  <a:cubicBezTo>
                    <a:pt x="318" y="101"/>
                    <a:pt x="323" y="100"/>
                    <a:pt x="320" y="103"/>
                  </a:cubicBezTo>
                  <a:cubicBezTo>
                    <a:pt x="323" y="104"/>
                    <a:pt x="326" y="104"/>
                    <a:pt x="328" y="105"/>
                  </a:cubicBezTo>
                  <a:cubicBezTo>
                    <a:pt x="328" y="105"/>
                    <a:pt x="328" y="107"/>
                    <a:pt x="328" y="108"/>
                  </a:cubicBezTo>
                  <a:cubicBezTo>
                    <a:pt x="329" y="108"/>
                    <a:pt x="332" y="107"/>
                    <a:pt x="332" y="108"/>
                  </a:cubicBezTo>
                  <a:cubicBezTo>
                    <a:pt x="334" y="113"/>
                    <a:pt x="334" y="115"/>
                    <a:pt x="332" y="120"/>
                  </a:cubicBezTo>
                  <a:cubicBezTo>
                    <a:pt x="330" y="117"/>
                    <a:pt x="327" y="121"/>
                    <a:pt x="324" y="122"/>
                  </a:cubicBezTo>
                  <a:cubicBezTo>
                    <a:pt x="320" y="122"/>
                    <a:pt x="315" y="117"/>
                    <a:pt x="311" y="122"/>
                  </a:cubicBezTo>
                  <a:cubicBezTo>
                    <a:pt x="310" y="122"/>
                    <a:pt x="311" y="119"/>
                    <a:pt x="310" y="119"/>
                  </a:cubicBezTo>
                  <a:cubicBezTo>
                    <a:pt x="308" y="118"/>
                    <a:pt x="308" y="120"/>
                    <a:pt x="307" y="120"/>
                  </a:cubicBezTo>
                  <a:cubicBezTo>
                    <a:pt x="306" y="120"/>
                    <a:pt x="305" y="117"/>
                    <a:pt x="304" y="117"/>
                  </a:cubicBezTo>
                  <a:cubicBezTo>
                    <a:pt x="302" y="117"/>
                    <a:pt x="298" y="121"/>
                    <a:pt x="299" y="116"/>
                  </a:cubicBezTo>
                  <a:cubicBezTo>
                    <a:pt x="294" y="118"/>
                    <a:pt x="295" y="116"/>
                    <a:pt x="290" y="116"/>
                  </a:cubicBezTo>
                  <a:cubicBezTo>
                    <a:pt x="290" y="118"/>
                    <a:pt x="291" y="119"/>
                    <a:pt x="293" y="119"/>
                  </a:cubicBezTo>
                  <a:cubicBezTo>
                    <a:pt x="295" y="118"/>
                    <a:pt x="295" y="120"/>
                    <a:pt x="297" y="120"/>
                  </a:cubicBezTo>
                  <a:cubicBezTo>
                    <a:pt x="295" y="123"/>
                    <a:pt x="297" y="122"/>
                    <a:pt x="299" y="123"/>
                  </a:cubicBezTo>
                  <a:cubicBezTo>
                    <a:pt x="299" y="123"/>
                    <a:pt x="298" y="125"/>
                    <a:pt x="299" y="126"/>
                  </a:cubicBezTo>
                  <a:cubicBezTo>
                    <a:pt x="299" y="127"/>
                    <a:pt x="301" y="127"/>
                    <a:pt x="301" y="129"/>
                  </a:cubicBezTo>
                  <a:cubicBezTo>
                    <a:pt x="302" y="130"/>
                    <a:pt x="305" y="134"/>
                    <a:pt x="304" y="138"/>
                  </a:cubicBezTo>
                  <a:cubicBezTo>
                    <a:pt x="305" y="143"/>
                    <a:pt x="313" y="140"/>
                    <a:pt x="314" y="144"/>
                  </a:cubicBezTo>
                  <a:cubicBezTo>
                    <a:pt x="316" y="143"/>
                    <a:pt x="316" y="141"/>
                    <a:pt x="318" y="141"/>
                  </a:cubicBezTo>
                  <a:cubicBezTo>
                    <a:pt x="318" y="137"/>
                    <a:pt x="312" y="138"/>
                    <a:pt x="310" y="136"/>
                  </a:cubicBezTo>
                  <a:cubicBezTo>
                    <a:pt x="309" y="130"/>
                    <a:pt x="318" y="134"/>
                    <a:pt x="321" y="133"/>
                  </a:cubicBezTo>
                  <a:cubicBezTo>
                    <a:pt x="321" y="136"/>
                    <a:pt x="327" y="132"/>
                    <a:pt x="325" y="137"/>
                  </a:cubicBezTo>
                  <a:cubicBezTo>
                    <a:pt x="329" y="139"/>
                    <a:pt x="331" y="133"/>
                    <a:pt x="331" y="138"/>
                  </a:cubicBezTo>
                  <a:cubicBezTo>
                    <a:pt x="335" y="136"/>
                    <a:pt x="331" y="131"/>
                    <a:pt x="328" y="131"/>
                  </a:cubicBezTo>
                  <a:cubicBezTo>
                    <a:pt x="329" y="129"/>
                    <a:pt x="332" y="128"/>
                    <a:pt x="335" y="127"/>
                  </a:cubicBezTo>
                  <a:cubicBezTo>
                    <a:pt x="337" y="125"/>
                    <a:pt x="337" y="122"/>
                    <a:pt x="339" y="120"/>
                  </a:cubicBezTo>
                  <a:cubicBezTo>
                    <a:pt x="345" y="120"/>
                    <a:pt x="348" y="121"/>
                    <a:pt x="352" y="123"/>
                  </a:cubicBezTo>
                  <a:cubicBezTo>
                    <a:pt x="353" y="123"/>
                    <a:pt x="353" y="120"/>
                    <a:pt x="355" y="120"/>
                  </a:cubicBezTo>
                  <a:cubicBezTo>
                    <a:pt x="355" y="118"/>
                    <a:pt x="354" y="117"/>
                    <a:pt x="352" y="116"/>
                  </a:cubicBezTo>
                  <a:cubicBezTo>
                    <a:pt x="354" y="111"/>
                    <a:pt x="354" y="106"/>
                    <a:pt x="353" y="101"/>
                  </a:cubicBezTo>
                  <a:cubicBezTo>
                    <a:pt x="358" y="100"/>
                    <a:pt x="362" y="100"/>
                    <a:pt x="365" y="102"/>
                  </a:cubicBezTo>
                  <a:cubicBezTo>
                    <a:pt x="365" y="102"/>
                    <a:pt x="369" y="103"/>
                    <a:pt x="369" y="106"/>
                  </a:cubicBezTo>
                  <a:cubicBezTo>
                    <a:pt x="360" y="106"/>
                    <a:pt x="360" y="106"/>
                    <a:pt x="360" y="106"/>
                  </a:cubicBezTo>
                  <a:cubicBezTo>
                    <a:pt x="360" y="110"/>
                    <a:pt x="360" y="110"/>
                    <a:pt x="360" y="110"/>
                  </a:cubicBezTo>
                  <a:cubicBezTo>
                    <a:pt x="364" y="114"/>
                    <a:pt x="365" y="110"/>
                    <a:pt x="367" y="112"/>
                  </a:cubicBezTo>
                  <a:cubicBezTo>
                    <a:pt x="369" y="113"/>
                    <a:pt x="363" y="113"/>
                    <a:pt x="363" y="113"/>
                  </a:cubicBezTo>
                  <a:cubicBezTo>
                    <a:pt x="362" y="116"/>
                    <a:pt x="367" y="113"/>
                    <a:pt x="369" y="116"/>
                  </a:cubicBezTo>
                  <a:cubicBezTo>
                    <a:pt x="371" y="115"/>
                    <a:pt x="374" y="113"/>
                    <a:pt x="376" y="110"/>
                  </a:cubicBezTo>
                  <a:cubicBezTo>
                    <a:pt x="376" y="110"/>
                    <a:pt x="378" y="109"/>
                    <a:pt x="377" y="108"/>
                  </a:cubicBezTo>
                  <a:cubicBezTo>
                    <a:pt x="384" y="109"/>
                    <a:pt x="383" y="104"/>
                    <a:pt x="388" y="105"/>
                  </a:cubicBezTo>
                  <a:cubicBezTo>
                    <a:pt x="390" y="104"/>
                    <a:pt x="391" y="103"/>
                    <a:pt x="391" y="101"/>
                  </a:cubicBezTo>
                  <a:cubicBezTo>
                    <a:pt x="394" y="101"/>
                    <a:pt x="395" y="99"/>
                    <a:pt x="395" y="98"/>
                  </a:cubicBezTo>
                  <a:cubicBezTo>
                    <a:pt x="401" y="102"/>
                    <a:pt x="405" y="95"/>
                    <a:pt x="411" y="95"/>
                  </a:cubicBezTo>
                  <a:cubicBezTo>
                    <a:pt x="411" y="101"/>
                    <a:pt x="411" y="101"/>
                    <a:pt x="411" y="101"/>
                  </a:cubicBezTo>
                  <a:cubicBezTo>
                    <a:pt x="416" y="101"/>
                    <a:pt x="420" y="100"/>
                    <a:pt x="423" y="99"/>
                  </a:cubicBezTo>
                  <a:cubicBezTo>
                    <a:pt x="424" y="99"/>
                    <a:pt x="426" y="99"/>
                    <a:pt x="426" y="99"/>
                  </a:cubicBezTo>
                  <a:cubicBezTo>
                    <a:pt x="426" y="99"/>
                    <a:pt x="426" y="98"/>
                    <a:pt x="426" y="98"/>
                  </a:cubicBezTo>
                  <a:cubicBezTo>
                    <a:pt x="429" y="97"/>
                    <a:pt x="433" y="98"/>
                    <a:pt x="433" y="94"/>
                  </a:cubicBezTo>
                  <a:cubicBezTo>
                    <a:pt x="437" y="95"/>
                    <a:pt x="442" y="96"/>
                    <a:pt x="445" y="99"/>
                  </a:cubicBezTo>
                  <a:cubicBezTo>
                    <a:pt x="447" y="98"/>
                    <a:pt x="448" y="97"/>
                    <a:pt x="449" y="95"/>
                  </a:cubicBezTo>
                  <a:cubicBezTo>
                    <a:pt x="449" y="93"/>
                    <a:pt x="443" y="92"/>
                    <a:pt x="447" y="91"/>
                  </a:cubicBezTo>
                  <a:cubicBezTo>
                    <a:pt x="445" y="87"/>
                    <a:pt x="438" y="88"/>
                    <a:pt x="440" y="81"/>
                  </a:cubicBezTo>
                  <a:cubicBezTo>
                    <a:pt x="443" y="82"/>
                    <a:pt x="443" y="84"/>
                    <a:pt x="447" y="85"/>
                  </a:cubicBezTo>
                  <a:cubicBezTo>
                    <a:pt x="449" y="85"/>
                    <a:pt x="452" y="89"/>
                    <a:pt x="456" y="88"/>
                  </a:cubicBezTo>
                  <a:cubicBezTo>
                    <a:pt x="457" y="88"/>
                    <a:pt x="457" y="86"/>
                    <a:pt x="457" y="86"/>
                  </a:cubicBezTo>
                  <a:cubicBezTo>
                    <a:pt x="458" y="86"/>
                    <a:pt x="460" y="89"/>
                    <a:pt x="460" y="86"/>
                  </a:cubicBezTo>
                  <a:cubicBezTo>
                    <a:pt x="462" y="86"/>
                    <a:pt x="462" y="89"/>
                    <a:pt x="463" y="89"/>
                  </a:cubicBezTo>
                  <a:cubicBezTo>
                    <a:pt x="465" y="90"/>
                    <a:pt x="468" y="89"/>
                    <a:pt x="467" y="92"/>
                  </a:cubicBezTo>
                  <a:cubicBezTo>
                    <a:pt x="471" y="90"/>
                    <a:pt x="473" y="93"/>
                    <a:pt x="478" y="91"/>
                  </a:cubicBezTo>
                  <a:cubicBezTo>
                    <a:pt x="476" y="95"/>
                    <a:pt x="483" y="92"/>
                    <a:pt x="481" y="96"/>
                  </a:cubicBezTo>
                  <a:cubicBezTo>
                    <a:pt x="483" y="96"/>
                    <a:pt x="485" y="97"/>
                    <a:pt x="485" y="99"/>
                  </a:cubicBezTo>
                  <a:cubicBezTo>
                    <a:pt x="490" y="98"/>
                    <a:pt x="490" y="102"/>
                    <a:pt x="495" y="101"/>
                  </a:cubicBezTo>
                  <a:cubicBezTo>
                    <a:pt x="498" y="92"/>
                    <a:pt x="487" y="96"/>
                    <a:pt x="489" y="88"/>
                  </a:cubicBezTo>
                  <a:cubicBezTo>
                    <a:pt x="489" y="86"/>
                    <a:pt x="488" y="88"/>
                    <a:pt x="485" y="88"/>
                  </a:cubicBezTo>
                  <a:cubicBezTo>
                    <a:pt x="485" y="85"/>
                    <a:pt x="488" y="84"/>
                    <a:pt x="487" y="79"/>
                  </a:cubicBezTo>
                  <a:cubicBezTo>
                    <a:pt x="487" y="78"/>
                    <a:pt x="484" y="79"/>
                    <a:pt x="484" y="78"/>
                  </a:cubicBezTo>
                  <a:cubicBezTo>
                    <a:pt x="484" y="78"/>
                    <a:pt x="486" y="75"/>
                    <a:pt x="484" y="75"/>
                  </a:cubicBezTo>
                  <a:cubicBezTo>
                    <a:pt x="484" y="72"/>
                    <a:pt x="488" y="73"/>
                    <a:pt x="487" y="70"/>
                  </a:cubicBezTo>
                  <a:cubicBezTo>
                    <a:pt x="489" y="70"/>
                    <a:pt x="488" y="66"/>
                    <a:pt x="492" y="67"/>
                  </a:cubicBezTo>
                  <a:cubicBezTo>
                    <a:pt x="492" y="64"/>
                    <a:pt x="493" y="62"/>
                    <a:pt x="496" y="63"/>
                  </a:cubicBezTo>
                  <a:cubicBezTo>
                    <a:pt x="495" y="56"/>
                    <a:pt x="501" y="58"/>
                    <a:pt x="501" y="53"/>
                  </a:cubicBezTo>
                  <a:cubicBezTo>
                    <a:pt x="507" y="52"/>
                    <a:pt x="510" y="55"/>
                    <a:pt x="515" y="56"/>
                  </a:cubicBezTo>
                  <a:cubicBezTo>
                    <a:pt x="515" y="58"/>
                    <a:pt x="514" y="60"/>
                    <a:pt x="516" y="60"/>
                  </a:cubicBezTo>
                  <a:cubicBezTo>
                    <a:pt x="516" y="61"/>
                    <a:pt x="514" y="61"/>
                    <a:pt x="512" y="61"/>
                  </a:cubicBezTo>
                  <a:cubicBezTo>
                    <a:pt x="512" y="67"/>
                    <a:pt x="514" y="69"/>
                    <a:pt x="512" y="74"/>
                  </a:cubicBezTo>
                  <a:cubicBezTo>
                    <a:pt x="513" y="75"/>
                    <a:pt x="514" y="76"/>
                    <a:pt x="515" y="77"/>
                  </a:cubicBezTo>
                  <a:cubicBezTo>
                    <a:pt x="515" y="77"/>
                    <a:pt x="516" y="78"/>
                    <a:pt x="517" y="78"/>
                  </a:cubicBezTo>
                  <a:cubicBezTo>
                    <a:pt x="515" y="81"/>
                    <a:pt x="517" y="89"/>
                    <a:pt x="515" y="92"/>
                  </a:cubicBezTo>
                  <a:cubicBezTo>
                    <a:pt x="513" y="97"/>
                    <a:pt x="518" y="95"/>
                    <a:pt x="519" y="98"/>
                  </a:cubicBezTo>
                  <a:cubicBezTo>
                    <a:pt x="518" y="109"/>
                    <a:pt x="513" y="116"/>
                    <a:pt x="503" y="119"/>
                  </a:cubicBezTo>
                  <a:cubicBezTo>
                    <a:pt x="504" y="122"/>
                    <a:pt x="510" y="119"/>
                    <a:pt x="511" y="122"/>
                  </a:cubicBezTo>
                  <a:cubicBezTo>
                    <a:pt x="514" y="121"/>
                    <a:pt x="513" y="117"/>
                    <a:pt x="517" y="117"/>
                  </a:cubicBezTo>
                  <a:cubicBezTo>
                    <a:pt x="517" y="118"/>
                    <a:pt x="516" y="120"/>
                    <a:pt x="516" y="122"/>
                  </a:cubicBezTo>
                  <a:cubicBezTo>
                    <a:pt x="518" y="121"/>
                    <a:pt x="517" y="119"/>
                    <a:pt x="519" y="119"/>
                  </a:cubicBezTo>
                  <a:cubicBezTo>
                    <a:pt x="521" y="119"/>
                    <a:pt x="520" y="116"/>
                    <a:pt x="520" y="116"/>
                  </a:cubicBezTo>
                  <a:cubicBezTo>
                    <a:pt x="521" y="116"/>
                    <a:pt x="523" y="116"/>
                    <a:pt x="523" y="116"/>
                  </a:cubicBezTo>
                  <a:cubicBezTo>
                    <a:pt x="524" y="115"/>
                    <a:pt x="523" y="113"/>
                    <a:pt x="523" y="112"/>
                  </a:cubicBezTo>
                  <a:cubicBezTo>
                    <a:pt x="527" y="112"/>
                    <a:pt x="527" y="112"/>
                    <a:pt x="527" y="112"/>
                  </a:cubicBezTo>
                  <a:cubicBezTo>
                    <a:pt x="526" y="107"/>
                    <a:pt x="532" y="103"/>
                    <a:pt x="527" y="101"/>
                  </a:cubicBezTo>
                  <a:cubicBezTo>
                    <a:pt x="528" y="99"/>
                    <a:pt x="530" y="100"/>
                    <a:pt x="530" y="98"/>
                  </a:cubicBezTo>
                  <a:cubicBezTo>
                    <a:pt x="530" y="96"/>
                    <a:pt x="528" y="97"/>
                    <a:pt x="527" y="96"/>
                  </a:cubicBezTo>
                  <a:cubicBezTo>
                    <a:pt x="527" y="93"/>
                    <a:pt x="532" y="96"/>
                    <a:pt x="534" y="95"/>
                  </a:cubicBezTo>
                  <a:cubicBezTo>
                    <a:pt x="533" y="94"/>
                    <a:pt x="534" y="90"/>
                    <a:pt x="530" y="91"/>
                  </a:cubicBezTo>
                  <a:cubicBezTo>
                    <a:pt x="527" y="93"/>
                    <a:pt x="525" y="87"/>
                    <a:pt x="524" y="91"/>
                  </a:cubicBezTo>
                  <a:cubicBezTo>
                    <a:pt x="522" y="88"/>
                    <a:pt x="522" y="85"/>
                    <a:pt x="523" y="82"/>
                  </a:cubicBezTo>
                  <a:cubicBezTo>
                    <a:pt x="523" y="82"/>
                    <a:pt x="526" y="83"/>
                    <a:pt x="526" y="82"/>
                  </a:cubicBezTo>
                  <a:cubicBezTo>
                    <a:pt x="527" y="81"/>
                    <a:pt x="525" y="77"/>
                    <a:pt x="526" y="75"/>
                  </a:cubicBezTo>
                  <a:cubicBezTo>
                    <a:pt x="526" y="73"/>
                    <a:pt x="524" y="75"/>
                    <a:pt x="524" y="75"/>
                  </a:cubicBezTo>
                  <a:cubicBezTo>
                    <a:pt x="522" y="73"/>
                    <a:pt x="523" y="70"/>
                    <a:pt x="522" y="67"/>
                  </a:cubicBezTo>
                  <a:cubicBezTo>
                    <a:pt x="527" y="69"/>
                    <a:pt x="525" y="63"/>
                    <a:pt x="529" y="63"/>
                  </a:cubicBezTo>
                  <a:cubicBezTo>
                    <a:pt x="529" y="56"/>
                    <a:pt x="529" y="56"/>
                    <a:pt x="529" y="56"/>
                  </a:cubicBezTo>
                  <a:cubicBezTo>
                    <a:pt x="533" y="54"/>
                    <a:pt x="531" y="60"/>
                    <a:pt x="532" y="63"/>
                  </a:cubicBezTo>
                  <a:cubicBezTo>
                    <a:pt x="532" y="65"/>
                    <a:pt x="534" y="61"/>
                    <a:pt x="534" y="64"/>
                  </a:cubicBezTo>
                  <a:cubicBezTo>
                    <a:pt x="534" y="65"/>
                    <a:pt x="533" y="66"/>
                    <a:pt x="533" y="65"/>
                  </a:cubicBezTo>
                  <a:cubicBezTo>
                    <a:pt x="534" y="69"/>
                    <a:pt x="537" y="70"/>
                    <a:pt x="541" y="72"/>
                  </a:cubicBezTo>
                  <a:cubicBezTo>
                    <a:pt x="544" y="73"/>
                    <a:pt x="541" y="68"/>
                    <a:pt x="540" y="68"/>
                  </a:cubicBezTo>
                  <a:cubicBezTo>
                    <a:pt x="542" y="66"/>
                    <a:pt x="546" y="66"/>
                    <a:pt x="550" y="65"/>
                  </a:cubicBezTo>
                  <a:cubicBezTo>
                    <a:pt x="550" y="64"/>
                    <a:pt x="547" y="64"/>
                    <a:pt x="546" y="64"/>
                  </a:cubicBezTo>
                  <a:cubicBezTo>
                    <a:pt x="547" y="60"/>
                    <a:pt x="544" y="60"/>
                    <a:pt x="544" y="57"/>
                  </a:cubicBezTo>
                  <a:cubicBezTo>
                    <a:pt x="545" y="60"/>
                    <a:pt x="554" y="56"/>
                    <a:pt x="553" y="61"/>
                  </a:cubicBezTo>
                  <a:cubicBezTo>
                    <a:pt x="554" y="62"/>
                    <a:pt x="555" y="60"/>
                    <a:pt x="555" y="60"/>
                  </a:cubicBezTo>
                  <a:cubicBezTo>
                    <a:pt x="557" y="60"/>
                    <a:pt x="556" y="62"/>
                    <a:pt x="557" y="63"/>
                  </a:cubicBezTo>
                  <a:cubicBezTo>
                    <a:pt x="557" y="63"/>
                    <a:pt x="559" y="62"/>
                    <a:pt x="560" y="63"/>
                  </a:cubicBezTo>
                  <a:cubicBezTo>
                    <a:pt x="562" y="65"/>
                    <a:pt x="567" y="62"/>
                    <a:pt x="564" y="67"/>
                  </a:cubicBezTo>
                  <a:cubicBezTo>
                    <a:pt x="571" y="67"/>
                    <a:pt x="571" y="67"/>
                    <a:pt x="571" y="67"/>
                  </a:cubicBezTo>
                  <a:cubicBezTo>
                    <a:pt x="571" y="65"/>
                    <a:pt x="565" y="64"/>
                    <a:pt x="569" y="63"/>
                  </a:cubicBezTo>
                  <a:cubicBezTo>
                    <a:pt x="568" y="61"/>
                    <a:pt x="567" y="61"/>
                    <a:pt x="565" y="60"/>
                  </a:cubicBezTo>
                  <a:cubicBezTo>
                    <a:pt x="564" y="53"/>
                    <a:pt x="565" y="52"/>
                    <a:pt x="565" y="44"/>
                  </a:cubicBezTo>
                  <a:cubicBezTo>
                    <a:pt x="573" y="44"/>
                    <a:pt x="583" y="45"/>
                    <a:pt x="589" y="44"/>
                  </a:cubicBezTo>
                  <a:cubicBezTo>
                    <a:pt x="592" y="44"/>
                    <a:pt x="590" y="40"/>
                    <a:pt x="593" y="43"/>
                  </a:cubicBezTo>
                  <a:cubicBezTo>
                    <a:pt x="598" y="40"/>
                    <a:pt x="594" y="37"/>
                    <a:pt x="596" y="33"/>
                  </a:cubicBezTo>
                  <a:cubicBezTo>
                    <a:pt x="599" y="34"/>
                    <a:pt x="601" y="33"/>
                    <a:pt x="603" y="32"/>
                  </a:cubicBezTo>
                  <a:cubicBezTo>
                    <a:pt x="605" y="29"/>
                    <a:pt x="609" y="27"/>
                    <a:pt x="611" y="25"/>
                  </a:cubicBezTo>
                  <a:cubicBezTo>
                    <a:pt x="626" y="23"/>
                    <a:pt x="641" y="21"/>
                    <a:pt x="652" y="16"/>
                  </a:cubicBezTo>
                  <a:cubicBezTo>
                    <a:pt x="654" y="15"/>
                    <a:pt x="655" y="19"/>
                    <a:pt x="655" y="19"/>
                  </a:cubicBezTo>
                  <a:cubicBezTo>
                    <a:pt x="656" y="19"/>
                    <a:pt x="657" y="15"/>
                    <a:pt x="656" y="15"/>
                  </a:cubicBezTo>
                  <a:cubicBezTo>
                    <a:pt x="659" y="16"/>
                    <a:pt x="656" y="17"/>
                    <a:pt x="658" y="19"/>
                  </a:cubicBezTo>
                  <a:cubicBezTo>
                    <a:pt x="658" y="20"/>
                    <a:pt x="661" y="19"/>
                    <a:pt x="661" y="21"/>
                  </a:cubicBezTo>
                  <a:cubicBezTo>
                    <a:pt x="663" y="20"/>
                    <a:pt x="659" y="18"/>
                    <a:pt x="662" y="18"/>
                  </a:cubicBezTo>
                  <a:cubicBezTo>
                    <a:pt x="664" y="17"/>
                    <a:pt x="669" y="18"/>
                    <a:pt x="669" y="14"/>
                  </a:cubicBezTo>
                  <a:cubicBezTo>
                    <a:pt x="672" y="14"/>
                    <a:pt x="673" y="13"/>
                    <a:pt x="673" y="11"/>
                  </a:cubicBezTo>
                  <a:cubicBezTo>
                    <a:pt x="675" y="11"/>
                    <a:pt x="675" y="13"/>
                    <a:pt x="677" y="14"/>
                  </a:cubicBezTo>
                  <a:cubicBezTo>
                    <a:pt x="681" y="13"/>
                    <a:pt x="680" y="9"/>
                    <a:pt x="680" y="5"/>
                  </a:cubicBezTo>
                  <a:cubicBezTo>
                    <a:pt x="687" y="3"/>
                    <a:pt x="694" y="0"/>
                    <a:pt x="704" y="1"/>
                  </a:cubicBezTo>
                  <a:cubicBezTo>
                    <a:pt x="703" y="2"/>
                    <a:pt x="703" y="4"/>
                    <a:pt x="703" y="7"/>
                  </a:cubicBezTo>
                  <a:cubicBezTo>
                    <a:pt x="705" y="10"/>
                    <a:pt x="711" y="10"/>
                    <a:pt x="714" y="7"/>
                  </a:cubicBezTo>
                  <a:cubicBezTo>
                    <a:pt x="715" y="7"/>
                    <a:pt x="715" y="8"/>
                    <a:pt x="714" y="8"/>
                  </a:cubicBezTo>
                  <a:moveTo>
                    <a:pt x="1051" y="179"/>
                  </a:moveTo>
                  <a:cubicBezTo>
                    <a:pt x="1051" y="177"/>
                    <a:pt x="1048" y="178"/>
                    <a:pt x="1048" y="176"/>
                  </a:cubicBezTo>
                  <a:cubicBezTo>
                    <a:pt x="1043" y="175"/>
                    <a:pt x="1043" y="179"/>
                    <a:pt x="1048" y="178"/>
                  </a:cubicBezTo>
                  <a:cubicBezTo>
                    <a:pt x="1048" y="179"/>
                    <a:pt x="1049" y="179"/>
                    <a:pt x="1051" y="179"/>
                  </a:cubicBezTo>
                  <a:moveTo>
                    <a:pt x="303" y="284"/>
                  </a:moveTo>
                  <a:cubicBezTo>
                    <a:pt x="302" y="289"/>
                    <a:pt x="308" y="286"/>
                    <a:pt x="306" y="291"/>
                  </a:cubicBezTo>
                  <a:cubicBezTo>
                    <a:pt x="308" y="292"/>
                    <a:pt x="309" y="289"/>
                    <a:pt x="310" y="291"/>
                  </a:cubicBezTo>
                  <a:cubicBezTo>
                    <a:pt x="310" y="293"/>
                    <a:pt x="309" y="292"/>
                    <a:pt x="308" y="293"/>
                  </a:cubicBezTo>
                  <a:cubicBezTo>
                    <a:pt x="306" y="294"/>
                    <a:pt x="300" y="296"/>
                    <a:pt x="299" y="296"/>
                  </a:cubicBezTo>
                  <a:cubicBezTo>
                    <a:pt x="295" y="295"/>
                    <a:pt x="294" y="292"/>
                    <a:pt x="292" y="290"/>
                  </a:cubicBezTo>
                  <a:cubicBezTo>
                    <a:pt x="292" y="288"/>
                    <a:pt x="296" y="289"/>
                    <a:pt x="296" y="287"/>
                  </a:cubicBezTo>
                  <a:cubicBezTo>
                    <a:pt x="293" y="285"/>
                    <a:pt x="292" y="284"/>
                    <a:pt x="287" y="286"/>
                  </a:cubicBezTo>
                  <a:cubicBezTo>
                    <a:pt x="286" y="283"/>
                    <a:pt x="285" y="281"/>
                    <a:pt x="280" y="281"/>
                  </a:cubicBezTo>
                  <a:cubicBezTo>
                    <a:pt x="279" y="281"/>
                    <a:pt x="280" y="284"/>
                    <a:pt x="279" y="284"/>
                  </a:cubicBezTo>
                  <a:cubicBezTo>
                    <a:pt x="278" y="285"/>
                    <a:pt x="276" y="285"/>
                    <a:pt x="275" y="286"/>
                  </a:cubicBezTo>
                  <a:cubicBezTo>
                    <a:pt x="273" y="287"/>
                    <a:pt x="273" y="291"/>
                    <a:pt x="269" y="290"/>
                  </a:cubicBezTo>
                  <a:cubicBezTo>
                    <a:pt x="271" y="295"/>
                    <a:pt x="267" y="296"/>
                    <a:pt x="266" y="297"/>
                  </a:cubicBezTo>
                  <a:cubicBezTo>
                    <a:pt x="265" y="300"/>
                    <a:pt x="266" y="303"/>
                    <a:pt x="265" y="307"/>
                  </a:cubicBezTo>
                  <a:cubicBezTo>
                    <a:pt x="264" y="307"/>
                    <a:pt x="263" y="306"/>
                    <a:pt x="262" y="305"/>
                  </a:cubicBezTo>
                  <a:cubicBezTo>
                    <a:pt x="261" y="310"/>
                    <a:pt x="265" y="312"/>
                    <a:pt x="262" y="315"/>
                  </a:cubicBezTo>
                  <a:cubicBezTo>
                    <a:pt x="265" y="314"/>
                    <a:pt x="264" y="318"/>
                    <a:pt x="265" y="318"/>
                  </a:cubicBezTo>
                  <a:cubicBezTo>
                    <a:pt x="266" y="318"/>
                    <a:pt x="267" y="318"/>
                    <a:pt x="268" y="318"/>
                  </a:cubicBezTo>
                  <a:cubicBezTo>
                    <a:pt x="271" y="319"/>
                    <a:pt x="272" y="321"/>
                    <a:pt x="273" y="319"/>
                  </a:cubicBezTo>
                  <a:cubicBezTo>
                    <a:pt x="274" y="319"/>
                    <a:pt x="276" y="319"/>
                    <a:pt x="276" y="319"/>
                  </a:cubicBezTo>
                  <a:cubicBezTo>
                    <a:pt x="281" y="319"/>
                    <a:pt x="280" y="318"/>
                    <a:pt x="282" y="317"/>
                  </a:cubicBezTo>
                  <a:cubicBezTo>
                    <a:pt x="284" y="316"/>
                    <a:pt x="285" y="318"/>
                    <a:pt x="287" y="318"/>
                  </a:cubicBezTo>
                  <a:cubicBezTo>
                    <a:pt x="288" y="317"/>
                    <a:pt x="288" y="315"/>
                    <a:pt x="289" y="315"/>
                  </a:cubicBezTo>
                  <a:cubicBezTo>
                    <a:pt x="292" y="314"/>
                    <a:pt x="298" y="314"/>
                    <a:pt x="301" y="315"/>
                  </a:cubicBezTo>
                  <a:cubicBezTo>
                    <a:pt x="304" y="316"/>
                    <a:pt x="304" y="318"/>
                    <a:pt x="307" y="318"/>
                  </a:cubicBezTo>
                  <a:cubicBezTo>
                    <a:pt x="308" y="318"/>
                    <a:pt x="309" y="317"/>
                    <a:pt x="310" y="317"/>
                  </a:cubicBezTo>
                  <a:cubicBezTo>
                    <a:pt x="309" y="317"/>
                    <a:pt x="311" y="318"/>
                    <a:pt x="311" y="318"/>
                  </a:cubicBezTo>
                  <a:cubicBezTo>
                    <a:pt x="315" y="319"/>
                    <a:pt x="315" y="319"/>
                    <a:pt x="318" y="319"/>
                  </a:cubicBezTo>
                  <a:cubicBezTo>
                    <a:pt x="325" y="320"/>
                    <a:pt x="331" y="318"/>
                    <a:pt x="338" y="319"/>
                  </a:cubicBezTo>
                  <a:cubicBezTo>
                    <a:pt x="337" y="316"/>
                    <a:pt x="338" y="314"/>
                    <a:pt x="339" y="312"/>
                  </a:cubicBezTo>
                  <a:cubicBezTo>
                    <a:pt x="334" y="306"/>
                    <a:pt x="331" y="300"/>
                    <a:pt x="321" y="298"/>
                  </a:cubicBezTo>
                  <a:cubicBezTo>
                    <a:pt x="322" y="296"/>
                    <a:pt x="319" y="296"/>
                    <a:pt x="318" y="294"/>
                  </a:cubicBezTo>
                  <a:cubicBezTo>
                    <a:pt x="318" y="292"/>
                    <a:pt x="318" y="291"/>
                    <a:pt x="317" y="290"/>
                  </a:cubicBezTo>
                  <a:cubicBezTo>
                    <a:pt x="318" y="286"/>
                    <a:pt x="322" y="286"/>
                    <a:pt x="321" y="280"/>
                  </a:cubicBezTo>
                  <a:cubicBezTo>
                    <a:pt x="313" y="279"/>
                    <a:pt x="309" y="283"/>
                    <a:pt x="303" y="284"/>
                  </a:cubicBezTo>
                  <a:moveTo>
                    <a:pt x="400" y="349"/>
                  </a:moveTo>
                  <a:cubicBezTo>
                    <a:pt x="398" y="349"/>
                    <a:pt x="396" y="349"/>
                    <a:pt x="398" y="350"/>
                  </a:cubicBezTo>
                  <a:cubicBezTo>
                    <a:pt x="401" y="348"/>
                    <a:pt x="406" y="348"/>
                    <a:pt x="408" y="347"/>
                  </a:cubicBezTo>
                  <a:cubicBezTo>
                    <a:pt x="408" y="347"/>
                    <a:pt x="408" y="345"/>
                    <a:pt x="408" y="345"/>
                  </a:cubicBezTo>
                  <a:cubicBezTo>
                    <a:pt x="409" y="344"/>
                    <a:pt x="410" y="346"/>
                    <a:pt x="411" y="346"/>
                  </a:cubicBezTo>
                  <a:cubicBezTo>
                    <a:pt x="411" y="336"/>
                    <a:pt x="411" y="336"/>
                    <a:pt x="411" y="336"/>
                  </a:cubicBezTo>
                  <a:cubicBezTo>
                    <a:pt x="409" y="334"/>
                    <a:pt x="408" y="334"/>
                    <a:pt x="407" y="332"/>
                  </a:cubicBezTo>
                  <a:cubicBezTo>
                    <a:pt x="406" y="331"/>
                    <a:pt x="407" y="330"/>
                    <a:pt x="407" y="329"/>
                  </a:cubicBezTo>
                  <a:cubicBezTo>
                    <a:pt x="406" y="327"/>
                    <a:pt x="402" y="326"/>
                    <a:pt x="405" y="325"/>
                  </a:cubicBezTo>
                  <a:cubicBezTo>
                    <a:pt x="414" y="325"/>
                    <a:pt x="414" y="325"/>
                    <a:pt x="414" y="325"/>
                  </a:cubicBezTo>
                  <a:cubicBezTo>
                    <a:pt x="415" y="320"/>
                    <a:pt x="411" y="320"/>
                    <a:pt x="411" y="318"/>
                  </a:cubicBezTo>
                  <a:cubicBezTo>
                    <a:pt x="411" y="315"/>
                    <a:pt x="408" y="316"/>
                    <a:pt x="407" y="314"/>
                  </a:cubicBezTo>
                  <a:cubicBezTo>
                    <a:pt x="407" y="314"/>
                    <a:pt x="409" y="312"/>
                    <a:pt x="408" y="311"/>
                  </a:cubicBezTo>
                  <a:cubicBezTo>
                    <a:pt x="404" y="312"/>
                    <a:pt x="403" y="309"/>
                    <a:pt x="400" y="310"/>
                  </a:cubicBezTo>
                  <a:cubicBezTo>
                    <a:pt x="401" y="302"/>
                    <a:pt x="391" y="304"/>
                    <a:pt x="391" y="297"/>
                  </a:cubicBezTo>
                  <a:cubicBezTo>
                    <a:pt x="395" y="294"/>
                    <a:pt x="397" y="290"/>
                    <a:pt x="405" y="291"/>
                  </a:cubicBezTo>
                  <a:cubicBezTo>
                    <a:pt x="406" y="290"/>
                    <a:pt x="405" y="289"/>
                    <a:pt x="407" y="288"/>
                  </a:cubicBezTo>
                  <a:cubicBezTo>
                    <a:pt x="407" y="285"/>
                    <a:pt x="402" y="285"/>
                    <a:pt x="402" y="281"/>
                  </a:cubicBezTo>
                  <a:cubicBezTo>
                    <a:pt x="396" y="281"/>
                    <a:pt x="393" y="283"/>
                    <a:pt x="388" y="281"/>
                  </a:cubicBezTo>
                  <a:cubicBezTo>
                    <a:pt x="388" y="283"/>
                    <a:pt x="388" y="285"/>
                    <a:pt x="387" y="283"/>
                  </a:cubicBezTo>
                  <a:cubicBezTo>
                    <a:pt x="386" y="282"/>
                    <a:pt x="386" y="284"/>
                    <a:pt x="386" y="284"/>
                  </a:cubicBezTo>
                  <a:cubicBezTo>
                    <a:pt x="383" y="286"/>
                    <a:pt x="377" y="288"/>
                    <a:pt x="376" y="288"/>
                  </a:cubicBezTo>
                  <a:cubicBezTo>
                    <a:pt x="372" y="290"/>
                    <a:pt x="373" y="290"/>
                    <a:pt x="372" y="293"/>
                  </a:cubicBezTo>
                  <a:cubicBezTo>
                    <a:pt x="371" y="293"/>
                    <a:pt x="369" y="292"/>
                    <a:pt x="369" y="293"/>
                  </a:cubicBezTo>
                  <a:cubicBezTo>
                    <a:pt x="368" y="293"/>
                    <a:pt x="369" y="296"/>
                    <a:pt x="369" y="297"/>
                  </a:cubicBezTo>
                  <a:cubicBezTo>
                    <a:pt x="369" y="300"/>
                    <a:pt x="373" y="295"/>
                    <a:pt x="373" y="300"/>
                  </a:cubicBezTo>
                  <a:cubicBezTo>
                    <a:pt x="373" y="301"/>
                    <a:pt x="374" y="301"/>
                    <a:pt x="374" y="303"/>
                  </a:cubicBezTo>
                  <a:cubicBezTo>
                    <a:pt x="373" y="307"/>
                    <a:pt x="376" y="310"/>
                    <a:pt x="376" y="311"/>
                  </a:cubicBezTo>
                  <a:cubicBezTo>
                    <a:pt x="376" y="313"/>
                    <a:pt x="376" y="313"/>
                    <a:pt x="377" y="314"/>
                  </a:cubicBezTo>
                  <a:cubicBezTo>
                    <a:pt x="377" y="314"/>
                    <a:pt x="379" y="318"/>
                    <a:pt x="379" y="318"/>
                  </a:cubicBezTo>
                  <a:cubicBezTo>
                    <a:pt x="380" y="322"/>
                    <a:pt x="380" y="321"/>
                    <a:pt x="381" y="324"/>
                  </a:cubicBezTo>
                  <a:cubicBezTo>
                    <a:pt x="382" y="325"/>
                    <a:pt x="381" y="327"/>
                    <a:pt x="381" y="328"/>
                  </a:cubicBezTo>
                  <a:cubicBezTo>
                    <a:pt x="382" y="329"/>
                    <a:pt x="385" y="329"/>
                    <a:pt x="384" y="332"/>
                  </a:cubicBezTo>
                  <a:cubicBezTo>
                    <a:pt x="379" y="331"/>
                    <a:pt x="383" y="338"/>
                    <a:pt x="380" y="339"/>
                  </a:cubicBezTo>
                  <a:cubicBezTo>
                    <a:pt x="386" y="340"/>
                    <a:pt x="386" y="349"/>
                    <a:pt x="393" y="345"/>
                  </a:cubicBezTo>
                  <a:cubicBezTo>
                    <a:pt x="387" y="350"/>
                    <a:pt x="399" y="345"/>
                    <a:pt x="400" y="349"/>
                  </a:cubicBezTo>
                  <a:moveTo>
                    <a:pt x="442" y="284"/>
                  </a:moveTo>
                  <a:cubicBezTo>
                    <a:pt x="441" y="285"/>
                    <a:pt x="441" y="287"/>
                    <a:pt x="440" y="288"/>
                  </a:cubicBezTo>
                  <a:cubicBezTo>
                    <a:pt x="439" y="290"/>
                    <a:pt x="437" y="290"/>
                    <a:pt x="436" y="291"/>
                  </a:cubicBezTo>
                  <a:cubicBezTo>
                    <a:pt x="437" y="292"/>
                    <a:pt x="440" y="295"/>
                    <a:pt x="440" y="297"/>
                  </a:cubicBezTo>
                  <a:cubicBezTo>
                    <a:pt x="440" y="297"/>
                    <a:pt x="438" y="297"/>
                    <a:pt x="439" y="298"/>
                  </a:cubicBezTo>
                  <a:cubicBezTo>
                    <a:pt x="440" y="300"/>
                    <a:pt x="443" y="299"/>
                    <a:pt x="445" y="301"/>
                  </a:cubicBezTo>
                  <a:cubicBezTo>
                    <a:pt x="445" y="300"/>
                    <a:pt x="446" y="299"/>
                    <a:pt x="447" y="298"/>
                  </a:cubicBezTo>
                  <a:cubicBezTo>
                    <a:pt x="449" y="294"/>
                    <a:pt x="445" y="294"/>
                    <a:pt x="445" y="291"/>
                  </a:cubicBezTo>
                  <a:cubicBezTo>
                    <a:pt x="447" y="290"/>
                    <a:pt x="449" y="289"/>
                    <a:pt x="449" y="286"/>
                  </a:cubicBezTo>
                  <a:cubicBezTo>
                    <a:pt x="446" y="286"/>
                    <a:pt x="446" y="285"/>
                    <a:pt x="447" y="283"/>
                  </a:cubicBezTo>
                  <a:cubicBezTo>
                    <a:pt x="445" y="284"/>
                    <a:pt x="443" y="283"/>
                    <a:pt x="442" y="284"/>
                  </a:cubicBezTo>
                  <a:moveTo>
                    <a:pt x="258" y="322"/>
                  </a:moveTo>
                  <a:cubicBezTo>
                    <a:pt x="257" y="328"/>
                    <a:pt x="267" y="324"/>
                    <a:pt x="268" y="322"/>
                  </a:cubicBezTo>
                  <a:cubicBezTo>
                    <a:pt x="264" y="321"/>
                    <a:pt x="262" y="321"/>
                    <a:pt x="258" y="322"/>
                  </a:cubicBezTo>
                  <a:moveTo>
                    <a:pt x="290" y="583"/>
                  </a:moveTo>
                  <a:cubicBezTo>
                    <a:pt x="292" y="578"/>
                    <a:pt x="300" y="578"/>
                    <a:pt x="299" y="569"/>
                  </a:cubicBezTo>
                  <a:cubicBezTo>
                    <a:pt x="295" y="572"/>
                    <a:pt x="288" y="566"/>
                    <a:pt x="283" y="570"/>
                  </a:cubicBezTo>
                  <a:cubicBezTo>
                    <a:pt x="289" y="571"/>
                    <a:pt x="282" y="572"/>
                    <a:pt x="282" y="573"/>
                  </a:cubicBezTo>
                  <a:cubicBezTo>
                    <a:pt x="282" y="572"/>
                    <a:pt x="283" y="576"/>
                    <a:pt x="283" y="577"/>
                  </a:cubicBezTo>
                  <a:cubicBezTo>
                    <a:pt x="283" y="579"/>
                    <a:pt x="283" y="581"/>
                    <a:pt x="282" y="582"/>
                  </a:cubicBezTo>
                  <a:cubicBezTo>
                    <a:pt x="282" y="581"/>
                    <a:pt x="281" y="580"/>
                    <a:pt x="280" y="582"/>
                  </a:cubicBezTo>
                  <a:cubicBezTo>
                    <a:pt x="282" y="584"/>
                    <a:pt x="287" y="583"/>
                    <a:pt x="290" y="583"/>
                  </a:cubicBezTo>
                </a:path>
              </a:pathLst>
            </a:custGeom>
            <a:grpFill/>
            <a:ln>
              <a:noFill/>
            </a:ln>
          </p:spPr>
          <p:txBody>
            <a:bodyPr/>
            <a:lstStyle/>
            <a:p>
              <a:pPr defTabSz="1228090">
                <a:defRPr/>
              </a:pPr>
              <a:endParaRPr lang="zh-CN" altLang="en-US">
                <a:latin typeface="+mn-lt"/>
                <a:ea typeface="+mn-ea"/>
              </a:endParaRPr>
            </a:p>
          </p:txBody>
        </p:sp>
        <p:sp>
          <p:nvSpPr>
            <p:cNvPr id="85" name="Freeform 92"/>
            <p:cNvSpPr/>
            <p:nvPr/>
          </p:nvSpPr>
          <p:spPr bwMode="auto">
            <a:xfrm>
              <a:off x="2303462" y="1103312"/>
              <a:ext cx="63500" cy="34925"/>
            </a:xfrm>
            <a:custGeom>
              <a:avLst/>
              <a:gdLst>
                <a:gd name="T0" fmla="*/ 12 w 17"/>
                <a:gd name="T1" fmla="*/ 0 h 9"/>
                <a:gd name="T2" fmla="*/ 15 w 17"/>
                <a:gd name="T3" fmla="*/ 8 h 9"/>
                <a:gd name="T4" fmla="*/ 0 w 17"/>
                <a:gd name="T5" fmla="*/ 4 h 9"/>
                <a:gd name="T6" fmla="*/ 12 w 17"/>
                <a:gd name="T7" fmla="*/ 0 h 9"/>
              </a:gdLst>
              <a:ahLst/>
              <a:cxnLst>
                <a:cxn ang="0">
                  <a:pos x="T0" y="T1"/>
                </a:cxn>
                <a:cxn ang="0">
                  <a:pos x="T2" y="T3"/>
                </a:cxn>
                <a:cxn ang="0">
                  <a:pos x="T4" y="T5"/>
                </a:cxn>
                <a:cxn ang="0">
                  <a:pos x="T6" y="T7"/>
                </a:cxn>
              </a:cxnLst>
              <a:rect l="0" t="0" r="r" b="b"/>
              <a:pathLst>
                <a:path w="17" h="9">
                  <a:moveTo>
                    <a:pt x="12" y="0"/>
                  </a:moveTo>
                  <a:cubicBezTo>
                    <a:pt x="12" y="4"/>
                    <a:pt x="17" y="3"/>
                    <a:pt x="15" y="8"/>
                  </a:cubicBezTo>
                  <a:cubicBezTo>
                    <a:pt x="7" y="9"/>
                    <a:pt x="3" y="7"/>
                    <a:pt x="0" y="4"/>
                  </a:cubicBezTo>
                  <a:cubicBezTo>
                    <a:pt x="2" y="1"/>
                    <a:pt x="7" y="1"/>
                    <a:pt x="12" y="0"/>
                  </a:cubicBezTo>
                </a:path>
              </a:pathLst>
            </a:custGeom>
            <a:grpFill/>
            <a:ln>
              <a:noFill/>
            </a:ln>
          </p:spPr>
          <p:txBody>
            <a:bodyPr/>
            <a:lstStyle/>
            <a:p>
              <a:pPr defTabSz="1228090">
                <a:defRPr/>
              </a:pPr>
              <a:endParaRPr lang="zh-CN" altLang="en-US">
                <a:latin typeface="+mn-lt"/>
                <a:ea typeface="+mn-ea"/>
              </a:endParaRPr>
            </a:p>
          </p:txBody>
        </p:sp>
        <p:sp>
          <p:nvSpPr>
            <p:cNvPr id="86" name="Freeform 93"/>
            <p:cNvSpPr>
              <a:spLocks noEditPoints="1"/>
            </p:cNvSpPr>
            <p:nvPr/>
          </p:nvSpPr>
          <p:spPr bwMode="auto">
            <a:xfrm>
              <a:off x="2435225" y="1166812"/>
              <a:ext cx="633413" cy="442913"/>
            </a:xfrm>
            <a:custGeom>
              <a:avLst/>
              <a:gdLst>
                <a:gd name="T0" fmla="*/ 16 w 169"/>
                <a:gd name="T1" fmla="*/ 7 h 118"/>
                <a:gd name="T2" fmla="*/ 22 w 169"/>
                <a:gd name="T3" fmla="*/ 5 h 118"/>
                <a:gd name="T4" fmla="*/ 22 w 169"/>
                <a:gd name="T5" fmla="*/ 8 h 118"/>
                <a:gd name="T6" fmla="*/ 22 w 169"/>
                <a:gd name="T7" fmla="*/ 14 h 118"/>
                <a:gd name="T8" fmla="*/ 26 w 169"/>
                <a:gd name="T9" fmla="*/ 25 h 118"/>
                <a:gd name="T10" fmla="*/ 36 w 169"/>
                <a:gd name="T11" fmla="*/ 7 h 118"/>
                <a:gd name="T12" fmla="*/ 49 w 169"/>
                <a:gd name="T13" fmla="*/ 5 h 118"/>
                <a:gd name="T14" fmla="*/ 57 w 169"/>
                <a:gd name="T15" fmla="*/ 19 h 118"/>
                <a:gd name="T16" fmla="*/ 67 w 169"/>
                <a:gd name="T17" fmla="*/ 16 h 118"/>
                <a:gd name="T18" fmla="*/ 81 w 169"/>
                <a:gd name="T19" fmla="*/ 15 h 118"/>
                <a:gd name="T20" fmla="*/ 87 w 169"/>
                <a:gd name="T21" fmla="*/ 21 h 118"/>
                <a:gd name="T22" fmla="*/ 92 w 169"/>
                <a:gd name="T23" fmla="*/ 23 h 118"/>
                <a:gd name="T24" fmla="*/ 95 w 169"/>
                <a:gd name="T25" fmla="*/ 25 h 118"/>
                <a:gd name="T26" fmla="*/ 108 w 169"/>
                <a:gd name="T27" fmla="*/ 28 h 118"/>
                <a:gd name="T28" fmla="*/ 119 w 169"/>
                <a:gd name="T29" fmla="*/ 33 h 118"/>
                <a:gd name="T30" fmla="*/ 123 w 169"/>
                <a:gd name="T31" fmla="*/ 37 h 118"/>
                <a:gd name="T32" fmla="*/ 131 w 169"/>
                <a:gd name="T33" fmla="*/ 44 h 118"/>
                <a:gd name="T34" fmla="*/ 126 w 169"/>
                <a:gd name="T35" fmla="*/ 56 h 118"/>
                <a:gd name="T36" fmla="*/ 138 w 169"/>
                <a:gd name="T37" fmla="*/ 57 h 118"/>
                <a:gd name="T38" fmla="*/ 141 w 169"/>
                <a:gd name="T39" fmla="*/ 64 h 118"/>
                <a:gd name="T40" fmla="*/ 153 w 169"/>
                <a:gd name="T41" fmla="*/ 66 h 118"/>
                <a:gd name="T42" fmla="*/ 160 w 169"/>
                <a:gd name="T43" fmla="*/ 73 h 118"/>
                <a:gd name="T44" fmla="*/ 162 w 169"/>
                <a:gd name="T45" fmla="*/ 78 h 118"/>
                <a:gd name="T46" fmla="*/ 155 w 169"/>
                <a:gd name="T47" fmla="*/ 88 h 118"/>
                <a:gd name="T48" fmla="*/ 146 w 169"/>
                <a:gd name="T49" fmla="*/ 87 h 118"/>
                <a:gd name="T50" fmla="*/ 137 w 169"/>
                <a:gd name="T51" fmla="*/ 78 h 118"/>
                <a:gd name="T52" fmla="*/ 130 w 169"/>
                <a:gd name="T53" fmla="*/ 85 h 118"/>
                <a:gd name="T54" fmla="*/ 140 w 169"/>
                <a:gd name="T55" fmla="*/ 91 h 118"/>
                <a:gd name="T56" fmla="*/ 146 w 169"/>
                <a:gd name="T57" fmla="*/ 101 h 118"/>
                <a:gd name="T58" fmla="*/ 141 w 169"/>
                <a:gd name="T59" fmla="*/ 110 h 118"/>
                <a:gd name="T60" fmla="*/ 123 w 169"/>
                <a:gd name="T61" fmla="*/ 103 h 118"/>
                <a:gd name="T62" fmla="*/ 129 w 169"/>
                <a:gd name="T63" fmla="*/ 110 h 118"/>
                <a:gd name="T64" fmla="*/ 136 w 169"/>
                <a:gd name="T65" fmla="*/ 115 h 118"/>
                <a:gd name="T66" fmla="*/ 129 w 169"/>
                <a:gd name="T67" fmla="*/ 115 h 118"/>
                <a:gd name="T68" fmla="*/ 113 w 169"/>
                <a:gd name="T69" fmla="*/ 109 h 118"/>
                <a:gd name="T70" fmla="*/ 105 w 169"/>
                <a:gd name="T71" fmla="*/ 105 h 118"/>
                <a:gd name="T72" fmla="*/ 101 w 169"/>
                <a:gd name="T73" fmla="*/ 98 h 118"/>
                <a:gd name="T74" fmla="*/ 92 w 169"/>
                <a:gd name="T75" fmla="*/ 82 h 118"/>
                <a:gd name="T76" fmla="*/ 94 w 169"/>
                <a:gd name="T77" fmla="*/ 78 h 118"/>
                <a:gd name="T78" fmla="*/ 96 w 169"/>
                <a:gd name="T79" fmla="*/ 73 h 118"/>
                <a:gd name="T80" fmla="*/ 101 w 169"/>
                <a:gd name="T81" fmla="*/ 66 h 118"/>
                <a:gd name="T82" fmla="*/ 96 w 169"/>
                <a:gd name="T83" fmla="*/ 57 h 118"/>
                <a:gd name="T84" fmla="*/ 91 w 169"/>
                <a:gd name="T85" fmla="*/ 53 h 118"/>
                <a:gd name="T86" fmla="*/ 87 w 169"/>
                <a:gd name="T87" fmla="*/ 53 h 118"/>
                <a:gd name="T88" fmla="*/ 81 w 169"/>
                <a:gd name="T89" fmla="*/ 52 h 118"/>
                <a:gd name="T90" fmla="*/ 70 w 169"/>
                <a:gd name="T91" fmla="*/ 39 h 118"/>
                <a:gd name="T92" fmla="*/ 59 w 169"/>
                <a:gd name="T93" fmla="*/ 42 h 118"/>
                <a:gd name="T94" fmla="*/ 49 w 169"/>
                <a:gd name="T95" fmla="*/ 42 h 118"/>
                <a:gd name="T96" fmla="*/ 37 w 169"/>
                <a:gd name="T97" fmla="*/ 42 h 118"/>
                <a:gd name="T98" fmla="*/ 16 w 169"/>
                <a:gd name="T99" fmla="*/ 37 h 118"/>
                <a:gd name="T100" fmla="*/ 7 w 169"/>
                <a:gd name="T101" fmla="*/ 32 h 118"/>
                <a:gd name="T102" fmla="*/ 4 w 169"/>
                <a:gd name="T103" fmla="*/ 25 h 118"/>
                <a:gd name="T104" fmla="*/ 5 w 169"/>
                <a:gd name="T105" fmla="*/ 19 h 118"/>
                <a:gd name="T106" fmla="*/ 109 w 169"/>
                <a:gd name="T107" fmla="*/ 81 h 118"/>
                <a:gd name="T108" fmla="*/ 116 w 169"/>
                <a:gd name="T109" fmla="*/ 75 h 118"/>
                <a:gd name="T110" fmla="*/ 109 w 169"/>
                <a:gd name="T111" fmla="*/ 8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9" h="118">
                  <a:moveTo>
                    <a:pt x="7" y="8"/>
                  </a:moveTo>
                  <a:cubicBezTo>
                    <a:pt x="9" y="12"/>
                    <a:pt x="15" y="3"/>
                    <a:pt x="16" y="7"/>
                  </a:cubicBezTo>
                  <a:cubicBezTo>
                    <a:pt x="18" y="7"/>
                    <a:pt x="17" y="4"/>
                    <a:pt x="18" y="4"/>
                  </a:cubicBezTo>
                  <a:cubicBezTo>
                    <a:pt x="20" y="3"/>
                    <a:pt x="21" y="5"/>
                    <a:pt x="22" y="5"/>
                  </a:cubicBezTo>
                  <a:cubicBezTo>
                    <a:pt x="24" y="5"/>
                    <a:pt x="24" y="0"/>
                    <a:pt x="28" y="4"/>
                  </a:cubicBezTo>
                  <a:cubicBezTo>
                    <a:pt x="28" y="10"/>
                    <a:pt x="24" y="6"/>
                    <a:pt x="22" y="8"/>
                  </a:cubicBezTo>
                  <a:cubicBezTo>
                    <a:pt x="21" y="9"/>
                    <a:pt x="25" y="9"/>
                    <a:pt x="25" y="9"/>
                  </a:cubicBezTo>
                  <a:cubicBezTo>
                    <a:pt x="25" y="11"/>
                    <a:pt x="22" y="12"/>
                    <a:pt x="22" y="14"/>
                  </a:cubicBezTo>
                  <a:cubicBezTo>
                    <a:pt x="22" y="16"/>
                    <a:pt x="23" y="16"/>
                    <a:pt x="23" y="18"/>
                  </a:cubicBezTo>
                  <a:cubicBezTo>
                    <a:pt x="24" y="20"/>
                    <a:pt x="22" y="25"/>
                    <a:pt x="26" y="25"/>
                  </a:cubicBezTo>
                  <a:cubicBezTo>
                    <a:pt x="29" y="24"/>
                    <a:pt x="27" y="17"/>
                    <a:pt x="28" y="14"/>
                  </a:cubicBezTo>
                  <a:cubicBezTo>
                    <a:pt x="34" y="15"/>
                    <a:pt x="34" y="10"/>
                    <a:pt x="36" y="7"/>
                  </a:cubicBezTo>
                  <a:cubicBezTo>
                    <a:pt x="38" y="10"/>
                    <a:pt x="41" y="4"/>
                    <a:pt x="43" y="8"/>
                  </a:cubicBezTo>
                  <a:cubicBezTo>
                    <a:pt x="46" y="8"/>
                    <a:pt x="45" y="4"/>
                    <a:pt x="49" y="5"/>
                  </a:cubicBezTo>
                  <a:cubicBezTo>
                    <a:pt x="48" y="10"/>
                    <a:pt x="52" y="11"/>
                    <a:pt x="56" y="12"/>
                  </a:cubicBezTo>
                  <a:cubicBezTo>
                    <a:pt x="54" y="17"/>
                    <a:pt x="55" y="16"/>
                    <a:pt x="57" y="19"/>
                  </a:cubicBezTo>
                  <a:cubicBezTo>
                    <a:pt x="59" y="18"/>
                    <a:pt x="61" y="18"/>
                    <a:pt x="63" y="19"/>
                  </a:cubicBezTo>
                  <a:cubicBezTo>
                    <a:pt x="66" y="20"/>
                    <a:pt x="66" y="17"/>
                    <a:pt x="67" y="16"/>
                  </a:cubicBezTo>
                  <a:cubicBezTo>
                    <a:pt x="68" y="16"/>
                    <a:pt x="71" y="17"/>
                    <a:pt x="71" y="15"/>
                  </a:cubicBezTo>
                  <a:cubicBezTo>
                    <a:pt x="75" y="16"/>
                    <a:pt x="77" y="16"/>
                    <a:pt x="81" y="15"/>
                  </a:cubicBezTo>
                  <a:cubicBezTo>
                    <a:pt x="81" y="18"/>
                    <a:pt x="85" y="17"/>
                    <a:pt x="84" y="16"/>
                  </a:cubicBezTo>
                  <a:cubicBezTo>
                    <a:pt x="85" y="17"/>
                    <a:pt x="85" y="19"/>
                    <a:pt x="87" y="21"/>
                  </a:cubicBezTo>
                  <a:cubicBezTo>
                    <a:pt x="87" y="21"/>
                    <a:pt x="90" y="21"/>
                    <a:pt x="91" y="22"/>
                  </a:cubicBezTo>
                  <a:cubicBezTo>
                    <a:pt x="92" y="22"/>
                    <a:pt x="91" y="23"/>
                    <a:pt x="92" y="23"/>
                  </a:cubicBezTo>
                  <a:cubicBezTo>
                    <a:pt x="95" y="24"/>
                    <a:pt x="91" y="26"/>
                    <a:pt x="94" y="28"/>
                  </a:cubicBezTo>
                  <a:cubicBezTo>
                    <a:pt x="94" y="28"/>
                    <a:pt x="95" y="25"/>
                    <a:pt x="95" y="25"/>
                  </a:cubicBezTo>
                  <a:cubicBezTo>
                    <a:pt x="97" y="26"/>
                    <a:pt x="97" y="29"/>
                    <a:pt x="101" y="29"/>
                  </a:cubicBezTo>
                  <a:cubicBezTo>
                    <a:pt x="103" y="29"/>
                    <a:pt x="105" y="28"/>
                    <a:pt x="108" y="28"/>
                  </a:cubicBezTo>
                  <a:cubicBezTo>
                    <a:pt x="107" y="33"/>
                    <a:pt x="116" y="30"/>
                    <a:pt x="116" y="35"/>
                  </a:cubicBezTo>
                  <a:cubicBezTo>
                    <a:pt x="118" y="35"/>
                    <a:pt x="119" y="34"/>
                    <a:pt x="119" y="33"/>
                  </a:cubicBezTo>
                  <a:cubicBezTo>
                    <a:pt x="121" y="34"/>
                    <a:pt x="121" y="36"/>
                    <a:pt x="122" y="39"/>
                  </a:cubicBezTo>
                  <a:cubicBezTo>
                    <a:pt x="123" y="39"/>
                    <a:pt x="123" y="38"/>
                    <a:pt x="123" y="37"/>
                  </a:cubicBezTo>
                  <a:cubicBezTo>
                    <a:pt x="125" y="39"/>
                    <a:pt x="127" y="42"/>
                    <a:pt x="131" y="42"/>
                  </a:cubicBezTo>
                  <a:cubicBezTo>
                    <a:pt x="131" y="43"/>
                    <a:pt x="130" y="44"/>
                    <a:pt x="131" y="44"/>
                  </a:cubicBezTo>
                  <a:cubicBezTo>
                    <a:pt x="133" y="47"/>
                    <a:pt x="127" y="49"/>
                    <a:pt x="131" y="50"/>
                  </a:cubicBezTo>
                  <a:cubicBezTo>
                    <a:pt x="130" y="52"/>
                    <a:pt x="126" y="52"/>
                    <a:pt x="126" y="56"/>
                  </a:cubicBezTo>
                  <a:cubicBezTo>
                    <a:pt x="129" y="61"/>
                    <a:pt x="135" y="54"/>
                    <a:pt x="137" y="60"/>
                  </a:cubicBezTo>
                  <a:cubicBezTo>
                    <a:pt x="138" y="60"/>
                    <a:pt x="138" y="58"/>
                    <a:pt x="138" y="57"/>
                  </a:cubicBezTo>
                  <a:cubicBezTo>
                    <a:pt x="141" y="57"/>
                    <a:pt x="139" y="60"/>
                    <a:pt x="140" y="61"/>
                  </a:cubicBezTo>
                  <a:cubicBezTo>
                    <a:pt x="140" y="61"/>
                    <a:pt x="141" y="64"/>
                    <a:pt x="141" y="64"/>
                  </a:cubicBezTo>
                  <a:cubicBezTo>
                    <a:pt x="143" y="64"/>
                    <a:pt x="145" y="61"/>
                    <a:pt x="144" y="67"/>
                  </a:cubicBezTo>
                  <a:cubicBezTo>
                    <a:pt x="147" y="67"/>
                    <a:pt x="148" y="65"/>
                    <a:pt x="153" y="66"/>
                  </a:cubicBezTo>
                  <a:cubicBezTo>
                    <a:pt x="153" y="67"/>
                    <a:pt x="154" y="68"/>
                    <a:pt x="154" y="70"/>
                  </a:cubicBezTo>
                  <a:cubicBezTo>
                    <a:pt x="156" y="70"/>
                    <a:pt x="161" y="68"/>
                    <a:pt x="160" y="73"/>
                  </a:cubicBezTo>
                  <a:cubicBezTo>
                    <a:pt x="165" y="70"/>
                    <a:pt x="162" y="73"/>
                    <a:pt x="167" y="74"/>
                  </a:cubicBezTo>
                  <a:cubicBezTo>
                    <a:pt x="169" y="77"/>
                    <a:pt x="162" y="78"/>
                    <a:pt x="162" y="78"/>
                  </a:cubicBezTo>
                  <a:cubicBezTo>
                    <a:pt x="162" y="79"/>
                    <a:pt x="163" y="80"/>
                    <a:pt x="164" y="80"/>
                  </a:cubicBezTo>
                  <a:cubicBezTo>
                    <a:pt x="160" y="83"/>
                    <a:pt x="157" y="83"/>
                    <a:pt x="155" y="88"/>
                  </a:cubicBezTo>
                  <a:cubicBezTo>
                    <a:pt x="154" y="88"/>
                    <a:pt x="153" y="88"/>
                    <a:pt x="153" y="89"/>
                  </a:cubicBezTo>
                  <a:cubicBezTo>
                    <a:pt x="151" y="89"/>
                    <a:pt x="146" y="89"/>
                    <a:pt x="146" y="87"/>
                  </a:cubicBezTo>
                  <a:cubicBezTo>
                    <a:pt x="146" y="84"/>
                    <a:pt x="138" y="87"/>
                    <a:pt x="140" y="81"/>
                  </a:cubicBezTo>
                  <a:cubicBezTo>
                    <a:pt x="137" y="81"/>
                    <a:pt x="137" y="80"/>
                    <a:pt x="137" y="78"/>
                  </a:cubicBezTo>
                  <a:cubicBezTo>
                    <a:pt x="131" y="78"/>
                    <a:pt x="131" y="78"/>
                    <a:pt x="131" y="78"/>
                  </a:cubicBezTo>
                  <a:cubicBezTo>
                    <a:pt x="128" y="78"/>
                    <a:pt x="131" y="83"/>
                    <a:pt x="130" y="85"/>
                  </a:cubicBezTo>
                  <a:cubicBezTo>
                    <a:pt x="130" y="88"/>
                    <a:pt x="134" y="88"/>
                    <a:pt x="134" y="91"/>
                  </a:cubicBezTo>
                  <a:cubicBezTo>
                    <a:pt x="137" y="89"/>
                    <a:pt x="140" y="94"/>
                    <a:pt x="140" y="91"/>
                  </a:cubicBezTo>
                  <a:cubicBezTo>
                    <a:pt x="142" y="92"/>
                    <a:pt x="143" y="96"/>
                    <a:pt x="143" y="99"/>
                  </a:cubicBezTo>
                  <a:cubicBezTo>
                    <a:pt x="142" y="101"/>
                    <a:pt x="145" y="100"/>
                    <a:pt x="146" y="101"/>
                  </a:cubicBezTo>
                  <a:cubicBezTo>
                    <a:pt x="147" y="104"/>
                    <a:pt x="144" y="110"/>
                    <a:pt x="144" y="113"/>
                  </a:cubicBezTo>
                  <a:cubicBezTo>
                    <a:pt x="141" y="115"/>
                    <a:pt x="142" y="111"/>
                    <a:pt x="141" y="110"/>
                  </a:cubicBezTo>
                  <a:cubicBezTo>
                    <a:pt x="139" y="109"/>
                    <a:pt x="135" y="110"/>
                    <a:pt x="134" y="106"/>
                  </a:cubicBezTo>
                  <a:cubicBezTo>
                    <a:pt x="129" y="107"/>
                    <a:pt x="129" y="102"/>
                    <a:pt x="123" y="103"/>
                  </a:cubicBezTo>
                  <a:cubicBezTo>
                    <a:pt x="123" y="106"/>
                    <a:pt x="128" y="104"/>
                    <a:pt x="129" y="106"/>
                  </a:cubicBezTo>
                  <a:cubicBezTo>
                    <a:pt x="124" y="111"/>
                    <a:pt x="133" y="108"/>
                    <a:pt x="129" y="110"/>
                  </a:cubicBezTo>
                  <a:cubicBezTo>
                    <a:pt x="129" y="112"/>
                    <a:pt x="132" y="112"/>
                    <a:pt x="134" y="113"/>
                  </a:cubicBezTo>
                  <a:cubicBezTo>
                    <a:pt x="135" y="114"/>
                    <a:pt x="134" y="115"/>
                    <a:pt x="136" y="115"/>
                  </a:cubicBezTo>
                  <a:cubicBezTo>
                    <a:pt x="138" y="115"/>
                    <a:pt x="138" y="115"/>
                    <a:pt x="138" y="117"/>
                  </a:cubicBezTo>
                  <a:cubicBezTo>
                    <a:pt x="134" y="118"/>
                    <a:pt x="132" y="117"/>
                    <a:pt x="129" y="115"/>
                  </a:cubicBezTo>
                  <a:cubicBezTo>
                    <a:pt x="127" y="113"/>
                    <a:pt x="123" y="114"/>
                    <a:pt x="120" y="112"/>
                  </a:cubicBezTo>
                  <a:cubicBezTo>
                    <a:pt x="119" y="111"/>
                    <a:pt x="115" y="109"/>
                    <a:pt x="113" y="109"/>
                  </a:cubicBezTo>
                  <a:cubicBezTo>
                    <a:pt x="111" y="109"/>
                    <a:pt x="111" y="107"/>
                    <a:pt x="110" y="106"/>
                  </a:cubicBezTo>
                  <a:cubicBezTo>
                    <a:pt x="109" y="105"/>
                    <a:pt x="106" y="106"/>
                    <a:pt x="105" y="105"/>
                  </a:cubicBezTo>
                  <a:cubicBezTo>
                    <a:pt x="104" y="104"/>
                    <a:pt x="104" y="102"/>
                    <a:pt x="103" y="101"/>
                  </a:cubicBezTo>
                  <a:cubicBezTo>
                    <a:pt x="103" y="100"/>
                    <a:pt x="99" y="101"/>
                    <a:pt x="101" y="98"/>
                  </a:cubicBezTo>
                  <a:cubicBezTo>
                    <a:pt x="95" y="98"/>
                    <a:pt x="94" y="92"/>
                    <a:pt x="91" y="89"/>
                  </a:cubicBezTo>
                  <a:cubicBezTo>
                    <a:pt x="92" y="89"/>
                    <a:pt x="90" y="84"/>
                    <a:pt x="92" y="82"/>
                  </a:cubicBezTo>
                  <a:cubicBezTo>
                    <a:pt x="92" y="82"/>
                    <a:pt x="95" y="83"/>
                    <a:pt x="95" y="82"/>
                  </a:cubicBezTo>
                  <a:cubicBezTo>
                    <a:pt x="95" y="82"/>
                    <a:pt x="93" y="80"/>
                    <a:pt x="94" y="78"/>
                  </a:cubicBezTo>
                  <a:cubicBezTo>
                    <a:pt x="94" y="78"/>
                    <a:pt x="96" y="78"/>
                    <a:pt x="96" y="78"/>
                  </a:cubicBezTo>
                  <a:cubicBezTo>
                    <a:pt x="97" y="77"/>
                    <a:pt x="96" y="74"/>
                    <a:pt x="96" y="73"/>
                  </a:cubicBezTo>
                  <a:cubicBezTo>
                    <a:pt x="97" y="72"/>
                    <a:pt x="99" y="73"/>
                    <a:pt x="99" y="73"/>
                  </a:cubicBezTo>
                  <a:cubicBezTo>
                    <a:pt x="101" y="71"/>
                    <a:pt x="99" y="67"/>
                    <a:pt x="101" y="66"/>
                  </a:cubicBezTo>
                  <a:cubicBezTo>
                    <a:pt x="100" y="64"/>
                    <a:pt x="98" y="64"/>
                    <a:pt x="96" y="64"/>
                  </a:cubicBezTo>
                  <a:cubicBezTo>
                    <a:pt x="96" y="57"/>
                    <a:pt x="96" y="57"/>
                    <a:pt x="96" y="57"/>
                  </a:cubicBezTo>
                  <a:cubicBezTo>
                    <a:pt x="95" y="57"/>
                    <a:pt x="94" y="57"/>
                    <a:pt x="94" y="59"/>
                  </a:cubicBezTo>
                  <a:cubicBezTo>
                    <a:pt x="91" y="57"/>
                    <a:pt x="92" y="54"/>
                    <a:pt x="91" y="53"/>
                  </a:cubicBezTo>
                  <a:cubicBezTo>
                    <a:pt x="90" y="53"/>
                    <a:pt x="89" y="55"/>
                    <a:pt x="88" y="54"/>
                  </a:cubicBezTo>
                  <a:cubicBezTo>
                    <a:pt x="88" y="54"/>
                    <a:pt x="87" y="53"/>
                    <a:pt x="87" y="53"/>
                  </a:cubicBezTo>
                  <a:cubicBezTo>
                    <a:pt x="86" y="52"/>
                    <a:pt x="84" y="50"/>
                    <a:pt x="84" y="50"/>
                  </a:cubicBezTo>
                  <a:cubicBezTo>
                    <a:pt x="83" y="50"/>
                    <a:pt x="82" y="52"/>
                    <a:pt x="81" y="52"/>
                  </a:cubicBezTo>
                  <a:cubicBezTo>
                    <a:pt x="81" y="51"/>
                    <a:pt x="79" y="48"/>
                    <a:pt x="75" y="49"/>
                  </a:cubicBezTo>
                  <a:cubicBezTo>
                    <a:pt x="81" y="42"/>
                    <a:pt x="68" y="46"/>
                    <a:pt x="70" y="39"/>
                  </a:cubicBezTo>
                  <a:cubicBezTo>
                    <a:pt x="66" y="39"/>
                    <a:pt x="63" y="39"/>
                    <a:pt x="63" y="43"/>
                  </a:cubicBezTo>
                  <a:cubicBezTo>
                    <a:pt x="61" y="44"/>
                    <a:pt x="59" y="42"/>
                    <a:pt x="59" y="42"/>
                  </a:cubicBezTo>
                  <a:cubicBezTo>
                    <a:pt x="57" y="42"/>
                    <a:pt x="56" y="43"/>
                    <a:pt x="54" y="43"/>
                  </a:cubicBezTo>
                  <a:cubicBezTo>
                    <a:pt x="52" y="43"/>
                    <a:pt x="51" y="42"/>
                    <a:pt x="49" y="42"/>
                  </a:cubicBezTo>
                  <a:cubicBezTo>
                    <a:pt x="46" y="42"/>
                    <a:pt x="46" y="43"/>
                    <a:pt x="43" y="43"/>
                  </a:cubicBezTo>
                  <a:cubicBezTo>
                    <a:pt x="40" y="43"/>
                    <a:pt x="39" y="42"/>
                    <a:pt x="37" y="42"/>
                  </a:cubicBezTo>
                  <a:cubicBezTo>
                    <a:pt x="31" y="41"/>
                    <a:pt x="26" y="42"/>
                    <a:pt x="19" y="40"/>
                  </a:cubicBezTo>
                  <a:cubicBezTo>
                    <a:pt x="19" y="40"/>
                    <a:pt x="17" y="38"/>
                    <a:pt x="16" y="37"/>
                  </a:cubicBezTo>
                  <a:cubicBezTo>
                    <a:pt x="14" y="37"/>
                    <a:pt x="12" y="38"/>
                    <a:pt x="12" y="35"/>
                  </a:cubicBezTo>
                  <a:cubicBezTo>
                    <a:pt x="10" y="34"/>
                    <a:pt x="5" y="36"/>
                    <a:pt x="7" y="32"/>
                  </a:cubicBezTo>
                  <a:cubicBezTo>
                    <a:pt x="11" y="33"/>
                    <a:pt x="13" y="30"/>
                    <a:pt x="15" y="29"/>
                  </a:cubicBezTo>
                  <a:cubicBezTo>
                    <a:pt x="13" y="26"/>
                    <a:pt x="5" y="28"/>
                    <a:pt x="4" y="25"/>
                  </a:cubicBezTo>
                  <a:cubicBezTo>
                    <a:pt x="3" y="25"/>
                    <a:pt x="2" y="25"/>
                    <a:pt x="2" y="26"/>
                  </a:cubicBezTo>
                  <a:cubicBezTo>
                    <a:pt x="0" y="26"/>
                    <a:pt x="4" y="20"/>
                    <a:pt x="5" y="19"/>
                  </a:cubicBezTo>
                  <a:cubicBezTo>
                    <a:pt x="4" y="14"/>
                    <a:pt x="8" y="13"/>
                    <a:pt x="7" y="8"/>
                  </a:cubicBezTo>
                  <a:moveTo>
                    <a:pt x="109" y="81"/>
                  </a:moveTo>
                  <a:cubicBezTo>
                    <a:pt x="110" y="78"/>
                    <a:pt x="116" y="80"/>
                    <a:pt x="119" y="80"/>
                  </a:cubicBezTo>
                  <a:cubicBezTo>
                    <a:pt x="119" y="77"/>
                    <a:pt x="117" y="77"/>
                    <a:pt x="116" y="75"/>
                  </a:cubicBezTo>
                  <a:cubicBezTo>
                    <a:pt x="114" y="73"/>
                    <a:pt x="111" y="75"/>
                    <a:pt x="108" y="73"/>
                  </a:cubicBezTo>
                  <a:cubicBezTo>
                    <a:pt x="108" y="75"/>
                    <a:pt x="106" y="81"/>
                    <a:pt x="109" y="81"/>
                  </a:cubicBezTo>
                </a:path>
              </a:pathLst>
            </a:custGeom>
            <a:grpFill/>
            <a:ln>
              <a:noFill/>
            </a:ln>
          </p:spPr>
          <p:txBody>
            <a:bodyPr/>
            <a:lstStyle/>
            <a:p>
              <a:pPr defTabSz="1228090">
                <a:defRPr/>
              </a:pPr>
              <a:endParaRPr lang="zh-CN" altLang="en-US">
                <a:latin typeface="+mn-lt"/>
                <a:ea typeface="+mn-ea"/>
              </a:endParaRPr>
            </a:p>
          </p:txBody>
        </p:sp>
        <p:sp>
          <p:nvSpPr>
            <p:cNvPr id="87" name="Freeform 94"/>
            <p:cNvSpPr/>
            <p:nvPr/>
          </p:nvSpPr>
          <p:spPr bwMode="auto">
            <a:xfrm>
              <a:off x="1816100" y="1190625"/>
              <a:ext cx="388938" cy="193675"/>
            </a:xfrm>
            <a:custGeom>
              <a:avLst/>
              <a:gdLst>
                <a:gd name="T0" fmla="*/ 12 w 104"/>
                <a:gd name="T1" fmla="*/ 40 h 52"/>
                <a:gd name="T2" fmla="*/ 13 w 104"/>
                <a:gd name="T3" fmla="*/ 36 h 52"/>
                <a:gd name="T4" fmla="*/ 19 w 104"/>
                <a:gd name="T5" fmla="*/ 34 h 52"/>
                <a:gd name="T6" fmla="*/ 22 w 104"/>
                <a:gd name="T7" fmla="*/ 33 h 52"/>
                <a:gd name="T8" fmla="*/ 37 w 104"/>
                <a:gd name="T9" fmla="*/ 31 h 52"/>
                <a:gd name="T10" fmla="*/ 22 w 104"/>
                <a:gd name="T11" fmla="*/ 30 h 52"/>
                <a:gd name="T12" fmla="*/ 20 w 104"/>
                <a:gd name="T13" fmla="*/ 29 h 52"/>
                <a:gd name="T14" fmla="*/ 16 w 104"/>
                <a:gd name="T15" fmla="*/ 30 h 52"/>
                <a:gd name="T16" fmla="*/ 7 w 104"/>
                <a:gd name="T17" fmla="*/ 29 h 52"/>
                <a:gd name="T18" fmla="*/ 15 w 104"/>
                <a:gd name="T19" fmla="*/ 23 h 52"/>
                <a:gd name="T20" fmla="*/ 19 w 104"/>
                <a:gd name="T21" fmla="*/ 23 h 52"/>
                <a:gd name="T22" fmla="*/ 3 w 104"/>
                <a:gd name="T23" fmla="*/ 20 h 52"/>
                <a:gd name="T24" fmla="*/ 0 w 104"/>
                <a:gd name="T25" fmla="*/ 16 h 52"/>
                <a:gd name="T26" fmla="*/ 7 w 104"/>
                <a:gd name="T27" fmla="*/ 10 h 52"/>
                <a:gd name="T28" fmla="*/ 7 w 104"/>
                <a:gd name="T29" fmla="*/ 9 h 52"/>
                <a:gd name="T30" fmla="*/ 22 w 104"/>
                <a:gd name="T31" fmla="*/ 3 h 52"/>
                <a:gd name="T32" fmla="*/ 26 w 104"/>
                <a:gd name="T33" fmla="*/ 1 h 52"/>
                <a:gd name="T34" fmla="*/ 29 w 104"/>
                <a:gd name="T35" fmla="*/ 2 h 52"/>
                <a:gd name="T36" fmla="*/ 31 w 104"/>
                <a:gd name="T37" fmla="*/ 8 h 52"/>
                <a:gd name="T38" fmla="*/ 29 w 104"/>
                <a:gd name="T39" fmla="*/ 9 h 52"/>
                <a:gd name="T40" fmla="*/ 31 w 104"/>
                <a:gd name="T41" fmla="*/ 10 h 52"/>
                <a:gd name="T42" fmla="*/ 33 w 104"/>
                <a:gd name="T43" fmla="*/ 8 h 52"/>
                <a:gd name="T44" fmla="*/ 41 w 104"/>
                <a:gd name="T45" fmla="*/ 6 h 52"/>
                <a:gd name="T46" fmla="*/ 45 w 104"/>
                <a:gd name="T47" fmla="*/ 13 h 52"/>
                <a:gd name="T48" fmla="*/ 51 w 104"/>
                <a:gd name="T49" fmla="*/ 10 h 52"/>
                <a:gd name="T50" fmla="*/ 55 w 104"/>
                <a:gd name="T51" fmla="*/ 6 h 52"/>
                <a:gd name="T52" fmla="*/ 59 w 104"/>
                <a:gd name="T53" fmla="*/ 8 h 52"/>
                <a:gd name="T54" fmla="*/ 61 w 104"/>
                <a:gd name="T55" fmla="*/ 13 h 52"/>
                <a:gd name="T56" fmla="*/ 64 w 104"/>
                <a:gd name="T57" fmla="*/ 19 h 52"/>
                <a:gd name="T58" fmla="*/ 69 w 104"/>
                <a:gd name="T59" fmla="*/ 15 h 52"/>
                <a:gd name="T60" fmla="*/ 65 w 104"/>
                <a:gd name="T61" fmla="*/ 12 h 52"/>
                <a:gd name="T62" fmla="*/ 65 w 104"/>
                <a:gd name="T63" fmla="*/ 3 h 52"/>
                <a:gd name="T64" fmla="*/ 71 w 104"/>
                <a:gd name="T65" fmla="*/ 2 h 52"/>
                <a:gd name="T66" fmla="*/ 76 w 104"/>
                <a:gd name="T67" fmla="*/ 12 h 52"/>
                <a:gd name="T68" fmla="*/ 80 w 104"/>
                <a:gd name="T69" fmla="*/ 15 h 52"/>
                <a:gd name="T70" fmla="*/ 83 w 104"/>
                <a:gd name="T71" fmla="*/ 19 h 52"/>
                <a:gd name="T72" fmla="*/ 82 w 104"/>
                <a:gd name="T73" fmla="*/ 23 h 52"/>
                <a:gd name="T74" fmla="*/ 86 w 104"/>
                <a:gd name="T75" fmla="*/ 29 h 52"/>
                <a:gd name="T76" fmla="*/ 99 w 104"/>
                <a:gd name="T77" fmla="*/ 30 h 52"/>
                <a:gd name="T78" fmla="*/ 103 w 104"/>
                <a:gd name="T79" fmla="*/ 34 h 52"/>
                <a:gd name="T80" fmla="*/ 104 w 104"/>
                <a:gd name="T81" fmla="*/ 37 h 52"/>
                <a:gd name="T82" fmla="*/ 93 w 104"/>
                <a:gd name="T83" fmla="*/ 37 h 52"/>
                <a:gd name="T84" fmla="*/ 96 w 104"/>
                <a:gd name="T85" fmla="*/ 47 h 52"/>
                <a:gd name="T86" fmla="*/ 80 w 104"/>
                <a:gd name="T87" fmla="*/ 47 h 52"/>
                <a:gd name="T88" fmla="*/ 61 w 104"/>
                <a:gd name="T89" fmla="*/ 47 h 52"/>
                <a:gd name="T90" fmla="*/ 54 w 104"/>
                <a:gd name="T91" fmla="*/ 48 h 52"/>
                <a:gd name="T92" fmla="*/ 52 w 104"/>
                <a:gd name="T93" fmla="*/ 51 h 52"/>
                <a:gd name="T94" fmla="*/ 34 w 104"/>
                <a:gd name="T95" fmla="*/ 51 h 52"/>
                <a:gd name="T96" fmla="*/ 29 w 104"/>
                <a:gd name="T97" fmla="*/ 43 h 52"/>
                <a:gd name="T98" fmla="*/ 17 w 104"/>
                <a:gd name="T99" fmla="*/ 40 h 52"/>
                <a:gd name="T100" fmla="*/ 16 w 104"/>
                <a:gd name="T101" fmla="*/ 41 h 52"/>
                <a:gd name="T102" fmla="*/ 16 w 104"/>
                <a:gd name="T103" fmla="*/ 38 h 52"/>
                <a:gd name="T104" fmla="*/ 12 w 104"/>
                <a:gd name="T105"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52">
                  <a:moveTo>
                    <a:pt x="12" y="40"/>
                  </a:moveTo>
                  <a:cubicBezTo>
                    <a:pt x="9" y="40"/>
                    <a:pt x="12" y="36"/>
                    <a:pt x="13" y="36"/>
                  </a:cubicBezTo>
                  <a:cubicBezTo>
                    <a:pt x="13" y="34"/>
                    <a:pt x="17" y="35"/>
                    <a:pt x="19" y="34"/>
                  </a:cubicBezTo>
                  <a:cubicBezTo>
                    <a:pt x="20" y="34"/>
                    <a:pt x="20" y="33"/>
                    <a:pt x="22" y="33"/>
                  </a:cubicBezTo>
                  <a:cubicBezTo>
                    <a:pt x="27" y="32"/>
                    <a:pt x="33" y="35"/>
                    <a:pt x="37" y="31"/>
                  </a:cubicBezTo>
                  <a:cubicBezTo>
                    <a:pt x="36" y="28"/>
                    <a:pt x="27" y="31"/>
                    <a:pt x="22" y="30"/>
                  </a:cubicBezTo>
                  <a:cubicBezTo>
                    <a:pt x="21" y="30"/>
                    <a:pt x="20" y="29"/>
                    <a:pt x="20" y="29"/>
                  </a:cubicBezTo>
                  <a:cubicBezTo>
                    <a:pt x="19" y="29"/>
                    <a:pt x="18" y="30"/>
                    <a:pt x="16" y="30"/>
                  </a:cubicBezTo>
                  <a:cubicBezTo>
                    <a:pt x="13" y="30"/>
                    <a:pt x="10" y="28"/>
                    <a:pt x="7" y="29"/>
                  </a:cubicBezTo>
                  <a:cubicBezTo>
                    <a:pt x="4" y="25"/>
                    <a:pt x="14" y="26"/>
                    <a:pt x="15" y="23"/>
                  </a:cubicBezTo>
                  <a:cubicBezTo>
                    <a:pt x="15" y="21"/>
                    <a:pt x="18" y="23"/>
                    <a:pt x="19" y="23"/>
                  </a:cubicBezTo>
                  <a:cubicBezTo>
                    <a:pt x="18" y="15"/>
                    <a:pt x="10" y="23"/>
                    <a:pt x="3" y="20"/>
                  </a:cubicBezTo>
                  <a:cubicBezTo>
                    <a:pt x="0" y="18"/>
                    <a:pt x="6" y="16"/>
                    <a:pt x="0" y="16"/>
                  </a:cubicBezTo>
                  <a:cubicBezTo>
                    <a:pt x="2" y="13"/>
                    <a:pt x="2" y="9"/>
                    <a:pt x="7" y="10"/>
                  </a:cubicBezTo>
                  <a:cubicBezTo>
                    <a:pt x="9" y="10"/>
                    <a:pt x="8" y="9"/>
                    <a:pt x="7" y="9"/>
                  </a:cubicBezTo>
                  <a:cubicBezTo>
                    <a:pt x="10" y="6"/>
                    <a:pt x="16" y="5"/>
                    <a:pt x="22" y="3"/>
                  </a:cubicBezTo>
                  <a:cubicBezTo>
                    <a:pt x="23" y="3"/>
                    <a:pt x="23" y="0"/>
                    <a:pt x="26" y="1"/>
                  </a:cubicBezTo>
                  <a:cubicBezTo>
                    <a:pt x="26" y="2"/>
                    <a:pt x="27" y="2"/>
                    <a:pt x="29" y="2"/>
                  </a:cubicBezTo>
                  <a:cubicBezTo>
                    <a:pt x="28" y="6"/>
                    <a:pt x="26" y="7"/>
                    <a:pt x="31" y="8"/>
                  </a:cubicBezTo>
                  <a:cubicBezTo>
                    <a:pt x="31" y="9"/>
                    <a:pt x="30" y="9"/>
                    <a:pt x="29" y="9"/>
                  </a:cubicBezTo>
                  <a:cubicBezTo>
                    <a:pt x="28" y="10"/>
                    <a:pt x="30" y="11"/>
                    <a:pt x="31" y="10"/>
                  </a:cubicBezTo>
                  <a:cubicBezTo>
                    <a:pt x="33" y="10"/>
                    <a:pt x="32" y="8"/>
                    <a:pt x="33" y="8"/>
                  </a:cubicBezTo>
                  <a:cubicBezTo>
                    <a:pt x="36" y="6"/>
                    <a:pt x="38" y="7"/>
                    <a:pt x="41" y="6"/>
                  </a:cubicBezTo>
                  <a:cubicBezTo>
                    <a:pt x="43" y="8"/>
                    <a:pt x="46" y="9"/>
                    <a:pt x="45" y="13"/>
                  </a:cubicBezTo>
                  <a:cubicBezTo>
                    <a:pt x="48" y="13"/>
                    <a:pt x="47" y="9"/>
                    <a:pt x="51" y="10"/>
                  </a:cubicBezTo>
                  <a:cubicBezTo>
                    <a:pt x="52" y="9"/>
                    <a:pt x="54" y="8"/>
                    <a:pt x="55" y="6"/>
                  </a:cubicBezTo>
                  <a:cubicBezTo>
                    <a:pt x="56" y="7"/>
                    <a:pt x="57" y="8"/>
                    <a:pt x="59" y="8"/>
                  </a:cubicBezTo>
                  <a:cubicBezTo>
                    <a:pt x="60" y="10"/>
                    <a:pt x="60" y="11"/>
                    <a:pt x="61" y="13"/>
                  </a:cubicBezTo>
                  <a:cubicBezTo>
                    <a:pt x="62" y="15"/>
                    <a:pt x="65" y="15"/>
                    <a:pt x="64" y="19"/>
                  </a:cubicBezTo>
                  <a:cubicBezTo>
                    <a:pt x="66" y="18"/>
                    <a:pt x="66" y="15"/>
                    <a:pt x="69" y="15"/>
                  </a:cubicBezTo>
                  <a:cubicBezTo>
                    <a:pt x="69" y="13"/>
                    <a:pt x="66" y="13"/>
                    <a:pt x="65" y="12"/>
                  </a:cubicBezTo>
                  <a:cubicBezTo>
                    <a:pt x="64" y="9"/>
                    <a:pt x="66" y="7"/>
                    <a:pt x="65" y="3"/>
                  </a:cubicBezTo>
                  <a:cubicBezTo>
                    <a:pt x="68" y="4"/>
                    <a:pt x="68" y="2"/>
                    <a:pt x="71" y="2"/>
                  </a:cubicBezTo>
                  <a:cubicBezTo>
                    <a:pt x="71" y="5"/>
                    <a:pt x="74" y="8"/>
                    <a:pt x="76" y="12"/>
                  </a:cubicBezTo>
                  <a:cubicBezTo>
                    <a:pt x="77" y="12"/>
                    <a:pt x="79" y="18"/>
                    <a:pt x="80" y="15"/>
                  </a:cubicBezTo>
                  <a:cubicBezTo>
                    <a:pt x="82" y="15"/>
                    <a:pt x="81" y="19"/>
                    <a:pt x="83" y="19"/>
                  </a:cubicBezTo>
                  <a:cubicBezTo>
                    <a:pt x="83" y="21"/>
                    <a:pt x="83" y="23"/>
                    <a:pt x="82" y="23"/>
                  </a:cubicBezTo>
                  <a:cubicBezTo>
                    <a:pt x="82" y="26"/>
                    <a:pt x="87" y="24"/>
                    <a:pt x="86" y="29"/>
                  </a:cubicBezTo>
                  <a:cubicBezTo>
                    <a:pt x="91" y="26"/>
                    <a:pt x="92" y="31"/>
                    <a:pt x="99" y="30"/>
                  </a:cubicBezTo>
                  <a:cubicBezTo>
                    <a:pt x="96" y="36"/>
                    <a:pt x="102" y="33"/>
                    <a:pt x="103" y="34"/>
                  </a:cubicBezTo>
                  <a:cubicBezTo>
                    <a:pt x="103" y="34"/>
                    <a:pt x="100" y="38"/>
                    <a:pt x="104" y="37"/>
                  </a:cubicBezTo>
                  <a:cubicBezTo>
                    <a:pt x="102" y="44"/>
                    <a:pt x="99" y="35"/>
                    <a:pt x="93" y="37"/>
                  </a:cubicBezTo>
                  <a:cubicBezTo>
                    <a:pt x="92" y="43"/>
                    <a:pt x="98" y="41"/>
                    <a:pt x="96" y="47"/>
                  </a:cubicBezTo>
                  <a:cubicBezTo>
                    <a:pt x="91" y="48"/>
                    <a:pt x="84" y="50"/>
                    <a:pt x="80" y="47"/>
                  </a:cubicBezTo>
                  <a:cubicBezTo>
                    <a:pt x="76" y="44"/>
                    <a:pt x="67" y="43"/>
                    <a:pt x="61" y="47"/>
                  </a:cubicBezTo>
                  <a:cubicBezTo>
                    <a:pt x="59" y="48"/>
                    <a:pt x="57" y="47"/>
                    <a:pt x="54" y="48"/>
                  </a:cubicBezTo>
                  <a:cubicBezTo>
                    <a:pt x="53" y="49"/>
                    <a:pt x="53" y="50"/>
                    <a:pt x="52" y="51"/>
                  </a:cubicBezTo>
                  <a:cubicBezTo>
                    <a:pt x="49" y="49"/>
                    <a:pt x="41" y="52"/>
                    <a:pt x="34" y="51"/>
                  </a:cubicBezTo>
                  <a:cubicBezTo>
                    <a:pt x="32" y="48"/>
                    <a:pt x="30" y="46"/>
                    <a:pt x="29" y="43"/>
                  </a:cubicBezTo>
                  <a:cubicBezTo>
                    <a:pt x="24" y="42"/>
                    <a:pt x="18" y="44"/>
                    <a:pt x="17" y="40"/>
                  </a:cubicBezTo>
                  <a:cubicBezTo>
                    <a:pt x="16" y="40"/>
                    <a:pt x="16" y="40"/>
                    <a:pt x="16" y="41"/>
                  </a:cubicBezTo>
                  <a:cubicBezTo>
                    <a:pt x="14" y="41"/>
                    <a:pt x="14" y="38"/>
                    <a:pt x="16" y="38"/>
                  </a:cubicBezTo>
                  <a:cubicBezTo>
                    <a:pt x="16" y="36"/>
                    <a:pt x="12" y="39"/>
                    <a:pt x="12" y="40"/>
                  </a:cubicBezTo>
                </a:path>
              </a:pathLst>
            </a:custGeom>
            <a:grpFill/>
            <a:ln>
              <a:noFill/>
            </a:ln>
          </p:spPr>
          <p:txBody>
            <a:bodyPr/>
            <a:lstStyle/>
            <a:p>
              <a:pPr defTabSz="1228090">
                <a:defRPr/>
              </a:pPr>
              <a:endParaRPr lang="zh-CN" altLang="en-US">
                <a:latin typeface="+mn-lt"/>
                <a:ea typeface="+mn-ea"/>
              </a:endParaRPr>
            </a:p>
          </p:txBody>
        </p:sp>
        <p:sp>
          <p:nvSpPr>
            <p:cNvPr id="88" name="Freeform 95"/>
            <p:cNvSpPr>
              <a:spLocks noEditPoints="1"/>
            </p:cNvSpPr>
            <p:nvPr/>
          </p:nvSpPr>
          <p:spPr bwMode="auto">
            <a:xfrm>
              <a:off x="776287" y="1235075"/>
              <a:ext cx="2790825" cy="3240088"/>
            </a:xfrm>
            <a:custGeom>
              <a:avLst/>
              <a:gdLst>
                <a:gd name="T0" fmla="*/ 486 w 744"/>
                <a:gd name="T1" fmla="*/ 57 h 864"/>
                <a:gd name="T2" fmla="*/ 437 w 744"/>
                <a:gd name="T3" fmla="*/ 91 h 864"/>
                <a:gd name="T4" fmla="*/ 432 w 744"/>
                <a:gd name="T5" fmla="*/ 142 h 864"/>
                <a:gd name="T6" fmla="*/ 492 w 744"/>
                <a:gd name="T7" fmla="*/ 182 h 864"/>
                <a:gd name="T8" fmla="*/ 512 w 744"/>
                <a:gd name="T9" fmla="*/ 127 h 864"/>
                <a:gd name="T10" fmla="*/ 562 w 744"/>
                <a:gd name="T11" fmla="*/ 126 h 864"/>
                <a:gd name="T12" fmla="*/ 609 w 744"/>
                <a:gd name="T13" fmla="*/ 139 h 864"/>
                <a:gd name="T14" fmla="*/ 627 w 744"/>
                <a:gd name="T15" fmla="*/ 186 h 864"/>
                <a:gd name="T16" fmla="*/ 569 w 744"/>
                <a:gd name="T17" fmla="*/ 207 h 864"/>
                <a:gd name="T18" fmla="*/ 604 w 744"/>
                <a:gd name="T19" fmla="*/ 228 h 864"/>
                <a:gd name="T20" fmla="*/ 590 w 744"/>
                <a:gd name="T21" fmla="*/ 236 h 864"/>
                <a:gd name="T22" fmla="*/ 527 w 744"/>
                <a:gd name="T23" fmla="*/ 282 h 864"/>
                <a:gd name="T24" fmla="*/ 501 w 744"/>
                <a:gd name="T25" fmla="*/ 360 h 864"/>
                <a:gd name="T26" fmla="*/ 446 w 744"/>
                <a:gd name="T27" fmla="*/ 329 h 864"/>
                <a:gd name="T28" fmla="*/ 402 w 744"/>
                <a:gd name="T29" fmla="*/ 388 h 864"/>
                <a:gd name="T30" fmla="*/ 451 w 744"/>
                <a:gd name="T31" fmla="*/ 412 h 864"/>
                <a:gd name="T32" fmla="*/ 520 w 744"/>
                <a:gd name="T33" fmla="*/ 459 h 864"/>
                <a:gd name="T34" fmla="*/ 576 w 744"/>
                <a:gd name="T35" fmla="*/ 450 h 864"/>
                <a:gd name="T36" fmla="*/ 665 w 744"/>
                <a:gd name="T37" fmla="*/ 488 h 864"/>
                <a:gd name="T38" fmla="*/ 743 w 744"/>
                <a:gd name="T39" fmla="*/ 536 h 864"/>
                <a:gd name="T40" fmla="*/ 710 w 744"/>
                <a:gd name="T41" fmla="*/ 644 h 864"/>
                <a:gd name="T42" fmla="*/ 666 w 744"/>
                <a:gd name="T43" fmla="*/ 691 h 864"/>
                <a:gd name="T44" fmla="*/ 624 w 744"/>
                <a:gd name="T45" fmla="*/ 738 h 864"/>
                <a:gd name="T46" fmla="*/ 586 w 744"/>
                <a:gd name="T47" fmla="*/ 781 h 864"/>
                <a:gd name="T48" fmla="*/ 569 w 744"/>
                <a:gd name="T49" fmla="*/ 815 h 864"/>
                <a:gd name="T50" fmla="*/ 538 w 744"/>
                <a:gd name="T51" fmla="*/ 849 h 864"/>
                <a:gd name="T52" fmla="*/ 529 w 744"/>
                <a:gd name="T53" fmla="*/ 802 h 864"/>
                <a:gd name="T54" fmla="*/ 552 w 744"/>
                <a:gd name="T55" fmla="*/ 705 h 864"/>
                <a:gd name="T56" fmla="*/ 550 w 744"/>
                <a:gd name="T57" fmla="*/ 613 h 864"/>
                <a:gd name="T58" fmla="*/ 501 w 744"/>
                <a:gd name="T59" fmla="*/ 550 h 864"/>
                <a:gd name="T60" fmla="*/ 510 w 744"/>
                <a:gd name="T61" fmla="*/ 498 h 864"/>
                <a:gd name="T62" fmla="*/ 467 w 744"/>
                <a:gd name="T63" fmla="*/ 443 h 864"/>
                <a:gd name="T64" fmla="*/ 421 w 744"/>
                <a:gd name="T65" fmla="*/ 415 h 864"/>
                <a:gd name="T66" fmla="*/ 349 w 744"/>
                <a:gd name="T67" fmla="*/ 374 h 864"/>
                <a:gd name="T68" fmla="*/ 308 w 744"/>
                <a:gd name="T69" fmla="*/ 332 h 864"/>
                <a:gd name="T70" fmla="*/ 308 w 744"/>
                <a:gd name="T71" fmla="*/ 349 h 864"/>
                <a:gd name="T72" fmla="*/ 266 w 744"/>
                <a:gd name="T73" fmla="*/ 296 h 864"/>
                <a:gd name="T74" fmla="*/ 240 w 744"/>
                <a:gd name="T75" fmla="*/ 202 h 864"/>
                <a:gd name="T76" fmla="*/ 224 w 744"/>
                <a:gd name="T77" fmla="*/ 177 h 864"/>
                <a:gd name="T78" fmla="*/ 183 w 744"/>
                <a:gd name="T79" fmla="*/ 132 h 864"/>
                <a:gd name="T80" fmla="*/ 113 w 744"/>
                <a:gd name="T81" fmla="*/ 109 h 864"/>
                <a:gd name="T82" fmla="*/ 78 w 744"/>
                <a:gd name="T83" fmla="*/ 127 h 864"/>
                <a:gd name="T84" fmla="*/ 43 w 744"/>
                <a:gd name="T85" fmla="*/ 150 h 864"/>
                <a:gd name="T86" fmla="*/ 18 w 744"/>
                <a:gd name="T87" fmla="*/ 116 h 864"/>
                <a:gd name="T88" fmla="*/ 7 w 744"/>
                <a:gd name="T89" fmla="*/ 74 h 864"/>
                <a:gd name="T90" fmla="*/ 21 w 744"/>
                <a:gd name="T91" fmla="*/ 48 h 864"/>
                <a:gd name="T92" fmla="*/ 71 w 744"/>
                <a:gd name="T93" fmla="*/ 17 h 864"/>
                <a:gd name="T94" fmla="*/ 192 w 744"/>
                <a:gd name="T95" fmla="*/ 29 h 864"/>
                <a:gd name="T96" fmla="*/ 249 w 744"/>
                <a:gd name="T97" fmla="*/ 32 h 864"/>
                <a:gd name="T98" fmla="*/ 339 w 744"/>
                <a:gd name="T99" fmla="*/ 56 h 864"/>
                <a:gd name="T100" fmla="*/ 404 w 744"/>
                <a:gd name="T101" fmla="*/ 41 h 864"/>
                <a:gd name="T102" fmla="*/ 422 w 744"/>
                <a:gd name="T103" fmla="*/ 10 h 864"/>
                <a:gd name="T104" fmla="*/ 456 w 744"/>
                <a:gd name="T105" fmla="*/ 39 h 864"/>
                <a:gd name="T106" fmla="*/ 244 w 744"/>
                <a:gd name="T107" fmla="*/ 66 h 864"/>
                <a:gd name="T108" fmla="*/ 314 w 744"/>
                <a:gd name="T109" fmla="*/ 102 h 864"/>
                <a:gd name="T110" fmla="*/ 303 w 744"/>
                <a:gd name="T111" fmla="*/ 101 h 864"/>
                <a:gd name="T112" fmla="*/ 401 w 744"/>
                <a:gd name="T113" fmla="*/ 189 h 864"/>
                <a:gd name="T114" fmla="*/ 433 w 744"/>
                <a:gd name="T115" fmla="*/ 223 h 864"/>
                <a:gd name="T116" fmla="*/ 461 w 744"/>
                <a:gd name="T117" fmla="*/ 205 h 864"/>
                <a:gd name="T118" fmla="*/ 456 w 744"/>
                <a:gd name="T119" fmla="*/ 257 h 864"/>
                <a:gd name="T120" fmla="*/ 505 w 744"/>
                <a:gd name="T121" fmla="*/ 240 h 864"/>
                <a:gd name="T122" fmla="*/ 491 w 744"/>
                <a:gd name="T123" fmla="*/ 2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4" h="864">
                  <a:moveTo>
                    <a:pt x="453" y="48"/>
                  </a:moveTo>
                  <a:cubicBezTo>
                    <a:pt x="453" y="50"/>
                    <a:pt x="457" y="45"/>
                    <a:pt x="456" y="52"/>
                  </a:cubicBezTo>
                  <a:cubicBezTo>
                    <a:pt x="460" y="52"/>
                    <a:pt x="460" y="52"/>
                    <a:pt x="460" y="52"/>
                  </a:cubicBezTo>
                  <a:cubicBezTo>
                    <a:pt x="462" y="51"/>
                    <a:pt x="463" y="48"/>
                    <a:pt x="463" y="45"/>
                  </a:cubicBezTo>
                  <a:cubicBezTo>
                    <a:pt x="464" y="44"/>
                    <a:pt x="466" y="43"/>
                    <a:pt x="465" y="41"/>
                  </a:cubicBezTo>
                  <a:cubicBezTo>
                    <a:pt x="470" y="42"/>
                    <a:pt x="467" y="36"/>
                    <a:pt x="471" y="38"/>
                  </a:cubicBezTo>
                  <a:cubicBezTo>
                    <a:pt x="471" y="28"/>
                    <a:pt x="471" y="28"/>
                    <a:pt x="471" y="28"/>
                  </a:cubicBezTo>
                  <a:cubicBezTo>
                    <a:pt x="476" y="27"/>
                    <a:pt x="478" y="26"/>
                    <a:pt x="482" y="28"/>
                  </a:cubicBezTo>
                  <a:cubicBezTo>
                    <a:pt x="484" y="28"/>
                    <a:pt x="483" y="31"/>
                    <a:pt x="484" y="32"/>
                  </a:cubicBezTo>
                  <a:cubicBezTo>
                    <a:pt x="484" y="32"/>
                    <a:pt x="486" y="32"/>
                    <a:pt x="486" y="32"/>
                  </a:cubicBezTo>
                  <a:cubicBezTo>
                    <a:pt x="488" y="33"/>
                    <a:pt x="489" y="35"/>
                    <a:pt x="491" y="35"/>
                  </a:cubicBezTo>
                  <a:cubicBezTo>
                    <a:pt x="491" y="39"/>
                    <a:pt x="489" y="41"/>
                    <a:pt x="486" y="42"/>
                  </a:cubicBezTo>
                  <a:cubicBezTo>
                    <a:pt x="489" y="44"/>
                    <a:pt x="488" y="49"/>
                    <a:pt x="492" y="50"/>
                  </a:cubicBezTo>
                  <a:cubicBezTo>
                    <a:pt x="491" y="54"/>
                    <a:pt x="487" y="54"/>
                    <a:pt x="486" y="57"/>
                  </a:cubicBezTo>
                  <a:cubicBezTo>
                    <a:pt x="484" y="57"/>
                    <a:pt x="483" y="60"/>
                    <a:pt x="482" y="57"/>
                  </a:cubicBezTo>
                  <a:cubicBezTo>
                    <a:pt x="480" y="59"/>
                    <a:pt x="480" y="62"/>
                    <a:pt x="478" y="64"/>
                  </a:cubicBezTo>
                  <a:cubicBezTo>
                    <a:pt x="476" y="63"/>
                    <a:pt x="479" y="60"/>
                    <a:pt x="472" y="62"/>
                  </a:cubicBezTo>
                  <a:cubicBezTo>
                    <a:pt x="472" y="60"/>
                    <a:pt x="474" y="60"/>
                    <a:pt x="475" y="60"/>
                  </a:cubicBezTo>
                  <a:cubicBezTo>
                    <a:pt x="472" y="56"/>
                    <a:pt x="467" y="61"/>
                    <a:pt x="463" y="60"/>
                  </a:cubicBezTo>
                  <a:cubicBezTo>
                    <a:pt x="464" y="65"/>
                    <a:pt x="463" y="63"/>
                    <a:pt x="463" y="69"/>
                  </a:cubicBezTo>
                  <a:cubicBezTo>
                    <a:pt x="461" y="69"/>
                    <a:pt x="462" y="67"/>
                    <a:pt x="461" y="66"/>
                  </a:cubicBezTo>
                  <a:cubicBezTo>
                    <a:pt x="458" y="66"/>
                    <a:pt x="459" y="71"/>
                    <a:pt x="454" y="70"/>
                  </a:cubicBezTo>
                  <a:cubicBezTo>
                    <a:pt x="455" y="72"/>
                    <a:pt x="457" y="71"/>
                    <a:pt x="457" y="73"/>
                  </a:cubicBezTo>
                  <a:cubicBezTo>
                    <a:pt x="457" y="75"/>
                    <a:pt x="455" y="76"/>
                    <a:pt x="456" y="78"/>
                  </a:cubicBezTo>
                  <a:cubicBezTo>
                    <a:pt x="452" y="75"/>
                    <a:pt x="448" y="84"/>
                    <a:pt x="447" y="83"/>
                  </a:cubicBezTo>
                  <a:cubicBezTo>
                    <a:pt x="446" y="82"/>
                    <a:pt x="445" y="81"/>
                    <a:pt x="444" y="85"/>
                  </a:cubicBezTo>
                  <a:cubicBezTo>
                    <a:pt x="439" y="85"/>
                    <a:pt x="439" y="85"/>
                    <a:pt x="439" y="85"/>
                  </a:cubicBezTo>
                  <a:cubicBezTo>
                    <a:pt x="437" y="86"/>
                    <a:pt x="438" y="89"/>
                    <a:pt x="437" y="91"/>
                  </a:cubicBezTo>
                  <a:cubicBezTo>
                    <a:pt x="436" y="89"/>
                    <a:pt x="435" y="90"/>
                    <a:pt x="435" y="92"/>
                  </a:cubicBezTo>
                  <a:cubicBezTo>
                    <a:pt x="432" y="90"/>
                    <a:pt x="431" y="92"/>
                    <a:pt x="428" y="92"/>
                  </a:cubicBezTo>
                  <a:cubicBezTo>
                    <a:pt x="429" y="94"/>
                    <a:pt x="429" y="96"/>
                    <a:pt x="429" y="98"/>
                  </a:cubicBezTo>
                  <a:cubicBezTo>
                    <a:pt x="426" y="95"/>
                    <a:pt x="427" y="99"/>
                    <a:pt x="425" y="102"/>
                  </a:cubicBezTo>
                  <a:cubicBezTo>
                    <a:pt x="423" y="105"/>
                    <a:pt x="419" y="108"/>
                    <a:pt x="419" y="115"/>
                  </a:cubicBezTo>
                  <a:cubicBezTo>
                    <a:pt x="416" y="117"/>
                    <a:pt x="415" y="121"/>
                    <a:pt x="412" y="123"/>
                  </a:cubicBezTo>
                  <a:cubicBezTo>
                    <a:pt x="412" y="126"/>
                    <a:pt x="414" y="123"/>
                    <a:pt x="414" y="123"/>
                  </a:cubicBezTo>
                  <a:cubicBezTo>
                    <a:pt x="415" y="123"/>
                    <a:pt x="414" y="124"/>
                    <a:pt x="415" y="125"/>
                  </a:cubicBezTo>
                  <a:cubicBezTo>
                    <a:pt x="416" y="125"/>
                    <a:pt x="417" y="127"/>
                    <a:pt x="418" y="127"/>
                  </a:cubicBezTo>
                  <a:cubicBezTo>
                    <a:pt x="419" y="128"/>
                    <a:pt x="420" y="125"/>
                    <a:pt x="423" y="127"/>
                  </a:cubicBezTo>
                  <a:cubicBezTo>
                    <a:pt x="424" y="128"/>
                    <a:pt x="425" y="129"/>
                    <a:pt x="426" y="129"/>
                  </a:cubicBezTo>
                  <a:cubicBezTo>
                    <a:pt x="426" y="135"/>
                    <a:pt x="426" y="135"/>
                    <a:pt x="426" y="135"/>
                  </a:cubicBezTo>
                  <a:cubicBezTo>
                    <a:pt x="427" y="136"/>
                    <a:pt x="429" y="135"/>
                    <a:pt x="429" y="137"/>
                  </a:cubicBezTo>
                  <a:cubicBezTo>
                    <a:pt x="430" y="139"/>
                    <a:pt x="432" y="139"/>
                    <a:pt x="432" y="142"/>
                  </a:cubicBezTo>
                  <a:cubicBezTo>
                    <a:pt x="439" y="141"/>
                    <a:pt x="444" y="143"/>
                    <a:pt x="449" y="142"/>
                  </a:cubicBezTo>
                  <a:cubicBezTo>
                    <a:pt x="449" y="146"/>
                    <a:pt x="455" y="145"/>
                    <a:pt x="458" y="149"/>
                  </a:cubicBezTo>
                  <a:cubicBezTo>
                    <a:pt x="459" y="149"/>
                    <a:pt x="460" y="148"/>
                    <a:pt x="460" y="150"/>
                  </a:cubicBezTo>
                  <a:cubicBezTo>
                    <a:pt x="460" y="152"/>
                    <a:pt x="461" y="150"/>
                    <a:pt x="461" y="150"/>
                  </a:cubicBezTo>
                  <a:cubicBezTo>
                    <a:pt x="463" y="150"/>
                    <a:pt x="463" y="152"/>
                    <a:pt x="464" y="153"/>
                  </a:cubicBezTo>
                  <a:cubicBezTo>
                    <a:pt x="466" y="154"/>
                    <a:pt x="469" y="152"/>
                    <a:pt x="468" y="156"/>
                  </a:cubicBezTo>
                  <a:cubicBezTo>
                    <a:pt x="476" y="155"/>
                    <a:pt x="480" y="158"/>
                    <a:pt x="486" y="158"/>
                  </a:cubicBezTo>
                  <a:cubicBezTo>
                    <a:pt x="487" y="163"/>
                    <a:pt x="485" y="167"/>
                    <a:pt x="488" y="170"/>
                  </a:cubicBezTo>
                  <a:cubicBezTo>
                    <a:pt x="488" y="169"/>
                    <a:pt x="489" y="172"/>
                    <a:pt x="489" y="171"/>
                  </a:cubicBezTo>
                  <a:cubicBezTo>
                    <a:pt x="490" y="172"/>
                    <a:pt x="488" y="174"/>
                    <a:pt x="488" y="174"/>
                  </a:cubicBezTo>
                  <a:cubicBezTo>
                    <a:pt x="489" y="175"/>
                    <a:pt x="490" y="174"/>
                    <a:pt x="491" y="175"/>
                  </a:cubicBezTo>
                  <a:cubicBezTo>
                    <a:pt x="491" y="176"/>
                    <a:pt x="488" y="179"/>
                    <a:pt x="492" y="178"/>
                  </a:cubicBezTo>
                  <a:cubicBezTo>
                    <a:pt x="491" y="179"/>
                    <a:pt x="491" y="180"/>
                    <a:pt x="491" y="182"/>
                  </a:cubicBezTo>
                  <a:cubicBezTo>
                    <a:pt x="491" y="184"/>
                    <a:pt x="492" y="183"/>
                    <a:pt x="492" y="182"/>
                  </a:cubicBezTo>
                  <a:cubicBezTo>
                    <a:pt x="494" y="182"/>
                    <a:pt x="493" y="184"/>
                    <a:pt x="493" y="185"/>
                  </a:cubicBezTo>
                  <a:cubicBezTo>
                    <a:pt x="494" y="185"/>
                    <a:pt x="496" y="185"/>
                    <a:pt x="496" y="185"/>
                  </a:cubicBezTo>
                  <a:cubicBezTo>
                    <a:pt x="498" y="187"/>
                    <a:pt x="503" y="187"/>
                    <a:pt x="508" y="185"/>
                  </a:cubicBezTo>
                  <a:cubicBezTo>
                    <a:pt x="509" y="179"/>
                    <a:pt x="509" y="177"/>
                    <a:pt x="508" y="171"/>
                  </a:cubicBezTo>
                  <a:cubicBezTo>
                    <a:pt x="508" y="169"/>
                    <a:pt x="505" y="170"/>
                    <a:pt x="505" y="170"/>
                  </a:cubicBezTo>
                  <a:cubicBezTo>
                    <a:pt x="503" y="167"/>
                    <a:pt x="507" y="162"/>
                    <a:pt x="502" y="164"/>
                  </a:cubicBezTo>
                  <a:cubicBezTo>
                    <a:pt x="503" y="163"/>
                    <a:pt x="505" y="163"/>
                    <a:pt x="505" y="160"/>
                  </a:cubicBezTo>
                  <a:cubicBezTo>
                    <a:pt x="511" y="161"/>
                    <a:pt x="510" y="157"/>
                    <a:pt x="515" y="157"/>
                  </a:cubicBezTo>
                  <a:cubicBezTo>
                    <a:pt x="517" y="157"/>
                    <a:pt x="515" y="154"/>
                    <a:pt x="516" y="153"/>
                  </a:cubicBezTo>
                  <a:cubicBezTo>
                    <a:pt x="516" y="153"/>
                    <a:pt x="520" y="155"/>
                    <a:pt x="520" y="153"/>
                  </a:cubicBezTo>
                  <a:cubicBezTo>
                    <a:pt x="517" y="147"/>
                    <a:pt x="522" y="141"/>
                    <a:pt x="519" y="137"/>
                  </a:cubicBezTo>
                  <a:cubicBezTo>
                    <a:pt x="519" y="135"/>
                    <a:pt x="517" y="137"/>
                    <a:pt x="517" y="137"/>
                  </a:cubicBezTo>
                  <a:cubicBezTo>
                    <a:pt x="515" y="136"/>
                    <a:pt x="518" y="132"/>
                    <a:pt x="513" y="133"/>
                  </a:cubicBezTo>
                  <a:cubicBezTo>
                    <a:pt x="513" y="131"/>
                    <a:pt x="511" y="130"/>
                    <a:pt x="512" y="127"/>
                  </a:cubicBezTo>
                  <a:cubicBezTo>
                    <a:pt x="511" y="124"/>
                    <a:pt x="513" y="123"/>
                    <a:pt x="516" y="123"/>
                  </a:cubicBezTo>
                  <a:cubicBezTo>
                    <a:pt x="513" y="122"/>
                    <a:pt x="518" y="114"/>
                    <a:pt x="512" y="113"/>
                  </a:cubicBezTo>
                  <a:cubicBezTo>
                    <a:pt x="513" y="112"/>
                    <a:pt x="513" y="111"/>
                    <a:pt x="513" y="109"/>
                  </a:cubicBezTo>
                  <a:cubicBezTo>
                    <a:pt x="513" y="110"/>
                    <a:pt x="512" y="109"/>
                    <a:pt x="512" y="108"/>
                  </a:cubicBezTo>
                  <a:cubicBezTo>
                    <a:pt x="512" y="108"/>
                    <a:pt x="513" y="108"/>
                    <a:pt x="513" y="106"/>
                  </a:cubicBezTo>
                  <a:cubicBezTo>
                    <a:pt x="513" y="105"/>
                    <a:pt x="512" y="105"/>
                    <a:pt x="512" y="104"/>
                  </a:cubicBezTo>
                  <a:cubicBezTo>
                    <a:pt x="512" y="102"/>
                    <a:pt x="515" y="99"/>
                    <a:pt x="512" y="98"/>
                  </a:cubicBezTo>
                  <a:cubicBezTo>
                    <a:pt x="512" y="96"/>
                    <a:pt x="523" y="95"/>
                    <a:pt x="522" y="99"/>
                  </a:cubicBezTo>
                  <a:cubicBezTo>
                    <a:pt x="527" y="99"/>
                    <a:pt x="535" y="101"/>
                    <a:pt x="537" y="97"/>
                  </a:cubicBezTo>
                  <a:cubicBezTo>
                    <a:pt x="540" y="101"/>
                    <a:pt x="547" y="100"/>
                    <a:pt x="547" y="108"/>
                  </a:cubicBezTo>
                  <a:cubicBezTo>
                    <a:pt x="558" y="108"/>
                    <a:pt x="558" y="108"/>
                    <a:pt x="558" y="108"/>
                  </a:cubicBezTo>
                  <a:cubicBezTo>
                    <a:pt x="558" y="110"/>
                    <a:pt x="559" y="110"/>
                    <a:pt x="561" y="111"/>
                  </a:cubicBezTo>
                  <a:cubicBezTo>
                    <a:pt x="561" y="113"/>
                    <a:pt x="560" y="116"/>
                    <a:pt x="561" y="119"/>
                  </a:cubicBezTo>
                  <a:cubicBezTo>
                    <a:pt x="561" y="122"/>
                    <a:pt x="565" y="125"/>
                    <a:pt x="562" y="126"/>
                  </a:cubicBezTo>
                  <a:cubicBezTo>
                    <a:pt x="562" y="128"/>
                    <a:pt x="565" y="127"/>
                    <a:pt x="566" y="127"/>
                  </a:cubicBezTo>
                  <a:cubicBezTo>
                    <a:pt x="566" y="132"/>
                    <a:pt x="572" y="129"/>
                    <a:pt x="568" y="133"/>
                  </a:cubicBezTo>
                  <a:cubicBezTo>
                    <a:pt x="574" y="134"/>
                    <a:pt x="575" y="131"/>
                    <a:pt x="580" y="132"/>
                  </a:cubicBezTo>
                  <a:cubicBezTo>
                    <a:pt x="581" y="130"/>
                    <a:pt x="580" y="129"/>
                    <a:pt x="579" y="129"/>
                  </a:cubicBezTo>
                  <a:cubicBezTo>
                    <a:pt x="580" y="126"/>
                    <a:pt x="581" y="126"/>
                    <a:pt x="583" y="127"/>
                  </a:cubicBezTo>
                  <a:cubicBezTo>
                    <a:pt x="582" y="123"/>
                    <a:pt x="586" y="123"/>
                    <a:pt x="588" y="122"/>
                  </a:cubicBezTo>
                  <a:cubicBezTo>
                    <a:pt x="588" y="121"/>
                    <a:pt x="586" y="121"/>
                    <a:pt x="586" y="120"/>
                  </a:cubicBezTo>
                  <a:cubicBezTo>
                    <a:pt x="586" y="119"/>
                    <a:pt x="589" y="118"/>
                    <a:pt x="592" y="118"/>
                  </a:cubicBezTo>
                  <a:cubicBezTo>
                    <a:pt x="589" y="121"/>
                    <a:pt x="591" y="121"/>
                    <a:pt x="595" y="125"/>
                  </a:cubicBezTo>
                  <a:cubicBezTo>
                    <a:pt x="596" y="127"/>
                    <a:pt x="598" y="130"/>
                    <a:pt x="603" y="130"/>
                  </a:cubicBezTo>
                  <a:cubicBezTo>
                    <a:pt x="603" y="132"/>
                    <a:pt x="600" y="131"/>
                    <a:pt x="600" y="133"/>
                  </a:cubicBezTo>
                  <a:cubicBezTo>
                    <a:pt x="601" y="135"/>
                    <a:pt x="603" y="135"/>
                    <a:pt x="603" y="137"/>
                  </a:cubicBezTo>
                  <a:cubicBezTo>
                    <a:pt x="605" y="138"/>
                    <a:pt x="604" y="135"/>
                    <a:pt x="604" y="135"/>
                  </a:cubicBezTo>
                  <a:cubicBezTo>
                    <a:pt x="608" y="133"/>
                    <a:pt x="603" y="140"/>
                    <a:pt x="609" y="139"/>
                  </a:cubicBezTo>
                  <a:cubicBezTo>
                    <a:pt x="606" y="142"/>
                    <a:pt x="610" y="144"/>
                    <a:pt x="606" y="147"/>
                  </a:cubicBezTo>
                  <a:cubicBezTo>
                    <a:pt x="606" y="150"/>
                    <a:pt x="610" y="149"/>
                    <a:pt x="611" y="150"/>
                  </a:cubicBezTo>
                  <a:cubicBezTo>
                    <a:pt x="612" y="150"/>
                    <a:pt x="609" y="152"/>
                    <a:pt x="610" y="153"/>
                  </a:cubicBezTo>
                  <a:cubicBezTo>
                    <a:pt x="611" y="153"/>
                    <a:pt x="613" y="154"/>
                    <a:pt x="614" y="154"/>
                  </a:cubicBezTo>
                  <a:cubicBezTo>
                    <a:pt x="615" y="155"/>
                    <a:pt x="616" y="156"/>
                    <a:pt x="617" y="157"/>
                  </a:cubicBezTo>
                  <a:cubicBezTo>
                    <a:pt x="619" y="158"/>
                    <a:pt x="622" y="159"/>
                    <a:pt x="624" y="161"/>
                  </a:cubicBezTo>
                  <a:cubicBezTo>
                    <a:pt x="626" y="162"/>
                    <a:pt x="627" y="156"/>
                    <a:pt x="628" y="160"/>
                  </a:cubicBezTo>
                  <a:cubicBezTo>
                    <a:pt x="628" y="164"/>
                    <a:pt x="625" y="164"/>
                    <a:pt x="621" y="164"/>
                  </a:cubicBezTo>
                  <a:cubicBezTo>
                    <a:pt x="624" y="167"/>
                    <a:pt x="628" y="168"/>
                    <a:pt x="632" y="168"/>
                  </a:cubicBezTo>
                  <a:cubicBezTo>
                    <a:pt x="632" y="171"/>
                    <a:pt x="633" y="171"/>
                    <a:pt x="635" y="171"/>
                  </a:cubicBezTo>
                  <a:cubicBezTo>
                    <a:pt x="635" y="174"/>
                    <a:pt x="635" y="175"/>
                    <a:pt x="638" y="175"/>
                  </a:cubicBezTo>
                  <a:cubicBezTo>
                    <a:pt x="637" y="177"/>
                    <a:pt x="636" y="179"/>
                    <a:pt x="637" y="182"/>
                  </a:cubicBezTo>
                  <a:cubicBezTo>
                    <a:pt x="634" y="183"/>
                    <a:pt x="631" y="183"/>
                    <a:pt x="628" y="185"/>
                  </a:cubicBezTo>
                  <a:cubicBezTo>
                    <a:pt x="627" y="186"/>
                    <a:pt x="628" y="186"/>
                    <a:pt x="627" y="186"/>
                  </a:cubicBezTo>
                  <a:cubicBezTo>
                    <a:pt x="625" y="186"/>
                    <a:pt x="624" y="186"/>
                    <a:pt x="624" y="188"/>
                  </a:cubicBezTo>
                  <a:cubicBezTo>
                    <a:pt x="624" y="190"/>
                    <a:pt x="621" y="188"/>
                    <a:pt x="621" y="188"/>
                  </a:cubicBezTo>
                  <a:cubicBezTo>
                    <a:pt x="621" y="188"/>
                    <a:pt x="619" y="190"/>
                    <a:pt x="618" y="191"/>
                  </a:cubicBezTo>
                  <a:cubicBezTo>
                    <a:pt x="618" y="191"/>
                    <a:pt x="618" y="194"/>
                    <a:pt x="617" y="195"/>
                  </a:cubicBezTo>
                  <a:cubicBezTo>
                    <a:pt x="616" y="196"/>
                    <a:pt x="611" y="195"/>
                    <a:pt x="614" y="196"/>
                  </a:cubicBezTo>
                  <a:cubicBezTo>
                    <a:pt x="613" y="199"/>
                    <a:pt x="608" y="198"/>
                    <a:pt x="606" y="198"/>
                  </a:cubicBezTo>
                  <a:cubicBezTo>
                    <a:pt x="603" y="198"/>
                    <a:pt x="600" y="198"/>
                    <a:pt x="597" y="198"/>
                  </a:cubicBezTo>
                  <a:cubicBezTo>
                    <a:pt x="595" y="198"/>
                    <a:pt x="595" y="197"/>
                    <a:pt x="593" y="196"/>
                  </a:cubicBezTo>
                  <a:cubicBezTo>
                    <a:pt x="587" y="195"/>
                    <a:pt x="581" y="197"/>
                    <a:pt x="575" y="198"/>
                  </a:cubicBezTo>
                  <a:cubicBezTo>
                    <a:pt x="570" y="200"/>
                    <a:pt x="568" y="205"/>
                    <a:pt x="562" y="206"/>
                  </a:cubicBezTo>
                  <a:cubicBezTo>
                    <a:pt x="565" y="209"/>
                    <a:pt x="560" y="210"/>
                    <a:pt x="558" y="212"/>
                  </a:cubicBezTo>
                  <a:cubicBezTo>
                    <a:pt x="559" y="213"/>
                    <a:pt x="560" y="214"/>
                    <a:pt x="559" y="216"/>
                  </a:cubicBezTo>
                  <a:cubicBezTo>
                    <a:pt x="562" y="215"/>
                    <a:pt x="562" y="212"/>
                    <a:pt x="564" y="210"/>
                  </a:cubicBezTo>
                  <a:cubicBezTo>
                    <a:pt x="565" y="209"/>
                    <a:pt x="569" y="210"/>
                    <a:pt x="569" y="207"/>
                  </a:cubicBezTo>
                  <a:cubicBezTo>
                    <a:pt x="570" y="203"/>
                    <a:pt x="572" y="211"/>
                    <a:pt x="572" y="205"/>
                  </a:cubicBezTo>
                  <a:cubicBezTo>
                    <a:pt x="574" y="204"/>
                    <a:pt x="575" y="206"/>
                    <a:pt x="575" y="206"/>
                  </a:cubicBezTo>
                  <a:cubicBezTo>
                    <a:pt x="576" y="206"/>
                    <a:pt x="576" y="203"/>
                    <a:pt x="576" y="203"/>
                  </a:cubicBezTo>
                  <a:cubicBezTo>
                    <a:pt x="579" y="203"/>
                    <a:pt x="582" y="204"/>
                    <a:pt x="586" y="203"/>
                  </a:cubicBezTo>
                  <a:cubicBezTo>
                    <a:pt x="586" y="205"/>
                    <a:pt x="588" y="204"/>
                    <a:pt x="588" y="203"/>
                  </a:cubicBezTo>
                  <a:cubicBezTo>
                    <a:pt x="590" y="203"/>
                    <a:pt x="590" y="211"/>
                    <a:pt x="586" y="209"/>
                  </a:cubicBezTo>
                  <a:cubicBezTo>
                    <a:pt x="589" y="212"/>
                    <a:pt x="584" y="213"/>
                    <a:pt x="585" y="219"/>
                  </a:cubicBezTo>
                  <a:cubicBezTo>
                    <a:pt x="585" y="220"/>
                    <a:pt x="586" y="221"/>
                    <a:pt x="586" y="223"/>
                  </a:cubicBezTo>
                  <a:cubicBezTo>
                    <a:pt x="587" y="222"/>
                    <a:pt x="589" y="221"/>
                    <a:pt x="589" y="223"/>
                  </a:cubicBezTo>
                  <a:cubicBezTo>
                    <a:pt x="589" y="225"/>
                    <a:pt x="591" y="224"/>
                    <a:pt x="592" y="224"/>
                  </a:cubicBezTo>
                  <a:cubicBezTo>
                    <a:pt x="592" y="225"/>
                    <a:pt x="594" y="227"/>
                    <a:pt x="595" y="227"/>
                  </a:cubicBezTo>
                  <a:cubicBezTo>
                    <a:pt x="595" y="227"/>
                    <a:pt x="596" y="227"/>
                    <a:pt x="597" y="227"/>
                  </a:cubicBezTo>
                  <a:cubicBezTo>
                    <a:pt x="598" y="227"/>
                    <a:pt x="599" y="228"/>
                    <a:pt x="599" y="228"/>
                  </a:cubicBezTo>
                  <a:cubicBezTo>
                    <a:pt x="601" y="229"/>
                    <a:pt x="603" y="225"/>
                    <a:pt x="604" y="228"/>
                  </a:cubicBezTo>
                  <a:cubicBezTo>
                    <a:pt x="606" y="229"/>
                    <a:pt x="605" y="226"/>
                    <a:pt x="606" y="226"/>
                  </a:cubicBezTo>
                  <a:cubicBezTo>
                    <a:pt x="606" y="225"/>
                    <a:pt x="608" y="226"/>
                    <a:pt x="609" y="226"/>
                  </a:cubicBezTo>
                  <a:cubicBezTo>
                    <a:pt x="609" y="225"/>
                    <a:pt x="608" y="223"/>
                    <a:pt x="609" y="221"/>
                  </a:cubicBezTo>
                  <a:cubicBezTo>
                    <a:pt x="611" y="221"/>
                    <a:pt x="611" y="223"/>
                    <a:pt x="611" y="224"/>
                  </a:cubicBezTo>
                  <a:cubicBezTo>
                    <a:pt x="612" y="226"/>
                    <a:pt x="616" y="225"/>
                    <a:pt x="614" y="230"/>
                  </a:cubicBezTo>
                  <a:cubicBezTo>
                    <a:pt x="612" y="231"/>
                    <a:pt x="612" y="228"/>
                    <a:pt x="610" y="228"/>
                  </a:cubicBezTo>
                  <a:cubicBezTo>
                    <a:pt x="608" y="229"/>
                    <a:pt x="608" y="232"/>
                    <a:pt x="606" y="233"/>
                  </a:cubicBezTo>
                  <a:cubicBezTo>
                    <a:pt x="605" y="233"/>
                    <a:pt x="603" y="232"/>
                    <a:pt x="602" y="233"/>
                  </a:cubicBezTo>
                  <a:cubicBezTo>
                    <a:pt x="599" y="233"/>
                    <a:pt x="600" y="236"/>
                    <a:pt x="595" y="236"/>
                  </a:cubicBezTo>
                  <a:cubicBezTo>
                    <a:pt x="592" y="235"/>
                    <a:pt x="593" y="239"/>
                    <a:pt x="592" y="240"/>
                  </a:cubicBezTo>
                  <a:cubicBezTo>
                    <a:pt x="591" y="240"/>
                    <a:pt x="590" y="239"/>
                    <a:pt x="590" y="238"/>
                  </a:cubicBezTo>
                  <a:cubicBezTo>
                    <a:pt x="588" y="240"/>
                    <a:pt x="588" y="243"/>
                    <a:pt x="583" y="243"/>
                  </a:cubicBezTo>
                  <a:cubicBezTo>
                    <a:pt x="586" y="240"/>
                    <a:pt x="583" y="241"/>
                    <a:pt x="583" y="237"/>
                  </a:cubicBezTo>
                  <a:cubicBezTo>
                    <a:pt x="586" y="236"/>
                    <a:pt x="587" y="232"/>
                    <a:pt x="590" y="236"/>
                  </a:cubicBezTo>
                  <a:cubicBezTo>
                    <a:pt x="592" y="231"/>
                    <a:pt x="588" y="231"/>
                    <a:pt x="586" y="230"/>
                  </a:cubicBezTo>
                  <a:cubicBezTo>
                    <a:pt x="583" y="229"/>
                    <a:pt x="581" y="234"/>
                    <a:pt x="578" y="234"/>
                  </a:cubicBezTo>
                  <a:cubicBezTo>
                    <a:pt x="578" y="234"/>
                    <a:pt x="574" y="235"/>
                    <a:pt x="573" y="236"/>
                  </a:cubicBezTo>
                  <a:cubicBezTo>
                    <a:pt x="572" y="236"/>
                    <a:pt x="572" y="237"/>
                    <a:pt x="572" y="238"/>
                  </a:cubicBezTo>
                  <a:cubicBezTo>
                    <a:pt x="564" y="237"/>
                    <a:pt x="565" y="242"/>
                    <a:pt x="558" y="240"/>
                  </a:cubicBezTo>
                  <a:cubicBezTo>
                    <a:pt x="561" y="242"/>
                    <a:pt x="562" y="243"/>
                    <a:pt x="555" y="243"/>
                  </a:cubicBezTo>
                  <a:cubicBezTo>
                    <a:pt x="552" y="245"/>
                    <a:pt x="551" y="252"/>
                    <a:pt x="555" y="254"/>
                  </a:cubicBezTo>
                  <a:cubicBezTo>
                    <a:pt x="555" y="257"/>
                    <a:pt x="551" y="256"/>
                    <a:pt x="552" y="259"/>
                  </a:cubicBezTo>
                  <a:cubicBezTo>
                    <a:pt x="551" y="260"/>
                    <a:pt x="549" y="259"/>
                    <a:pt x="548" y="259"/>
                  </a:cubicBezTo>
                  <a:cubicBezTo>
                    <a:pt x="547" y="260"/>
                    <a:pt x="547" y="262"/>
                    <a:pt x="545" y="262"/>
                  </a:cubicBezTo>
                  <a:cubicBezTo>
                    <a:pt x="543" y="264"/>
                    <a:pt x="539" y="262"/>
                    <a:pt x="537" y="265"/>
                  </a:cubicBezTo>
                  <a:cubicBezTo>
                    <a:pt x="536" y="266"/>
                    <a:pt x="535" y="267"/>
                    <a:pt x="534" y="268"/>
                  </a:cubicBezTo>
                  <a:cubicBezTo>
                    <a:pt x="533" y="270"/>
                    <a:pt x="532" y="272"/>
                    <a:pt x="530" y="275"/>
                  </a:cubicBezTo>
                  <a:cubicBezTo>
                    <a:pt x="529" y="276"/>
                    <a:pt x="526" y="277"/>
                    <a:pt x="527" y="282"/>
                  </a:cubicBezTo>
                  <a:cubicBezTo>
                    <a:pt x="524" y="281"/>
                    <a:pt x="524" y="278"/>
                    <a:pt x="522" y="278"/>
                  </a:cubicBezTo>
                  <a:cubicBezTo>
                    <a:pt x="520" y="278"/>
                    <a:pt x="521" y="280"/>
                    <a:pt x="519" y="280"/>
                  </a:cubicBezTo>
                  <a:cubicBezTo>
                    <a:pt x="524" y="286"/>
                    <a:pt x="524" y="291"/>
                    <a:pt x="524" y="299"/>
                  </a:cubicBezTo>
                  <a:cubicBezTo>
                    <a:pt x="521" y="297"/>
                    <a:pt x="522" y="301"/>
                    <a:pt x="522" y="301"/>
                  </a:cubicBezTo>
                  <a:cubicBezTo>
                    <a:pt x="521" y="302"/>
                    <a:pt x="519" y="301"/>
                    <a:pt x="519" y="301"/>
                  </a:cubicBezTo>
                  <a:cubicBezTo>
                    <a:pt x="518" y="303"/>
                    <a:pt x="517" y="303"/>
                    <a:pt x="516" y="304"/>
                  </a:cubicBezTo>
                  <a:cubicBezTo>
                    <a:pt x="514" y="305"/>
                    <a:pt x="513" y="308"/>
                    <a:pt x="512" y="308"/>
                  </a:cubicBezTo>
                  <a:cubicBezTo>
                    <a:pt x="510" y="310"/>
                    <a:pt x="507" y="308"/>
                    <a:pt x="506" y="310"/>
                  </a:cubicBezTo>
                  <a:cubicBezTo>
                    <a:pt x="503" y="311"/>
                    <a:pt x="502" y="314"/>
                    <a:pt x="501" y="317"/>
                  </a:cubicBezTo>
                  <a:cubicBezTo>
                    <a:pt x="497" y="317"/>
                    <a:pt x="497" y="321"/>
                    <a:pt x="493" y="321"/>
                  </a:cubicBezTo>
                  <a:cubicBezTo>
                    <a:pt x="495" y="326"/>
                    <a:pt x="490" y="336"/>
                    <a:pt x="496" y="337"/>
                  </a:cubicBezTo>
                  <a:cubicBezTo>
                    <a:pt x="493" y="342"/>
                    <a:pt x="499" y="342"/>
                    <a:pt x="498" y="349"/>
                  </a:cubicBezTo>
                  <a:cubicBezTo>
                    <a:pt x="498" y="351"/>
                    <a:pt x="499" y="350"/>
                    <a:pt x="501" y="351"/>
                  </a:cubicBezTo>
                  <a:cubicBezTo>
                    <a:pt x="499" y="355"/>
                    <a:pt x="501" y="355"/>
                    <a:pt x="501" y="360"/>
                  </a:cubicBezTo>
                  <a:cubicBezTo>
                    <a:pt x="498" y="361"/>
                    <a:pt x="496" y="361"/>
                    <a:pt x="495" y="363"/>
                  </a:cubicBezTo>
                  <a:cubicBezTo>
                    <a:pt x="493" y="363"/>
                    <a:pt x="494" y="360"/>
                    <a:pt x="493" y="359"/>
                  </a:cubicBezTo>
                  <a:cubicBezTo>
                    <a:pt x="493" y="358"/>
                    <a:pt x="491" y="359"/>
                    <a:pt x="489" y="358"/>
                  </a:cubicBezTo>
                  <a:cubicBezTo>
                    <a:pt x="488" y="357"/>
                    <a:pt x="489" y="354"/>
                    <a:pt x="486" y="355"/>
                  </a:cubicBezTo>
                  <a:cubicBezTo>
                    <a:pt x="487" y="351"/>
                    <a:pt x="489" y="348"/>
                    <a:pt x="484" y="348"/>
                  </a:cubicBezTo>
                  <a:cubicBezTo>
                    <a:pt x="486" y="341"/>
                    <a:pt x="483" y="341"/>
                    <a:pt x="482" y="335"/>
                  </a:cubicBezTo>
                  <a:cubicBezTo>
                    <a:pt x="481" y="335"/>
                    <a:pt x="481" y="337"/>
                    <a:pt x="479" y="337"/>
                  </a:cubicBezTo>
                  <a:cubicBezTo>
                    <a:pt x="479" y="334"/>
                    <a:pt x="479" y="334"/>
                    <a:pt x="479" y="334"/>
                  </a:cubicBezTo>
                  <a:cubicBezTo>
                    <a:pt x="477" y="334"/>
                    <a:pt x="470" y="336"/>
                    <a:pt x="468" y="334"/>
                  </a:cubicBezTo>
                  <a:cubicBezTo>
                    <a:pt x="467" y="333"/>
                    <a:pt x="467" y="331"/>
                    <a:pt x="465" y="331"/>
                  </a:cubicBezTo>
                  <a:cubicBezTo>
                    <a:pt x="464" y="331"/>
                    <a:pt x="462" y="333"/>
                    <a:pt x="460" y="332"/>
                  </a:cubicBezTo>
                  <a:cubicBezTo>
                    <a:pt x="460" y="332"/>
                    <a:pt x="465" y="327"/>
                    <a:pt x="460" y="329"/>
                  </a:cubicBezTo>
                  <a:cubicBezTo>
                    <a:pt x="459" y="330"/>
                    <a:pt x="460" y="331"/>
                    <a:pt x="458" y="331"/>
                  </a:cubicBezTo>
                  <a:cubicBezTo>
                    <a:pt x="455" y="331"/>
                    <a:pt x="449" y="331"/>
                    <a:pt x="446" y="329"/>
                  </a:cubicBezTo>
                  <a:cubicBezTo>
                    <a:pt x="443" y="329"/>
                    <a:pt x="445" y="334"/>
                    <a:pt x="444" y="337"/>
                  </a:cubicBezTo>
                  <a:cubicBezTo>
                    <a:pt x="437" y="335"/>
                    <a:pt x="428" y="335"/>
                    <a:pt x="419" y="334"/>
                  </a:cubicBezTo>
                  <a:cubicBezTo>
                    <a:pt x="418" y="334"/>
                    <a:pt x="418" y="335"/>
                    <a:pt x="416" y="335"/>
                  </a:cubicBezTo>
                  <a:cubicBezTo>
                    <a:pt x="415" y="335"/>
                    <a:pt x="415" y="338"/>
                    <a:pt x="414" y="338"/>
                  </a:cubicBezTo>
                  <a:cubicBezTo>
                    <a:pt x="412" y="338"/>
                    <a:pt x="412" y="340"/>
                    <a:pt x="412" y="341"/>
                  </a:cubicBezTo>
                  <a:cubicBezTo>
                    <a:pt x="410" y="341"/>
                    <a:pt x="408" y="340"/>
                    <a:pt x="407" y="341"/>
                  </a:cubicBezTo>
                  <a:cubicBezTo>
                    <a:pt x="405" y="341"/>
                    <a:pt x="405" y="344"/>
                    <a:pt x="402" y="344"/>
                  </a:cubicBezTo>
                  <a:cubicBezTo>
                    <a:pt x="403" y="346"/>
                    <a:pt x="401" y="353"/>
                    <a:pt x="404" y="353"/>
                  </a:cubicBezTo>
                  <a:cubicBezTo>
                    <a:pt x="402" y="355"/>
                    <a:pt x="401" y="358"/>
                    <a:pt x="400" y="359"/>
                  </a:cubicBezTo>
                  <a:cubicBezTo>
                    <a:pt x="400" y="363"/>
                    <a:pt x="399" y="367"/>
                    <a:pt x="400" y="370"/>
                  </a:cubicBezTo>
                  <a:cubicBezTo>
                    <a:pt x="400" y="372"/>
                    <a:pt x="401" y="373"/>
                    <a:pt x="401" y="374"/>
                  </a:cubicBezTo>
                  <a:cubicBezTo>
                    <a:pt x="401" y="378"/>
                    <a:pt x="402" y="382"/>
                    <a:pt x="400" y="384"/>
                  </a:cubicBezTo>
                  <a:cubicBezTo>
                    <a:pt x="399" y="386"/>
                    <a:pt x="403" y="385"/>
                    <a:pt x="404" y="386"/>
                  </a:cubicBezTo>
                  <a:cubicBezTo>
                    <a:pt x="404" y="386"/>
                    <a:pt x="402" y="388"/>
                    <a:pt x="402" y="388"/>
                  </a:cubicBezTo>
                  <a:cubicBezTo>
                    <a:pt x="402" y="388"/>
                    <a:pt x="404" y="390"/>
                    <a:pt x="404" y="390"/>
                  </a:cubicBezTo>
                  <a:cubicBezTo>
                    <a:pt x="405" y="391"/>
                    <a:pt x="406" y="390"/>
                    <a:pt x="407" y="391"/>
                  </a:cubicBezTo>
                  <a:cubicBezTo>
                    <a:pt x="407" y="392"/>
                    <a:pt x="406" y="394"/>
                    <a:pt x="407" y="394"/>
                  </a:cubicBezTo>
                  <a:cubicBezTo>
                    <a:pt x="407" y="394"/>
                    <a:pt x="408" y="394"/>
                    <a:pt x="408" y="394"/>
                  </a:cubicBezTo>
                  <a:cubicBezTo>
                    <a:pt x="408" y="395"/>
                    <a:pt x="408" y="397"/>
                    <a:pt x="408" y="397"/>
                  </a:cubicBezTo>
                  <a:cubicBezTo>
                    <a:pt x="409" y="398"/>
                    <a:pt x="412" y="400"/>
                    <a:pt x="412" y="402"/>
                  </a:cubicBezTo>
                  <a:cubicBezTo>
                    <a:pt x="423" y="403"/>
                    <a:pt x="429" y="400"/>
                    <a:pt x="435" y="402"/>
                  </a:cubicBezTo>
                  <a:cubicBezTo>
                    <a:pt x="436" y="402"/>
                    <a:pt x="436" y="401"/>
                    <a:pt x="437" y="400"/>
                  </a:cubicBezTo>
                  <a:cubicBezTo>
                    <a:pt x="439" y="398"/>
                    <a:pt x="440" y="396"/>
                    <a:pt x="442" y="393"/>
                  </a:cubicBezTo>
                  <a:cubicBezTo>
                    <a:pt x="442" y="391"/>
                    <a:pt x="444" y="390"/>
                    <a:pt x="442" y="390"/>
                  </a:cubicBezTo>
                  <a:cubicBezTo>
                    <a:pt x="445" y="385"/>
                    <a:pt x="455" y="382"/>
                    <a:pt x="463" y="386"/>
                  </a:cubicBezTo>
                  <a:cubicBezTo>
                    <a:pt x="459" y="389"/>
                    <a:pt x="459" y="395"/>
                    <a:pt x="456" y="398"/>
                  </a:cubicBezTo>
                  <a:cubicBezTo>
                    <a:pt x="454" y="402"/>
                    <a:pt x="458" y="402"/>
                    <a:pt x="457" y="405"/>
                  </a:cubicBezTo>
                  <a:cubicBezTo>
                    <a:pt x="454" y="406"/>
                    <a:pt x="453" y="409"/>
                    <a:pt x="451" y="412"/>
                  </a:cubicBezTo>
                  <a:cubicBezTo>
                    <a:pt x="451" y="413"/>
                    <a:pt x="451" y="414"/>
                    <a:pt x="450" y="414"/>
                  </a:cubicBezTo>
                  <a:cubicBezTo>
                    <a:pt x="449" y="417"/>
                    <a:pt x="456" y="413"/>
                    <a:pt x="454" y="418"/>
                  </a:cubicBezTo>
                  <a:cubicBezTo>
                    <a:pt x="458" y="418"/>
                    <a:pt x="458" y="415"/>
                    <a:pt x="463" y="416"/>
                  </a:cubicBezTo>
                  <a:cubicBezTo>
                    <a:pt x="462" y="420"/>
                    <a:pt x="465" y="418"/>
                    <a:pt x="465" y="421"/>
                  </a:cubicBezTo>
                  <a:cubicBezTo>
                    <a:pt x="473" y="418"/>
                    <a:pt x="474" y="423"/>
                    <a:pt x="482" y="422"/>
                  </a:cubicBezTo>
                  <a:cubicBezTo>
                    <a:pt x="479" y="426"/>
                    <a:pt x="484" y="430"/>
                    <a:pt x="479" y="432"/>
                  </a:cubicBezTo>
                  <a:cubicBezTo>
                    <a:pt x="482" y="435"/>
                    <a:pt x="481" y="444"/>
                    <a:pt x="479" y="447"/>
                  </a:cubicBezTo>
                  <a:cubicBezTo>
                    <a:pt x="480" y="450"/>
                    <a:pt x="482" y="451"/>
                    <a:pt x="485" y="450"/>
                  </a:cubicBezTo>
                  <a:cubicBezTo>
                    <a:pt x="484" y="453"/>
                    <a:pt x="488" y="452"/>
                    <a:pt x="488" y="454"/>
                  </a:cubicBezTo>
                  <a:cubicBezTo>
                    <a:pt x="488" y="456"/>
                    <a:pt x="492" y="455"/>
                    <a:pt x="492" y="457"/>
                  </a:cubicBezTo>
                  <a:cubicBezTo>
                    <a:pt x="497" y="453"/>
                    <a:pt x="505" y="458"/>
                    <a:pt x="509" y="456"/>
                  </a:cubicBezTo>
                  <a:cubicBezTo>
                    <a:pt x="509" y="459"/>
                    <a:pt x="509" y="459"/>
                    <a:pt x="509" y="459"/>
                  </a:cubicBezTo>
                  <a:cubicBezTo>
                    <a:pt x="511" y="458"/>
                    <a:pt x="516" y="456"/>
                    <a:pt x="516" y="460"/>
                  </a:cubicBezTo>
                  <a:cubicBezTo>
                    <a:pt x="517" y="459"/>
                    <a:pt x="518" y="459"/>
                    <a:pt x="520" y="459"/>
                  </a:cubicBezTo>
                  <a:cubicBezTo>
                    <a:pt x="521" y="458"/>
                    <a:pt x="522" y="457"/>
                    <a:pt x="523" y="456"/>
                  </a:cubicBezTo>
                  <a:cubicBezTo>
                    <a:pt x="524" y="455"/>
                    <a:pt x="524" y="456"/>
                    <a:pt x="524" y="454"/>
                  </a:cubicBezTo>
                  <a:cubicBezTo>
                    <a:pt x="524" y="452"/>
                    <a:pt x="527" y="455"/>
                    <a:pt x="527" y="453"/>
                  </a:cubicBezTo>
                  <a:cubicBezTo>
                    <a:pt x="527" y="452"/>
                    <a:pt x="527" y="450"/>
                    <a:pt x="527" y="450"/>
                  </a:cubicBezTo>
                  <a:cubicBezTo>
                    <a:pt x="528" y="449"/>
                    <a:pt x="529" y="451"/>
                    <a:pt x="529" y="452"/>
                  </a:cubicBezTo>
                  <a:cubicBezTo>
                    <a:pt x="530" y="451"/>
                    <a:pt x="530" y="450"/>
                    <a:pt x="531" y="449"/>
                  </a:cubicBezTo>
                  <a:cubicBezTo>
                    <a:pt x="533" y="448"/>
                    <a:pt x="535" y="447"/>
                    <a:pt x="537" y="445"/>
                  </a:cubicBezTo>
                  <a:cubicBezTo>
                    <a:pt x="538" y="444"/>
                    <a:pt x="539" y="443"/>
                    <a:pt x="538" y="442"/>
                  </a:cubicBezTo>
                  <a:cubicBezTo>
                    <a:pt x="540" y="443"/>
                    <a:pt x="554" y="445"/>
                    <a:pt x="547" y="446"/>
                  </a:cubicBezTo>
                  <a:cubicBezTo>
                    <a:pt x="547" y="448"/>
                    <a:pt x="550" y="447"/>
                    <a:pt x="552" y="447"/>
                  </a:cubicBezTo>
                  <a:cubicBezTo>
                    <a:pt x="554" y="447"/>
                    <a:pt x="554" y="446"/>
                    <a:pt x="554" y="445"/>
                  </a:cubicBezTo>
                  <a:cubicBezTo>
                    <a:pt x="565" y="445"/>
                    <a:pt x="565" y="445"/>
                    <a:pt x="565" y="445"/>
                  </a:cubicBezTo>
                  <a:cubicBezTo>
                    <a:pt x="563" y="449"/>
                    <a:pt x="571" y="447"/>
                    <a:pt x="575" y="449"/>
                  </a:cubicBezTo>
                  <a:cubicBezTo>
                    <a:pt x="575" y="449"/>
                    <a:pt x="575" y="450"/>
                    <a:pt x="576" y="450"/>
                  </a:cubicBezTo>
                  <a:cubicBezTo>
                    <a:pt x="577" y="450"/>
                    <a:pt x="578" y="451"/>
                    <a:pt x="579" y="452"/>
                  </a:cubicBezTo>
                  <a:cubicBezTo>
                    <a:pt x="582" y="452"/>
                    <a:pt x="583" y="450"/>
                    <a:pt x="585" y="450"/>
                  </a:cubicBezTo>
                  <a:cubicBezTo>
                    <a:pt x="592" y="449"/>
                    <a:pt x="599" y="451"/>
                    <a:pt x="606" y="452"/>
                  </a:cubicBezTo>
                  <a:cubicBezTo>
                    <a:pt x="605" y="454"/>
                    <a:pt x="607" y="457"/>
                    <a:pt x="607" y="454"/>
                  </a:cubicBezTo>
                  <a:cubicBezTo>
                    <a:pt x="609" y="455"/>
                    <a:pt x="608" y="456"/>
                    <a:pt x="607" y="456"/>
                  </a:cubicBezTo>
                  <a:cubicBezTo>
                    <a:pt x="607" y="459"/>
                    <a:pt x="611" y="456"/>
                    <a:pt x="613" y="459"/>
                  </a:cubicBezTo>
                  <a:cubicBezTo>
                    <a:pt x="613" y="459"/>
                    <a:pt x="612" y="461"/>
                    <a:pt x="613" y="461"/>
                  </a:cubicBezTo>
                  <a:cubicBezTo>
                    <a:pt x="614" y="462"/>
                    <a:pt x="617" y="461"/>
                    <a:pt x="618" y="461"/>
                  </a:cubicBezTo>
                  <a:cubicBezTo>
                    <a:pt x="617" y="464"/>
                    <a:pt x="619" y="465"/>
                    <a:pt x="621" y="467"/>
                  </a:cubicBezTo>
                  <a:cubicBezTo>
                    <a:pt x="623" y="469"/>
                    <a:pt x="626" y="471"/>
                    <a:pt x="627" y="474"/>
                  </a:cubicBezTo>
                  <a:cubicBezTo>
                    <a:pt x="636" y="473"/>
                    <a:pt x="639" y="478"/>
                    <a:pt x="646" y="475"/>
                  </a:cubicBezTo>
                  <a:cubicBezTo>
                    <a:pt x="644" y="481"/>
                    <a:pt x="654" y="475"/>
                    <a:pt x="652" y="481"/>
                  </a:cubicBezTo>
                  <a:cubicBezTo>
                    <a:pt x="657" y="479"/>
                    <a:pt x="657" y="485"/>
                    <a:pt x="660" y="485"/>
                  </a:cubicBezTo>
                  <a:cubicBezTo>
                    <a:pt x="662" y="485"/>
                    <a:pt x="662" y="489"/>
                    <a:pt x="665" y="488"/>
                  </a:cubicBezTo>
                  <a:cubicBezTo>
                    <a:pt x="661" y="492"/>
                    <a:pt x="666" y="491"/>
                    <a:pt x="666" y="495"/>
                  </a:cubicBezTo>
                  <a:cubicBezTo>
                    <a:pt x="666" y="498"/>
                    <a:pt x="669" y="497"/>
                    <a:pt x="670" y="498"/>
                  </a:cubicBezTo>
                  <a:cubicBezTo>
                    <a:pt x="671" y="499"/>
                    <a:pt x="670" y="502"/>
                    <a:pt x="673" y="501"/>
                  </a:cubicBezTo>
                  <a:cubicBezTo>
                    <a:pt x="668" y="506"/>
                    <a:pt x="680" y="508"/>
                    <a:pt x="676" y="512"/>
                  </a:cubicBezTo>
                  <a:cubicBezTo>
                    <a:pt x="679" y="511"/>
                    <a:pt x="680" y="512"/>
                    <a:pt x="680" y="515"/>
                  </a:cubicBezTo>
                  <a:cubicBezTo>
                    <a:pt x="687" y="513"/>
                    <a:pt x="697" y="515"/>
                    <a:pt x="700" y="522"/>
                  </a:cubicBezTo>
                  <a:cubicBezTo>
                    <a:pt x="707" y="521"/>
                    <a:pt x="710" y="524"/>
                    <a:pt x="718" y="523"/>
                  </a:cubicBezTo>
                  <a:cubicBezTo>
                    <a:pt x="719" y="524"/>
                    <a:pt x="715" y="525"/>
                    <a:pt x="715" y="524"/>
                  </a:cubicBezTo>
                  <a:cubicBezTo>
                    <a:pt x="717" y="527"/>
                    <a:pt x="726" y="526"/>
                    <a:pt x="731" y="526"/>
                  </a:cubicBezTo>
                  <a:cubicBezTo>
                    <a:pt x="731" y="527"/>
                    <a:pt x="732" y="527"/>
                    <a:pt x="733" y="527"/>
                  </a:cubicBezTo>
                  <a:cubicBezTo>
                    <a:pt x="733" y="530"/>
                    <a:pt x="736" y="529"/>
                    <a:pt x="738" y="530"/>
                  </a:cubicBezTo>
                  <a:cubicBezTo>
                    <a:pt x="738" y="531"/>
                    <a:pt x="737" y="532"/>
                    <a:pt x="738" y="533"/>
                  </a:cubicBezTo>
                  <a:cubicBezTo>
                    <a:pt x="738" y="533"/>
                    <a:pt x="740" y="532"/>
                    <a:pt x="740" y="533"/>
                  </a:cubicBezTo>
                  <a:cubicBezTo>
                    <a:pt x="741" y="534"/>
                    <a:pt x="740" y="537"/>
                    <a:pt x="743" y="536"/>
                  </a:cubicBezTo>
                  <a:cubicBezTo>
                    <a:pt x="743" y="579"/>
                    <a:pt x="743" y="579"/>
                    <a:pt x="743" y="579"/>
                  </a:cubicBezTo>
                  <a:cubicBezTo>
                    <a:pt x="737" y="577"/>
                    <a:pt x="744" y="587"/>
                    <a:pt x="738" y="585"/>
                  </a:cubicBezTo>
                  <a:cubicBezTo>
                    <a:pt x="737" y="590"/>
                    <a:pt x="736" y="594"/>
                    <a:pt x="736" y="599"/>
                  </a:cubicBezTo>
                  <a:cubicBezTo>
                    <a:pt x="736" y="601"/>
                    <a:pt x="739" y="607"/>
                    <a:pt x="738" y="613"/>
                  </a:cubicBezTo>
                  <a:cubicBezTo>
                    <a:pt x="738" y="613"/>
                    <a:pt x="736" y="614"/>
                    <a:pt x="736" y="614"/>
                  </a:cubicBezTo>
                  <a:cubicBezTo>
                    <a:pt x="736" y="615"/>
                    <a:pt x="737" y="616"/>
                    <a:pt x="736" y="617"/>
                  </a:cubicBezTo>
                  <a:cubicBezTo>
                    <a:pt x="736" y="618"/>
                    <a:pt x="732" y="619"/>
                    <a:pt x="733" y="624"/>
                  </a:cubicBezTo>
                  <a:cubicBezTo>
                    <a:pt x="730" y="625"/>
                    <a:pt x="729" y="627"/>
                    <a:pt x="726" y="628"/>
                  </a:cubicBezTo>
                  <a:cubicBezTo>
                    <a:pt x="726" y="629"/>
                    <a:pt x="727" y="632"/>
                    <a:pt x="726" y="633"/>
                  </a:cubicBezTo>
                  <a:cubicBezTo>
                    <a:pt x="726" y="633"/>
                    <a:pt x="724" y="632"/>
                    <a:pt x="724" y="633"/>
                  </a:cubicBezTo>
                  <a:cubicBezTo>
                    <a:pt x="723" y="633"/>
                    <a:pt x="724" y="635"/>
                    <a:pt x="724" y="635"/>
                  </a:cubicBezTo>
                  <a:cubicBezTo>
                    <a:pt x="722" y="636"/>
                    <a:pt x="718" y="635"/>
                    <a:pt x="718" y="638"/>
                  </a:cubicBezTo>
                  <a:cubicBezTo>
                    <a:pt x="718" y="640"/>
                    <a:pt x="715" y="639"/>
                    <a:pt x="712" y="641"/>
                  </a:cubicBezTo>
                  <a:cubicBezTo>
                    <a:pt x="712" y="641"/>
                    <a:pt x="710" y="644"/>
                    <a:pt x="710" y="644"/>
                  </a:cubicBezTo>
                  <a:cubicBezTo>
                    <a:pt x="709" y="644"/>
                    <a:pt x="708" y="642"/>
                    <a:pt x="707" y="642"/>
                  </a:cubicBezTo>
                  <a:cubicBezTo>
                    <a:pt x="707" y="642"/>
                    <a:pt x="706" y="644"/>
                    <a:pt x="705" y="644"/>
                  </a:cubicBezTo>
                  <a:cubicBezTo>
                    <a:pt x="703" y="644"/>
                    <a:pt x="703" y="644"/>
                    <a:pt x="703" y="647"/>
                  </a:cubicBezTo>
                  <a:cubicBezTo>
                    <a:pt x="697" y="644"/>
                    <a:pt x="694" y="650"/>
                    <a:pt x="691" y="652"/>
                  </a:cubicBezTo>
                  <a:cubicBezTo>
                    <a:pt x="691" y="653"/>
                    <a:pt x="689" y="652"/>
                    <a:pt x="689" y="652"/>
                  </a:cubicBezTo>
                  <a:cubicBezTo>
                    <a:pt x="688" y="653"/>
                    <a:pt x="686" y="654"/>
                    <a:pt x="686" y="655"/>
                  </a:cubicBezTo>
                  <a:cubicBezTo>
                    <a:pt x="685" y="656"/>
                    <a:pt x="683" y="657"/>
                    <a:pt x="683" y="658"/>
                  </a:cubicBezTo>
                  <a:cubicBezTo>
                    <a:pt x="683" y="658"/>
                    <a:pt x="686" y="662"/>
                    <a:pt x="681" y="661"/>
                  </a:cubicBezTo>
                  <a:cubicBezTo>
                    <a:pt x="683" y="667"/>
                    <a:pt x="679" y="670"/>
                    <a:pt x="680" y="676"/>
                  </a:cubicBezTo>
                  <a:cubicBezTo>
                    <a:pt x="676" y="675"/>
                    <a:pt x="678" y="679"/>
                    <a:pt x="677" y="680"/>
                  </a:cubicBezTo>
                  <a:cubicBezTo>
                    <a:pt x="677" y="681"/>
                    <a:pt x="675" y="680"/>
                    <a:pt x="674" y="680"/>
                  </a:cubicBezTo>
                  <a:cubicBezTo>
                    <a:pt x="674" y="681"/>
                    <a:pt x="677" y="683"/>
                    <a:pt x="674" y="683"/>
                  </a:cubicBezTo>
                  <a:cubicBezTo>
                    <a:pt x="672" y="683"/>
                    <a:pt x="673" y="688"/>
                    <a:pt x="669" y="689"/>
                  </a:cubicBezTo>
                  <a:cubicBezTo>
                    <a:pt x="668" y="689"/>
                    <a:pt x="666" y="691"/>
                    <a:pt x="666" y="691"/>
                  </a:cubicBezTo>
                  <a:cubicBezTo>
                    <a:pt x="664" y="693"/>
                    <a:pt x="662" y="698"/>
                    <a:pt x="659" y="700"/>
                  </a:cubicBezTo>
                  <a:cubicBezTo>
                    <a:pt x="659" y="705"/>
                    <a:pt x="659" y="705"/>
                    <a:pt x="659" y="705"/>
                  </a:cubicBezTo>
                  <a:cubicBezTo>
                    <a:pt x="657" y="707"/>
                    <a:pt x="655" y="708"/>
                    <a:pt x="655" y="711"/>
                  </a:cubicBezTo>
                  <a:cubicBezTo>
                    <a:pt x="648" y="711"/>
                    <a:pt x="648" y="711"/>
                    <a:pt x="648" y="711"/>
                  </a:cubicBezTo>
                  <a:cubicBezTo>
                    <a:pt x="648" y="712"/>
                    <a:pt x="650" y="712"/>
                    <a:pt x="651" y="712"/>
                  </a:cubicBezTo>
                  <a:cubicBezTo>
                    <a:pt x="650" y="714"/>
                    <a:pt x="648" y="714"/>
                    <a:pt x="646" y="714"/>
                  </a:cubicBezTo>
                  <a:cubicBezTo>
                    <a:pt x="645" y="715"/>
                    <a:pt x="644" y="717"/>
                    <a:pt x="644" y="719"/>
                  </a:cubicBezTo>
                  <a:cubicBezTo>
                    <a:pt x="642" y="718"/>
                    <a:pt x="641" y="718"/>
                    <a:pt x="641" y="721"/>
                  </a:cubicBezTo>
                  <a:cubicBezTo>
                    <a:pt x="639" y="721"/>
                    <a:pt x="640" y="719"/>
                    <a:pt x="639" y="718"/>
                  </a:cubicBezTo>
                  <a:cubicBezTo>
                    <a:pt x="637" y="718"/>
                    <a:pt x="635" y="718"/>
                    <a:pt x="635" y="717"/>
                  </a:cubicBezTo>
                  <a:cubicBezTo>
                    <a:pt x="634" y="718"/>
                    <a:pt x="634" y="720"/>
                    <a:pt x="631" y="719"/>
                  </a:cubicBezTo>
                  <a:cubicBezTo>
                    <a:pt x="631" y="723"/>
                    <a:pt x="634" y="724"/>
                    <a:pt x="634" y="727"/>
                  </a:cubicBezTo>
                  <a:cubicBezTo>
                    <a:pt x="634" y="730"/>
                    <a:pt x="629" y="733"/>
                    <a:pt x="632" y="735"/>
                  </a:cubicBezTo>
                  <a:cubicBezTo>
                    <a:pt x="632" y="738"/>
                    <a:pt x="625" y="735"/>
                    <a:pt x="624" y="738"/>
                  </a:cubicBezTo>
                  <a:cubicBezTo>
                    <a:pt x="622" y="737"/>
                    <a:pt x="623" y="740"/>
                    <a:pt x="623" y="741"/>
                  </a:cubicBezTo>
                  <a:cubicBezTo>
                    <a:pt x="621" y="742"/>
                    <a:pt x="616" y="740"/>
                    <a:pt x="617" y="745"/>
                  </a:cubicBezTo>
                  <a:cubicBezTo>
                    <a:pt x="614" y="742"/>
                    <a:pt x="604" y="742"/>
                    <a:pt x="603" y="746"/>
                  </a:cubicBezTo>
                  <a:cubicBezTo>
                    <a:pt x="603" y="748"/>
                    <a:pt x="604" y="747"/>
                    <a:pt x="604" y="746"/>
                  </a:cubicBezTo>
                  <a:cubicBezTo>
                    <a:pt x="608" y="746"/>
                    <a:pt x="604" y="750"/>
                    <a:pt x="602" y="749"/>
                  </a:cubicBezTo>
                  <a:cubicBezTo>
                    <a:pt x="602" y="752"/>
                    <a:pt x="597" y="757"/>
                    <a:pt x="600" y="757"/>
                  </a:cubicBezTo>
                  <a:cubicBezTo>
                    <a:pt x="600" y="758"/>
                    <a:pt x="598" y="759"/>
                    <a:pt x="597" y="759"/>
                  </a:cubicBezTo>
                  <a:cubicBezTo>
                    <a:pt x="597" y="759"/>
                    <a:pt x="595" y="757"/>
                    <a:pt x="596" y="757"/>
                  </a:cubicBezTo>
                  <a:cubicBezTo>
                    <a:pt x="595" y="757"/>
                    <a:pt x="591" y="761"/>
                    <a:pt x="592" y="756"/>
                  </a:cubicBezTo>
                  <a:cubicBezTo>
                    <a:pt x="590" y="757"/>
                    <a:pt x="590" y="760"/>
                    <a:pt x="589" y="757"/>
                  </a:cubicBezTo>
                  <a:cubicBezTo>
                    <a:pt x="587" y="758"/>
                    <a:pt x="590" y="766"/>
                    <a:pt x="590" y="769"/>
                  </a:cubicBezTo>
                  <a:cubicBezTo>
                    <a:pt x="591" y="772"/>
                    <a:pt x="588" y="771"/>
                    <a:pt x="588" y="774"/>
                  </a:cubicBezTo>
                  <a:cubicBezTo>
                    <a:pt x="587" y="776"/>
                    <a:pt x="588" y="779"/>
                    <a:pt x="583" y="778"/>
                  </a:cubicBezTo>
                  <a:cubicBezTo>
                    <a:pt x="583" y="780"/>
                    <a:pt x="586" y="781"/>
                    <a:pt x="586" y="781"/>
                  </a:cubicBezTo>
                  <a:cubicBezTo>
                    <a:pt x="586" y="783"/>
                    <a:pt x="584" y="781"/>
                    <a:pt x="583" y="781"/>
                  </a:cubicBezTo>
                  <a:cubicBezTo>
                    <a:pt x="582" y="782"/>
                    <a:pt x="582" y="786"/>
                    <a:pt x="583" y="785"/>
                  </a:cubicBezTo>
                  <a:cubicBezTo>
                    <a:pt x="583" y="787"/>
                    <a:pt x="582" y="785"/>
                    <a:pt x="580" y="785"/>
                  </a:cubicBezTo>
                  <a:cubicBezTo>
                    <a:pt x="581" y="785"/>
                    <a:pt x="580" y="788"/>
                    <a:pt x="579" y="787"/>
                  </a:cubicBezTo>
                  <a:cubicBezTo>
                    <a:pt x="577" y="784"/>
                    <a:pt x="580" y="787"/>
                    <a:pt x="578" y="790"/>
                  </a:cubicBezTo>
                  <a:cubicBezTo>
                    <a:pt x="575" y="792"/>
                    <a:pt x="575" y="789"/>
                    <a:pt x="572" y="791"/>
                  </a:cubicBezTo>
                  <a:cubicBezTo>
                    <a:pt x="570" y="795"/>
                    <a:pt x="579" y="794"/>
                    <a:pt x="573" y="797"/>
                  </a:cubicBezTo>
                  <a:cubicBezTo>
                    <a:pt x="574" y="798"/>
                    <a:pt x="576" y="798"/>
                    <a:pt x="578" y="798"/>
                  </a:cubicBezTo>
                  <a:cubicBezTo>
                    <a:pt x="577" y="801"/>
                    <a:pt x="578" y="802"/>
                    <a:pt x="580" y="802"/>
                  </a:cubicBezTo>
                  <a:cubicBezTo>
                    <a:pt x="583" y="806"/>
                    <a:pt x="578" y="807"/>
                    <a:pt x="578" y="808"/>
                  </a:cubicBezTo>
                  <a:cubicBezTo>
                    <a:pt x="578" y="809"/>
                    <a:pt x="579" y="810"/>
                    <a:pt x="579" y="809"/>
                  </a:cubicBezTo>
                  <a:cubicBezTo>
                    <a:pt x="578" y="811"/>
                    <a:pt x="579" y="809"/>
                    <a:pt x="578" y="809"/>
                  </a:cubicBezTo>
                  <a:cubicBezTo>
                    <a:pt x="576" y="809"/>
                    <a:pt x="576" y="812"/>
                    <a:pt x="572" y="812"/>
                  </a:cubicBezTo>
                  <a:cubicBezTo>
                    <a:pt x="574" y="815"/>
                    <a:pt x="573" y="815"/>
                    <a:pt x="569" y="815"/>
                  </a:cubicBezTo>
                  <a:cubicBezTo>
                    <a:pt x="570" y="819"/>
                    <a:pt x="567" y="819"/>
                    <a:pt x="568" y="822"/>
                  </a:cubicBezTo>
                  <a:cubicBezTo>
                    <a:pt x="563" y="823"/>
                    <a:pt x="569" y="828"/>
                    <a:pt x="564" y="825"/>
                  </a:cubicBezTo>
                  <a:cubicBezTo>
                    <a:pt x="564" y="828"/>
                    <a:pt x="563" y="831"/>
                    <a:pt x="564" y="835"/>
                  </a:cubicBezTo>
                  <a:cubicBezTo>
                    <a:pt x="564" y="835"/>
                    <a:pt x="565" y="836"/>
                    <a:pt x="565" y="836"/>
                  </a:cubicBezTo>
                  <a:cubicBezTo>
                    <a:pt x="565" y="838"/>
                    <a:pt x="562" y="839"/>
                    <a:pt x="565" y="842"/>
                  </a:cubicBezTo>
                  <a:cubicBezTo>
                    <a:pt x="567" y="843"/>
                    <a:pt x="565" y="845"/>
                    <a:pt x="566" y="849"/>
                  </a:cubicBezTo>
                  <a:cubicBezTo>
                    <a:pt x="568" y="851"/>
                    <a:pt x="571" y="852"/>
                    <a:pt x="572" y="856"/>
                  </a:cubicBezTo>
                  <a:cubicBezTo>
                    <a:pt x="576" y="858"/>
                    <a:pt x="578" y="853"/>
                    <a:pt x="580" y="857"/>
                  </a:cubicBezTo>
                  <a:cubicBezTo>
                    <a:pt x="582" y="862"/>
                    <a:pt x="576" y="859"/>
                    <a:pt x="573" y="860"/>
                  </a:cubicBezTo>
                  <a:cubicBezTo>
                    <a:pt x="568" y="861"/>
                    <a:pt x="561" y="864"/>
                    <a:pt x="557" y="863"/>
                  </a:cubicBezTo>
                  <a:cubicBezTo>
                    <a:pt x="556" y="863"/>
                    <a:pt x="557" y="860"/>
                    <a:pt x="557" y="860"/>
                  </a:cubicBezTo>
                  <a:cubicBezTo>
                    <a:pt x="550" y="861"/>
                    <a:pt x="549" y="857"/>
                    <a:pt x="544" y="857"/>
                  </a:cubicBezTo>
                  <a:cubicBezTo>
                    <a:pt x="544" y="853"/>
                    <a:pt x="544" y="853"/>
                    <a:pt x="544" y="853"/>
                  </a:cubicBezTo>
                  <a:cubicBezTo>
                    <a:pt x="543" y="849"/>
                    <a:pt x="539" y="852"/>
                    <a:pt x="538" y="849"/>
                  </a:cubicBezTo>
                  <a:cubicBezTo>
                    <a:pt x="538" y="847"/>
                    <a:pt x="537" y="847"/>
                    <a:pt x="537" y="846"/>
                  </a:cubicBezTo>
                  <a:cubicBezTo>
                    <a:pt x="537" y="845"/>
                    <a:pt x="536" y="844"/>
                    <a:pt x="536" y="844"/>
                  </a:cubicBezTo>
                  <a:cubicBezTo>
                    <a:pt x="536" y="843"/>
                    <a:pt x="539" y="840"/>
                    <a:pt x="536" y="840"/>
                  </a:cubicBezTo>
                  <a:cubicBezTo>
                    <a:pt x="534" y="840"/>
                    <a:pt x="536" y="839"/>
                    <a:pt x="536" y="837"/>
                  </a:cubicBezTo>
                  <a:cubicBezTo>
                    <a:pt x="535" y="836"/>
                    <a:pt x="533" y="836"/>
                    <a:pt x="533" y="835"/>
                  </a:cubicBezTo>
                  <a:cubicBezTo>
                    <a:pt x="532" y="834"/>
                    <a:pt x="535" y="833"/>
                    <a:pt x="534" y="832"/>
                  </a:cubicBezTo>
                  <a:cubicBezTo>
                    <a:pt x="534" y="832"/>
                    <a:pt x="533" y="831"/>
                    <a:pt x="533" y="830"/>
                  </a:cubicBezTo>
                  <a:cubicBezTo>
                    <a:pt x="532" y="829"/>
                    <a:pt x="531" y="827"/>
                    <a:pt x="530" y="826"/>
                  </a:cubicBezTo>
                  <a:cubicBezTo>
                    <a:pt x="529" y="824"/>
                    <a:pt x="532" y="823"/>
                    <a:pt x="531" y="822"/>
                  </a:cubicBezTo>
                  <a:cubicBezTo>
                    <a:pt x="531" y="821"/>
                    <a:pt x="529" y="820"/>
                    <a:pt x="529" y="820"/>
                  </a:cubicBezTo>
                  <a:cubicBezTo>
                    <a:pt x="529" y="819"/>
                    <a:pt x="534" y="818"/>
                    <a:pt x="530" y="816"/>
                  </a:cubicBezTo>
                  <a:cubicBezTo>
                    <a:pt x="530" y="815"/>
                    <a:pt x="532" y="815"/>
                    <a:pt x="533" y="815"/>
                  </a:cubicBezTo>
                  <a:cubicBezTo>
                    <a:pt x="533" y="805"/>
                    <a:pt x="533" y="805"/>
                    <a:pt x="533" y="805"/>
                  </a:cubicBezTo>
                  <a:cubicBezTo>
                    <a:pt x="532" y="804"/>
                    <a:pt x="530" y="803"/>
                    <a:pt x="529" y="802"/>
                  </a:cubicBezTo>
                  <a:cubicBezTo>
                    <a:pt x="530" y="798"/>
                    <a:pt x="534" y="794"/>
                    <a:pt x="531" y="790"/>
                  </a:cubicBezTo>
                  <a:cubicBezTo>
                    <a:pt x="535" y="791"/>
                    <a:pt x="535" y="788"/>
                    <a:pt x="538" y="788"/>
                  </a:cubicBezTo>
                  <a:cubicBezTo>
                    <a:pt x="538" y="776"/>
                    <a:pt x="538" y="776"/>
                    <a:pt x="538" y="776"/>
                  </a:cubicBezTo>
                  <a:cubicBezTo>
                    <a:pt x="545" y="776"/>
                    <a:pt x="542" y="767"/>
                    <a:pt x="545" y="763"/>
                  </a:cubicBezTo>
                  <a:cubicBezTo>
                    <a:pt x="544" y="764"/>
                    <a:pt x="543" y="765"/>
                    <a:pt x="543" y="763"/>
                  </a:cubicBezTo>
                  <a:cubicBezTo>
                    <a:pt x="540" y="764"/>
                    <a:pt x="538" y="767"/>
                    <a:pt x="538" y="771"/>
                  </a:cubicBezTo>
                  <a:cubicBezTo>
                    <a:pt x="536" y="770"/>
                    <a:pt x="534" y="769"/>
                    <a:pt x="534" y="766"/>
                  </a:cubicBezTo>
                  <a:cubicBezTo>
                    <a:pt x="532" y="764"/>
                    <a:pt x="538" y="761"/>
                    <a:pt x="537" y="760"/>
                  </a:cubicBezTo>
                  <a:cubicBezTo>
                    <a:pt x="534" y="758"/>
                    <a:pt x="537" y="761"/>
                    <a:pt x="540" y="759"/>
                  </a:cubicBezTo>
                  <a:cubicBezTo>
                    <a:pt x="541" y="752"/>
                    <a:pt x="537" y="745"/>
                    <a:pt x="538" y="739"/>
                  </a:cubicBezTo>
                  <a:cubicBezTo>
                    <a:pt x="538" y="739"/>
                    <a:pt x="541" y="739"/>
                    <a:pt x="541" y="739"/>
                  </a:cubicBezTo>
                  <a:cubicBezTo>
                    <a:pt x="540" y="732"/>
                    <a:pt x="541" y="732"/>
                    <a:pt x="541" y="724"/>
                  </a:cubicBezTo>
                  <a:cubicBezTo>
                    <a:pt x="544" y="720"/>
                    <a:pt x="549" y="715"/>
                    <a:pt x="547" y="710"/>
                  </a:cubicBezTo>
                  <a:cubicBezTo>
                    <a:pt x="552" y="716"/>
                    <a:pt x="547" y="700"/>
                    <a:pt x="552" y="705"/>
                  </a:cubicBezTo>
                  <a:cubicBezTo>
                    <a:pt x="552" y="703"/>
                    <a:pt x="552" y="699"/>
                    <a:pt x="551" y="696"/>
                  </a:cubicBezTo>
                  <a:cubicBezTo>
                    <a:pt x="550" y="694"/>
                    <a:pt x="548" y="692"/>
                    <a:pt x="548" y="690"/>
                  </a:cubicBezTo>
                  <a:cubicBezTo>
                    <a:pt x="548" y="688"/>
                    <a:pt x="549" y="688"/>
                    <a:pt x="550" y="686"/>
                  </a:cubicBezTo>
                  <a:cubicBezTo>
                    <a:pt x="550" y="683"/>
                    <a:pt x="549" y="678"/>
                    <a:pt x="552" y="682"/>
                  </a:cubicBezTo>
                  <a:cubicBezTo>
                    <a:pt x="552" y="678"/>
                    <a:pt x="552" y="674"/>
                    <a:pt x="554" y="670"/>
                  </a:cubicBezTo>
                  <a:cubicBezTo>
                    <a:pt x="555" y="668"/>
                    <a:pt x="554" y="669"/>
                    <a:pt x="554" y="666"/>
                  </a:cubicBezTo>
                  <a:cubicBezTo>
                    <a:pt x="554" y="665"/>
                    <a:pt x="557" y="661"/>
                    <a:pt x="555" y="659"/>
                  </a:cubicBezTo>
                  <a:cubicBezTo>
                    <a:pt x="554" y="658"/>
                    <a:pt x="555" y="658"/>
                    <a:pt x="555" y="655"/>
                  </a:cubicBezTo>
                  <a:cubicBezTo>
                    <a:pt x="555" y="653"/>
                    <a:pt x="555" y="651"/>
                    <a:pt x="555" y="649"/>
                  </a:cubicBezTo>
                  <a:cubicBezTo>
                    <a:pt x="555" y="647"/>
                    <a:pt x="556" y="647"/>
                    <a:pt x="557" y="645"/>
                  </a:cubicBezTo>
                  <a:cubicBezTo>
                    <a:pt x="557" y="640"/>
                    <a:pt x="556" y="635"/>
                    <a:pt x="557" y="630"/>
                  </a:cubicBezTo>
                  <a:cubicBezTo>
                    <a:pt x="557" y="628"/>
                    <a:pt x="558" y="627"/>
                    <a:pt x="558" y="626"/>
                  </a:cubicBezTo>
                  <a:cubicBezTo>
                    <a:pt x="558" y="621"/>
                    <a:pt x="553" y="617"/>
                    <a:pt x="554" y="613"/>
                  </a:cubicBezTo>
                  <a:cubicBezTo>
                    <a:pt x="553" y="611"/>
                    <a:pt x="552" y="613"/>
                    <a:pt x="550" y="613"/>
                  </a:cubicBezTo>
                  <a:cubicBezTo>
                    <a:pt x="548" y="610"/>
                    <a:pt x="543" y="606"/>
                    <a:pt x="540" y="606"/>
                  </a:cubicBezTo>
                  <a:cubicBezTo>
                    <a:pt x="539" y="606"/>
                    <a:pt x="538" y="602"/>
                    <a:pt x="537" y="603"/>
                  </a:cubicBezTo>
                  <a:cubicBezTo>
                    <a:pt x="535" y="605"/>
                    <a:pt x="537" y="603"/>
                    <a:pt x="536" y="602"/>
                  </a:cubicBezTo>
                  <a:cubicBezTo>
                    <a:pt x="534" y="600"/>
                    <a:pt x="529" y="603"/>
                    <a:pt x="533" y="599"/>
                  </a:cubicBezTo>
                  <a:cubicBezTo>
                    <a:pt x="533" y="596"/>
                    <a:pt x="529" y="598"/>
                    <a:pt x="527" y="597"/>
                  </a:cubicBezTo>
                  <a:cubicBezTo>
                    <a:pt x="527" y="597"/>
                    <a:pt x="528" y="595"/>
                    <a:pt x="527" y="595"/>
                  </a:cubicBezTo>
                  <a:cubicBezTo>
                    <a:pt x="527" y="594"/>
                    <a:pt x="525" y="594"/>
                    <a:pt x="524" y="593"/>
                  </a:cubicBezTo>
                  <a:cubicBezTo>
                    <a:pt x="523" y="592"/>
                    <a:pt x="521" y="588"/>
                    <a:pt x="520" y="583"/>
                  </a:cubicBezTo>
                  <a:cubicBezTo>
                    <a:pt x="520" y="582"/>
                    <a:pt x="518" y="583"/>
                    <a:pt x="517" y="582"/>
                  </a:cubicBezTo>
                  <a:cubicBezTo>
                    <a:pt x="516" y="581"/>
                    <a:pt x="517" y="575"/>
                    <a:pt x="515" y="575"/>
                  </a:cubicBezTo>
                  <a:cubicBezTo>
                    <a:pt x="512" y="575"/>
                    <a:pt x="511" y="567"/>
                    <a:pt x="509" y="564"/>
                  </a:cubicBezTo>
                  <a:cubicBezTo>
                    <a:pt x="507" y="562"/>
                    <a:pt x="505" y="559"/>
                    <a:pt x="503" y="555"/>
                  </a:cubicBezTo>
                  <a:cubicBezTo>
                    <a:pt x="503" y="554"/>
                    <a:pt x="501" y="554"/>
                    <a:pt x="501" y="553"/>
                  </a:cubicBezTo>
                  <a:cubicBezTo>
                    <a:pt x="500" y="552"/>
                    <a:pt x="501" y="550"/>
                    <a:pt x="501" y="550"/>
                  </a:cubicBezTo>
                  <a:cubicBezTo>
                    <a:pt x="500" y="548"/>
                    <a:pt x="499" y="549"/>
                    <a:pt x="498" y="548"/>
                  </a:cubicBezTo>
                  <a:cubicBezTo>
                    <a:pt x="498" y="548"/>
                    <a:pt x="496" y="538"/>
                    <a:pt x="495" y="546"/>
                  </a:cubicBezTo>
                  <a:cubicBezTo>
                    <a:pt x="492" y="544"/>
                    <a:pt x="494" y="537"/>
                    <a:pt x="493" y="533"/>
                  </a:cubicBezTo>
                  <a:cubicBezTo>
                    <a:pt x="497" y="533"/>
                    <a:pt x="497" y="529"/>
                    <a:pt x="499" y="527"/>
                  </a:cubicBezTo>
                  <a:cubicBezTo>
                    <a:pt x="500" y="524"/>
                    <a:pt x="496" y="525"/>
                    <a:pt x="495" y="523"/>
                  </a:cubicBezTo>
                  <a:cubicBezTo>
                    <a:pt x="495" y="519"/>
                    <a:pt x="497" y="517"/>
                    <a:pt x="496" y="512"/>
                  </a:cubicBezTo>
                  <a:cubicBezTo>
                    <a:pt x="497" y="511"/>
                    <a:pt x="499" y="510"/>
                    <a:pt x="501" y="510"/>
                  </a:cubicBezTo>
                  <a:cubicBezTo>
                    <a:pt x="501" y="509"/>
                    <a:pt x="500" y="507"/>
                    <a:pt x="501" y="506"/>
                  </a:cubicBezTo>
                  <a:cubicBezTo>
                    <a:pt x="501" y="506"/>
                    <a:pt x="503" y="507"/>
                    <a:pt x="503" y="506"/>
                  </a:cubicBezTo>
                  <a:cubicBezTo>
                    <a:pt x="504" y="506"/>
                    <a:pt x="503" y="505"/>
                    <a:pt x="503" y="505"/>
                  </a:cubicBezTo>
                  <a:cubicBezTo>
                    <a:pt x="504" y="505"/>
                    <a:pt x="507" y="502"/>
                    <a:pt x="506" y="502"/>
                  </a:cubicBezTo>
                  <a:cubicBezTo>
                    <a:pt x="506" y="502"/>
                    <a:pt x="505" y="502"/>
                    <a:pt x="505" y="502"/>
                  </a:cubicBezTo>
                  <a:cubicBezTo>
                    <a:pt x="505" y="502"/>
                    <a:pt x="505" y="500"/>
                    <a:pt x="506" y="501"/>
                  </a:cubicBezTo>
                  <a:cubicBezTo>
                    <a:pt x="509" y="504"/>
                    <a:pt x="507" y="498"/>
                    <a:pt x="510" y="498"/>
                  </a:cubicBezTo>
                  <a:cubicBezTo>
                    <a:pt x="513" y="498"/>
                    <a:pt x="511" y="495"/>
                    <a:pt x="513" y="492"/>
                  </a:cubicBezTo>
                  <a:cubicBezTo>
                    <a:pt x="513" y="493"/>
                    <a:pt x="520" y="487"/>
                    <a:pt x="516" y="484"/>
                  </a:cubicBezTo>
                  <a:cubicBezTo>
                    <a:pt x="514" y="482"/>
                    <a:pt x="516" y="483"/>
                    <a:pt x="516" y="481"/>
                  </a:cubicBezTo>
                  <a:cubicBezTo>
                    <a:pt x="516" y="478"/>
                    <a:pt x="513" y="468"/>
                    <a:pt x="515" y="464"/>
                  </a:cubicBezTo>
                  <a:cubicBezTo>
                    <a:pt x="508" y="465"/>
                    <a:pt x="508" y="460"/>
                    <a:pt x="501" y="461"/>
                  </a:cubicBezTo>
                  <a:cubicBezTo>
                    <a:pt x="498" y="463"/>
                    <a:pt x="501" y="463"/>
                    <a:pt x="499" y="467"/>
                  </a:cubicBezTo>
                  <a:cubicBezTo>
                    <a:pt x="492" y="467"/>
                    <a:pt x="489" y="463"/>
                    <a:pt x="482" y="463"/>
                  </a:cubicBezTo>
                  <a:cubicBezTo>
                    <a:pt x="482" y="460"/>
                    <a:pt x="478" y="461"/>
                    <a:pt x="479" y="457"/>
                  </a:cubicBezTo>
                  <a:cubicBezTo>
                    <a:pt x="478" y="456"/>
                    <a:pt x="475" y="457"/>
                    <a:pt x="474" y="456"/>
                  </a:cubicBezTo>
                  <a:cubicBezTo>
                    <a:pt x="473" y="455"/>
                    <a:pt x="474" y="453"/>
                    <a:pt x="474" y="453"/>
                  </a:cubicBezTo>
                  <a:cubicBezTo>
                    <a:pt x="473" y="452"/>
                    <a:pt x="471" y="453"/>
                    <a:pt x="471" y="453"/>
                  </a:cubicBezTo>
                  <a:cubicBezTo>
                    <a:pt x="470" y="452"/>
                    <a:pt x="471" y="449"/>
                    <a:pt x="468" y="449"/>
                  </a:cubicBezTo>
                  <a:cubicBezTo>
                    <a:pt x="468" y="445"/>
                    <a:pt x="471" y="446"/>
                    <a:pt x="468" y="443"/>
                  </a:cubicBezTo>
                  <a:cubicBezTo>
                    <a:pt x="468" y="442"/>
                    <a:pt x="467" y="442"/>
                    <a:pt x="467" y="443"/>
                  </a:cubicBezTo>
                  <a:cubicBezTo>
                    <a:pt x="465" y="442"/>
                    <a:pt x="464" y="439"/>
                    <a:pt x="460" y="439"/>
                  </a:cubicBezTo>
                  <a:cubicBezTo>
                    <a:pt x="462" y="434"/>
                    <a:pt x="455" y="438"/>
                    <a:pt x="457" y="433"/>
                  </a:cubicBezTo>
                  <a:cubicBezTo>
                    <a:pt x="456" y="433"/>
                    <a:pt x="448" y="433"/>
                    <a:pt x="450" y="433"/>
                  </a:cubicBezTo>
                  <a:cubicBezTo>
                    <a:pt x="448" y="433"/>
                    <a:pt x="450" y="431"/>
                    <a:pt x="449" y="431"/>
                  </a:cubicBezTo>
                  <a:cubicBezTo>
                    <a:pt x="448" y="430"/>
                    <a:pt x="446" y="431"/>
                    <a:pt x="446" y="431"/>
                  </a:cubicBezTo>
                  <a:cubicBezTo>
                    <a:pt x="445" y="430"/>
                    <a:pt x="442" y="428"/>
                    <a:pt x="437" y="429"/>
                  </a:cubicBezTo>
                  <a:cubicBezTo>
                    <a:pt x="439" y="424"/>
                    <a:pt x="434" y="427"/>
                    <a:pt x="432" y="425"/>
                  </a:cubicBezTo>
                  <a:cubicBezTo>
                    <a:pt x="431" y="425"/>
                    <a:pt x="432" y="423"/>
                    <a:pt x="432" y="422"/>
                  </a:cubicBezTo>
                  <a:cubicBezTo>
                    <a:pt x="431" y="422"/>
                    <a:pt x="429" y="423"/>
                    <a:pt x="429" y="422"/>
                  </a:cubicBezTo>
                  <a:cubicBezTo>
                    <a:pt x="429" y="422"/>
                    <a:pt x="429" y="420"/>
                    <a:pt x="429" y="419"/>
                  </a:cubicBezTo>
                  <a:cubicBezTo>
                    <a:pt x="429" y="419"/>
                    <a:pt x="427" y="420"/>
                    <a:pt x="426" y="419"/>
                  </a:cubicBezTo>
                  <a:cubicBezTo>
                    <a:pt x="426" y="419"/>
                    <a:pt x="427" y="417"/>
                    <a:pt x="426" y="416"/>
                  </a:cubicBezTo>
                  <a:cubicBezTo>
                    <a:pt x="425" y="416"/>
                    <a:pt x="425" y="418"/>
                    <a:pt x="425" y="418"/>
                  </a:cubicBezTo>
                  <a:cubicBezTo>
                    <a:pt x="424" y="418"/>
                    <a:pt x="421" y="416"/>
                    <a:pt x="421" y="415"/>
                  </a:cubicBezTo>
                  <a:cubicBezTo>
                    <a:pt x="419" y="417"/>
                    <a:pt x="418" y="415"/>
                    <a:pt x="416" y="415"/>
                  </a:cubicBezTo>
                  <a:cubicBezTo>
                    <a:pt x="414" y="415"/>
                    <a:pt x="412" y="418"/>
                    <a:pt x="409" y="418"/>
                  </a:cubicBezTo>
                  <a:cubicBezTo>
                    <a:pt x="406" y="418"/>
                    <a:pt x="406" y="417"/>
                    <a:pt x="404" y="416"/>
                  </a:cubicBezTo>
                  <a:cubicBezTo>
                    <a:pt x="400" y="416"/>
                    <a:pt x="401" y="419"/>
                    <a:pt x="398" y="416"/>
                  </a:cubicBezTo>
                  <a:cubicBezTo>
                    <a:pt x="396" y="415"/>
                    <a:pt x="395" y="417"/>
                    <a:pt x="391" y="415"/>
                  </a:cubicBezTo>
                  <a:cubicBezTo>
                    <a:pt x="390" y="415"/>
                    <a:pt x="390" y="413"/>
                    <a:pt x="390" y="412"/>
                  </a:cubicBezTo>
                  <a:cubicBezTo>
                    <a:pt x="389" y="412"/>
                    <a:pt x="388" y="412"/>
                    <a:pt x="387" y="412"/>
                  </a:cubicBezTo>
                  <a:cubicBezTo>
                    <a:pt x="385" y="412"/>
                    <a:pt x="379" y="411"/>
                    <a:pt x="383" y="408"/>
                  </a:cubicBezTo>
                  <a:cubicBezTo>
                    <a:pt x="379" y="408"/>
                    <a:pt x="378" y="405"/>
                    <a:pt x="374" y="405"/>
                  </a:cubicBezTo>
                  <a:cubicBezTo>
                    <a:pt x="374" y="404"/>
                    <a:pt x="373" y="403"/>
                    <a:pt x="373" y="401"/>
                  </a:cubicBezTo>
                  <a:cubicBezTo>
                    <a:pt x="367" y="400"/>
                    <a:pt x="365" y="396"/>
                    <a:pt x="359" y="395"/>
                  </a:cubicBezTo>
                  <a:cubicBezTo>
                    <a:pt x="358" y="391"/>
                    <a:pt x="355" y="388"/>
                    <a:pt x="356" y="381"/>
                  </a:cubicBezTo>
                  <a:cubicBezTo>
                    <a:pt x="356" y="376"/>
                    <a:pt x="348" y="379"/>
                    <a:pt x="352" y="373"/>
                  </a:cubicBezTo>
                  <a:cubicBezTo>
                    <a:pt x="350" y="373"/>
                    <a:pt x="349" y="373"/>
                    <a:pt x="349" y="374"/>
                  </a:cubicBezTo>
                  <a:cubicBezTo>
                    <a:pt x="347" y="374"/>
                    <a:pt x="348" y="372"/>
                    <a:pt x="348" y="372"/>
                  </a:cubicBezTo>
                  <a:cubicBezTo>
                    <a:pt x="347" y="370"/>
                    <a:pt x="344" y="370"/>
                    <a:pt x="343" y="367"/>
                  </a:cubicBezTo>
                  <a:cubicBezTo>
                    <a:pt x="343" y="366"/>
                    <a:pt x="341" y="366"/>
                    <a:pt x="339" y="366"/>
                  </a:cubicBezTo>
                  <a:cubicBezTo>
                    <a:pt x="339" y="365"/>
                    <a:pt x="341" y="364"/>
                    <a:pt x="341" y="363"/>
                  </a:cubicBezTo>
                  <a:cubicBezTo>
                    <a:pt x="341" y="363"/>
                    <a:pt x="339" y="360"/>
                    <a:pt x="339" y="360"/>
                  </a:cubicBezTo>
                  <a:cubicBezTo>
                    <a:pt x="339" y="360"/>
                    <a:pt x="337" y="361"/>
                    <a:pt x="336" y="360"/>
                  </a:cubicBezTo>
                  <a:cubicBezTo>
                    <a:pt x="335" y="359"/>
                    <a:pt x="336" y="357"/>
                    <a:pt x="335" y="356"/>
                  </a:cubicBezTo>
                  <a:cubicBezTo>
                    <a:pt x="332" y="353"/>
                    <a:pt x="328" y="352"/>
                    <a:pt x="327" y="346"/>
                  </a:cubicBezTo>
                  <a:cubicBezTo>
                    <a:pt x="324" y="344"/>
                    <a:pt x="324" y="347"/>
                    <a:pt x="321" y="345"/>
                  </a:cubicBezTo>
                  <a:cubicBezTo>
                    <a:pt x="322" y="342"/>
                    <a:pt x="319" y="342"/>
                    <a:pt x="318" y="341"/>
                  </a:cubicBezTo>
                  <a:cubicBezTo>
                    <a:pt x="317" y="338"/>
                    <a:pt x="318" y="334"/>
                    <a:pt x="314" y="334"/>
                  </a:cubicBezTo>
                  <a:cubicBezTo>
                    <a:pt x="315" y="327"/>
                    <a:pt x="311" y="324"/>
                    <a:pt x="307" y="322"/>
                  </a:cubicBezTo>
                  <a:cubicBezTo>
                    <a:pt x="306" y="324"/>
                    <a:pt x="305" y="325"/>
                    <a:pt x="304" y="327"/>
                  </a:cubicBezTo>
                  <a:cubicBezTo>
                    <a:pt x="303" y="330"/>
                    <a:pt x="307" y="331"/>
                    <a:pt x="308" y="332"/>
                  </a:cubicBezTo>
                  <a:cubicBezTo>
                    <a:pt x="309" y="333"/>
                    <a:pt x="308" y="335"/>
                    <a:pt x="308" y="335"/>
                  </a:cubicBezTo>
                  <a:cubicBezTo>
                    <a:pt x="308" y="335"/>
                    <a:pt x="310" y="335"/>
                    <a:pt x="310" y="335"/>
                  </a:cubicBezTo>
                  <a:cubicBezTo>
                    <a:pt x="311" y="337"/>
                    <a:pt x="309" y="341"/>
                    <a:pt x="311" y="341"/>
                  </a:cubicBezTo>
                  <a:cubicBezTo>
                    <a:pt x="313" y="341"/>
                    <a:pt x="312" y="344"/>
                    <a:pt x="314" y="348"/>
                  </a:cubicBezTo>
                  <a:cubicBezTo>
                    <a:pt x="314" y="348"/>
                    <a:pt x="315" y="348"/>
                    <a:pt x="315" y="349"/>
                  </a:cubicBezTo>
                  <a:cubicBezTo>
                    <a:pt x="315" y="352"/>
                    <a:pt x="319" y="351"/>
                    <a:pt x="318" y="356"/>
                  </a:cubicBezTo>
                  <a:cubicBezTo>
                    <a:pt x="318" y="358"/>
                    <a:pt x="321" y="357"/>
                    <a:pt x="322" y="358"/>
                  </a:cubicBezTo>
                  <a:cubicBezTo>
                    <a:pt x="321" y="359"/>
                    <a:pt x="324" y="360"/>
                    <a:pt x="324" y="360"/>
                  </a:cubicBezTo>
                  <a:cubicBezTo>
                    <a:pt x="324" y="362"/>
                    <a:pt x="322" y="363"/>
                    <a:pt x="322" y="363"/>
                  </a:cubicBezTo>
                  <a:cubicBezTo>
                    <a:pt x="323" y="365"/>
                    <a:pt x="327" y="365"/>
                    <a:pt x="325" y="369"/>
                  </a:cubicBezTo>
                  <a:cubicBezTo>
                    <a:pt x="323" y="367"/>
                    <a:pt x="323" y="365"/>
                    <a:pt x="318" y="366"/>
                  </a:cubicBezTo>
                  <a:cubicBezTo>
                    <a:pt x="320" y="360"/>
                    <a:pt x="315" y="362"/>
                    <a:pt x="315" y="358"/>
                  </a:cubicBezTo>
                  <a:cubicBezTo>
                    <a:pt x="315" y="355"/>
                    <a:pt x="313" y="355"/>
                    <a:pt x="311" y="353"/>
                  </a:cubicBezTo>
                  <a:cubicBezTo>
                    <a:pt x="310" y="352"/>
                    <a:pt x="309" y="351"/>
                    <a:pt x="308" y="349"/>
                  </a:cubicBezTo>
                  <a:cubicBezTo>
                    <a:pt x="306" y="349"/>
                    <a:pt x="304" y="348"/>
                    <a:pt x="303" y="346"/>
                  </a:cubicBezTo>
                  <a:cubicBezTo>
                    <a:pt x="303" y="343"/>
                    <a:pt x="304" y="345"/>
                    <a:pt x="306" y="345"/>
                  </a:cubicBezTo>
                  <a:cubicBezTo>
                    <a:pt x="307" y="339"/>
                    <a:pt x="301" y="340"/>
                    <a:pt x="301" y="335"/>
                  </a:cubicBezTo>
                  <a:cubicBezTo>
                    <a:pt x="299" y="334"/>
                    <a:pt x="298" y="332"/>
                    <a:pt x="294" y="332"/>
                  </a:cubicBezTo>
                  <a:cubicBezTo>
                    <a:pt x="295" y="329"/>
                    <a:pt x="297" y="329"/>
                    <a:pt x="294" y="325"/>
                  </a:cubicBezTo>
                  <a:cubicBezTo>
                    <a:pt x="294" y="325"/>
                    <a:pt x="293" y="324"/>
                    <a:pt x="293" y="324"/>
                  </a:cubicBezTo>
                  <a:cubicBezTo>
                    <a:pt x="291" y="321"/>
                    <a:pt x="293" y="316"/>
                    <a:pt x="286" y="317"/>
                  </a:cubicBezTo>
                  <a:cubicBezTo>
                    <a:pt x="287" y="315"/>
                    <a:pt x="287" y="314"/>
                    <a:pt x="286" y="313"/>
                  </a:cubicBezTo>
                  <a:cubicBezTo>
                    <a:pt x="286" y="312"/>
                    <a:pt x="285" y="310"/>
                    <a:pt x="284" y="310"/>
                  </a:cubicBezTo>
                  <a:cubicBezTo>
                    <a:pt x="284" y="310"/>
                    <a:pt x="281" y="310"/>
                    <a:pt x="280" y="310"/>
                  </a:cubicBezTo>
                  <a:cubicBezTo>
                    <a:pt x="279" y="309"/>
                    <a:pt x="283" y="308"/>
                    <a:pt x="283" y="308"/>
                  </a:cubicBezTo>
                  <a:cubicBezTo>
                    <a:pt x="282" y="305"/>
                    <a:pt x="274" y="304"/>
                    <a:pt x="270" y="303"/>
                  </a:cubicBezTo>
                  <a:cubicBezTo>
                    <a:pt x="270" y="302"/>
                    <a:pt x="270" y="301"/>
                    <a:pt x="269" y="300"/>
                  </a:cubicBezTo>
                  <a:cubicBezTo>
                    <a:pt x="268" y="298"/>
                    <a:pt x="267" y="297"/>
                    <a:pt x="266" y="296"/>
                  </a:cubicBezTo>
                  <a:cubicBezTo>
                    <a:pt x="265" y="295"/>
                    <a:pt x="265" y="291"/>
                    <a:pt x="263" y="287"/>
                  </a:cubicBezTo>
                  <a:cubicBezTo>
                    <a:pt x="263" y="287"/>
                    <a:pt x="261" y="287"/>
                    <a:pt x="261" y="286"/>
                  </a:cubicBezTo>
                  <a:cubicBezTo>
                    <a:pt x="260" y="284"/>
                    <a:pt x="261" y="281"/>
                    <a:pt x="258" y="282"/>
                  </a:cubicBezTo>
                  <a:cubicBezTo>
                    <a:pt x="258" y="277"/>
                    <a:pt x="255" y="273"/>
                    <a:pt x="252" y="269"/>
                  </a:cubicBezTo>
                  <a:cubicBezTo>
                    <a:pt x="251" y="268"/>
                    <a:pt x="251" y="264"/>
                    <a:pt x="248" y="265"/>
                  </a:cubicBezTo>
                  <a:cubicBezTo>
                    <a:pt x="250" y="249"/>
                    <a:pt x="248" y="239"/>
                    <a:pt x="248" y="219"/>
                  </a:cubicBezTo>
                  <a:cubicBezTo>
                    <a:pt x="248" y="218"/>
                    <a:pt x="247" y="217"/>
                    <a:pt x="247" y="216"/>
                  </a:cubicBezTo>
                  <a:cubicBezTo>
                    <a:pt x="246" y="215"/>
                    <a:pt x="245" y="214"/>
                    <a:pt x="244" y="213"/>
                  </a:cubicBezTo>
                  <a:cubicBezTo>
                    <a:pt x="243" y="213"/>
                    <a:pt x="243" y="211"/>
                    <a:pt x="241" y="212"/>
                  </a:cubicBezTo>
                  <a:cubicBezTo>
                    <a:pt x="240" y="205"/>
                    <a:pt x="234" y="201"/>
                    <a:pt x="230" y="196"/>
                  </a:cubicBezTo>
                  <a:cubicBezTo>
                    <a:pt x="229" y="196"/>
                    <a:pt x="228" y="195"/>
                    <a:pt x="228" y="193"/>
                  </a:cubicBezTo>
                  <a:cubicBezTo>
                    <a:pt x="229" y="194"/>
                    <a:pt x="232" y="196"/>
                    <a:pt x="233" y="193"/>
                  </a:cubicBezTo>
                  <a:cubicBezTo>
                    <a:pt x="235" y="193"/>
                    <a:pt x="234" y="197"/>
                    <a:pt x="238" y="196"/>
                  </a:cubicBezTo>
                  <a:cubicBezTo>
                    <a:pt x="239" y="197"/>
                    <a:pt x="240" y="199"/>
                    <a:pt x="240" y="202"/>
                  </a:cubicBezTo>
                  <a:cubicBezTo>
                    <a:pt x="247" y="201"/>
                    <a:pt x="248" y="205"/>
                    <a:pt x="252" y="207"/>
                  </a:cubicBezTo>
                  <a:cubicBezTo>
                    <a:pt x="251" y="212"/>
                    <a:pt x="254" y="214"/>
                    <a:pt x="256" y="216"/>
                  </a:cubicBezTo>
                  <a:cubicBezTo>
                    <a:pt x="258" y="216"/>
                    <a:pt x="258" y="213"/>
                    <a:pt x="258" y="212"/>
                  </a:cubicBezTo>
                  <a:cubicBezTo>
                    <a:pt x="258" y="210"/>
                    <a:pt x="255" y="210"/>
                    <a:pt x="255" y="209"/>
                  </a:cubicBezTo>
                  <a:cubicBezTo>
                    <a:pt x="254" y="206"/>
                    <a:pt x="254" y="205"/>
                    <a:pt x="254" y="203"/>
                  </a:cubicBezTo>
                  <a:cubicBezTo>
                    <a:pt x="253" y="203"/>
                    <a:pt x="252" y="202"/>
                    <a:pt x="252" y="202"/>
                  </a:cubicBezTo>
                  <a:cubicBezTo>
                    <a:pt x="252" y="201"/>
                    <a:pt x="253" y="200"/>
                    <a:pt x="254" y="200"/>
                  </a:cubicBezTo>
                  <a:cubicBezTo>
                    <a:pt x="252" y="197"/>
                    <a:pt x="249" y="198"/>
                    <a:pt x="249" y="195"/>
                  </a:cubicBezTo>
                  <a:cubicBezTo>
                    <a:pt x="243" y="196"/>
                    <a:pt x="242" y="190"/>
                    <a:pt x="235" y="191"/>
                  </a:cubicBezTo>
                  <a:cubicBezTo>
                    <a:pt x="237" y="186"/>
                    <a:pt x="231" y="190"/>
                    <a:pt x="233" y="185"/>
                  </a:cubicBezTo>
                  <a:cubicBezTo>
                    <a:pt x="231" y="183"/>
                    <a:pt x="229" y="185"/>
                    <a:pt x="227" y="182"/>
                  </a:cubicBezTo>
                  <a:cubicBezTo>
                    <a:pt x="227" y="181"/>
                    <a:pt x="229" y="181"/>
                    <a:pt x="230" y="181"/>
                  </a:cubicBezTo>
                  <a:cubicBezTo>
                    <a:pt x="232" y="177"/>
                    <a:pt x="225" y="179"/>
                    <a:pt x="226" y="179"/>
                  </a:cubicBezTo>
                  <a:cubicBezTo>
                    <a:pt x="224" y="179"/>
                    <a:pt x="225" y="177"/>
                    <a:pt x="224" y="177"/>
                  </a:cubicBezTo>
                  <a:cubicBezTo>
                    <a:pt x="224" y="176"/>
                    <a:pt x="221" y="177"/>
                    <a:pt x="221" y="177"/>
                  </a:cubicBezTo>
                  <a:cubicBezTo>
                    <a:pt x="221" y="176"/>
                    <a:pt x="223" y="175"/>
                    <a:pt x="223" y="174"/>
                  </a:cubicBezTo>
                  <a:cubicBezTo>
                    <a:pt x="222" y="172"/>
                    <a:pt x="221" y="174"/>
                    <a:pt x="219" y="174"/>
                  </a:cubicBezTo>
                  <a:cubicBezTo>
                    <a:pt x="216" y="172"/>
                    <a:pt x="217" y="168"/>
                    <a:pt x="216" y="167"/>
                  </a:cubicBezTo>
                  <a:cubicBezTo>
                    <a:pt x="215" y="166"/>
                    <a:pt x="214" y="165"/>
                    <a:pt x="212" y="165"/>
                  </a:cubicBezTo>
                  <a:cubicBezTo>
                    <a:pt x="217" y="157"/>
                    <a:pt x="200" y="163"/>
                    <a:pt x="202" y="154"/>
                  </a:cubicBezTo>
                  <a:cubicBezTo>
                    <a:pt x="206" y="154"/>
                    <a:pt x="206" y="154"/>
                    <a:pt x="206" y="154"/>
                  </a:cubicBezTo>
                  <a:cubicBezTo>
                    <a:pt x="206" y="151"/>
                    <a:pt x="200" y="155"/>
                    <a:pt x="202" y="150"/>
                  </a:cubicBezTo>
                  <a:cubicBezTo>
                    <a:pt x="193" y="150"/>
                    <a:pt x="193" y="150"/>
                    <a:pt x="193" y="150"/>
                  </a:cubicBezTo>
                  <a:cubicBezTo>
                    <a:pt x="196" y="148"/>
                    <a:pt x="192" y="146"/>
                    <a:pt x="195" y="146"/>
                  </a:cubicBezTo>
                  <a:cubicBezTo>
                    <a:pt x="195" y="143"/>
                    <a:pt x="191" y="143"/>
                    <a:pt x="192" y="144"/>
                  </a:cubicBezTo>
                  <a:cubicBezTo>
                    <a:pt x="189" y="142"/>
                    <a:pt x="192" y="141"/>
                    <a:pt x="189" y="137"/>
                  </a:cubicBezTo>
                  <a:cubicBezTo>
                    <a:pt x="181" y="137"/>
                    <a:pt x="181" y="137"/>
                    <a:pt x="181" y="137"/>
                  </a:cubicBezTo>
                  <a:cubicBezTo>
                    <a:pt x="181" y="135"/>
                    <a:pt x="183" y="134"/>
                    <a:pt x="183" y="132"/>
                  </a:cubicBezTo>
                  <a:cubicBezTo>
                    <a:pt x="182" y="129"/>
                    <a:pt x="179" y="131"/>
                    <a:pt x="182" y="127"/>
                  </a:cubicBezTo>
                  <a:cubicBezTo>
                    <a:pt x="177" y="128"/>
                    <a:pt x="174" y="130"/>
                    <a:pt x="168" y="129"/>
                  </a:cubicBezTo>
                  <a:cubicBezTo>
                    <a:pt x="168" y="125"/>
                    <a:pt x="165" y="123"/>
                    <a:pt x="161" y="122"/>
                  </a:cubicBezTo>
                  <a:cubicBezTo>
                    <a:pt x="160" y="121"/>
                    <a:pt x="158" y="121"/>
                    <a:pt x="157" y="120"/>
                  </a:cubicBezTo>
                  <a:cubicBezTo>
                    <a:pt x="156" y="120"/>
                    <a:pt x="157" y="118"/>
                    <a:pt x="157" y="118"/>
                  </a:cubicBezTo>
                  <a:cubicBezTo>
                    <a:pt x="156" y="117"/>
                    <a:pt x="153" y="118"/>
                    <a:pt x="154" y="116"/>
                  </a:cubicBezTo>
                  <a:cubicBezTo>
                    <a:pt x="149" y="114"/>
                    <a:pt x="140" y="119"/>
                    <a:pt x="137" y="116"/>
                  </a:cubicBezTo>
                  <a:cubicBezTo>
                    <a:pt x="137" y="116"/>
                    <a:pt x="137" y="115"/>
                    <a:pt x="137" y="115"/>
                  </a:cubicBezTo>
                  <a:cubicBezTo>
                    <a:pt x="136" y="115"/>
                    <a:pt x="134" y="116"/>
                    <a:pt x="134" y="116"/>
                  </a:cubicBezTo>
                  <a:cubicBezTo>
                    <a:pt x="133" y="116"/>
                    <a:pt x="133" y="112"/>
                    <a:pt x="127" y="113"/>
                  </a:cubicBezTo>
                  <a:cubicBezTo>
                    <a:pt x="127" y="110"/>
                    <a:pt x="121" y="111"/>
                    <a:pt x="125" y="108"/>
                  </a:cubicBezTo>
                  <a:cubicBezTo>
                    <a:pt x="123" y="108"/>
                    <a:pt x="123" y="109"/>
                    <a:pt x="122" y="109"/>
                  </a:cubicBezTo>
                  <a:cubicBezTo>
                    <a:pt x="121" y="109"/>
                    <a:pt x="120" y="108"/>
                    <a:pt x="120" y="108"/>
                  </a:cubicBezTo>
                  <a:cubicBezTo>
                    <a:pt x="117" y="108"/>
                    <a:pt x="116" y="111"/>
                    <a:pt x="113" y="109"/>
                  </a:cubicBezTo>
                  <a:cubicBezTo>
                    <a:pt x="110" y="109"/>
                    <a:pt x="113" y="114"/>
                    <a:pt x="112" y="116"/>
                  </a:cubicBezTo>
                  <a:cubicBezTo>
                    <a:pt x="111" y="116"/>
                    <a:pt x="110" y="115"/>
                    <a:pt x="108" y="115"/>
                  </a:cubicBezTo>
                  <a:cubicBezTo>
                    <a:pt x="106" y="115"/>
                    <a:pt x="107" y="117"/>
                    <a:pt x="106" y="118"/>
                  </a:cubicBezTo>
                  <a:cubicBezTo>
                    <a:pt x="105" y="118"/>
                    <a:pt x="100" y="118"/>
                    <a:pt x="98" y="119"/>
                  </a:cubicBezTo>
                  <a:cubicBezTo>
                    <a:pt x="97" y="120"/>
                    <a:pt x="97" y="122"/>
                    <a:pt x="95" y="122"/>
                  </a:cubicBezTo>
                  <a:cubicBezTo>
                    <a:pt x="93" y="122"/>
                    <a:pt x="92" y="120"/>
                    <a:pt x="89" y="120"/>
                  </a:cubicBezTo>
                  <a:cubicBezTo>
                    <a:pt x="92" y="118"/>
                    <a:pt x="95" y="118"/>
                    <a:pt x="94" y="112"/>
                  </a:cubicBezTo>
                  <a:cubicBezTo>
                    <a:pt x="96" y="113"/>
                    <a:pt x="96" y="111"/>
                    <a:pt x="96" y="109"/>
                  </a:cubicBezTo>
                  <a:cubicBezTo>
                    <a:pt x="96" y="108"/>
                    <a:pt x="94" y="108"/>
                    <a:pt x="92" y="108"/>
                  </a:cubicBezTo>
                  <a:cubicBezTo>
                    <a:pt x="90" y="109"/>
                    <a:pt x="91" y="112"/>
                    <a:pt x="88" y="113"/>
                  </a:cubicBezTo>
                  <a:cubicBezTo>
                    <a:pt x="87" y="114"/>
                    <a:pt x="87" y="116"/>
                    <a:pt x="85" y="116"/>
                  </a:cubicBezTo>
                  <a:cubicBezTo>
                    <a:pt x="84" y="116"/>
                    <a:pt x="84" y="120"/>
                    <a:pt x="81" y="119"/>
                  </a:cubicBezTo>
                  <a:cubicBezTo>
                    <a:pt x="82" y="121"/>
                    <a:pt x="80" y="122"/>
                    <a:pt x="78" y="122"/>
                  </a:cubicBezTo>
                  <a:cubicBezTo>
                    <a:pt x="78" y="127"/>
                    <a:pt x="78" y="127"/>
                    <a:pt x="78" y="127"/>
                  </a:cubicBezTo>
                  <a:cubicBezTo>
                    <a:pt x="74" y="129"/>
                    <a:pt x="73" y="133"/>
                    <a:pt x="70" y="136"/>
                  </a:cubicBezTo>
                  <a:cubicBezTo>
                    <a:pt x="69" y="136"/>
                    <a:pt x="68" y="135"/>
                    <a:pt x="67" y="136"/>
                  </a:cubicBezTo>
                  <a:cubicBezTo>
                    <a:pt x="67" y="136"/>
                    <a:pt x="68" y="138"/>
                    <a:pt x="67" y="139"/>
                  </a:cubicBezTo>
                  <a:cubicBezTo>
                    <a:pt x="67" y="139"/>
                    <a:pt x="61" y="139"/>
                    <a:pt x="63" y="140"/>
                  </a:cubicBezTo>
                  <a:cubicBezTo>
                    <a:pt x="65" y="142"/>
                    <a:pt x="59" y="142"/>
                    <a:pt x="57" y="144"/>
                  </a:cubicBezTo>
                  <a:cubicBezTo>
                    <a:pt x="57" y="145"/>
                    <a:pt x="55" y="149"/>
                    <a:pt x="54" y="149"/>
                  </a:cubicBezTo>
                  <a:cubicBezTo>
                    <a:pt x="53" y="147"/>
                    <a:pt x="53" y="148"/>
                    <a:pt x="53" y="150"/>
                  </a:cubicBezTo>
                  <a:cubicBezTo>
                    <a:pt x="47" y="150"/>
                    <a:pt x="47" y="150"/>
                    <a:pt x="47" y="150"/>
                  </a:cubicBezTo>
                  <a:cubicBezTo>
                    <a:pt x="44" y="152"/>
                    <a:pt x="50" y="152"/>
                    <a:pt x="43" y="153"/>
                  </a:cubicBezTo>
                  <a:cubicBezTo>
                    <a:pt x="40" y="153"/>
                    <a:pt x="38" y="153"/>
                    <a:pt x="35" y="154"/>
                  </a:cubicBezTo>
                  <a:cubicBezTo>
                    <a:pt x="33" y="155"/>
                    <a:pt x="32" y="159"/>
                    <a:pt x="29" y="157"/>
                  </a:cubicBezTo>
                  <a:cubicBezTo>
                    <a:pt x="29" y="153"/>
                    <a:pt x="33" y="154"/>
                    <a:pt x="36" y="153"/>
                  </a:cubicBezTo>
                  <a:cubicBezTo>
                    <a:pt x="37" y="152"/>
                    <a:pt x="38" y="153"/>
                    <a:pt x="38" y="151"/>
                  </a:cubicBezTo>
                  <a:cubicBezTo>
                    <a:pt x="38" y="149"/>
                    <a:pt x="41" y="150"/>
                    <a:pt x="43" y="150"/>
                  </a:cubicBezTo>
                  <a:cubicBezTo>
                    <a:pt x="45" y="150"/>
                    <a:pt x="44" y="147"/>
                    <a:pt x="45" y="146"/>
                  </a:cubicBezTo>
                  <a:cubicBezTo>
                    <a:pt x="45" y="145"/>
                    <a:pt x="46" y="148"/>
                    <a:pt x="49" y="144"/>
                  </a:cubicBezTo>
                  <a:cubicBezTo>
                    <a:pt x="49" y="144"/>
                    <a:pt x="50" y="145"/>
                    <a:pt x="50" y="143"/>
                  </a:cubicBezTo>
                  <a:cubicBezTo>
                    <a:pt x="50" y="141"/>
                    <a:pt x="54" y="142"/>
                    <a:pt x="56" y="140"/>
                  </a:cubicBezTo>
                  <a:cubicBezTo>
                    <a:pt x="56" y="133"/>
                    <a:pt x="56" y="133"/>
                    <a:pt x="56" y="133"/>
                  </a:cubicBezTo>
                  <a:cubicBezTo>
                    <a:pt x="60" y="138"/>
                    <a:pt x="56" y="129"/>
                    <a:pt x="61" y="130"/>
                  </a:cubicBezTo>
                  <a:cubicBezTo>
                    <a:pt x="62" y="127"/>
                    <a:pt x="55" y="131"/>
                    <a:pt x="57" y="126"/>
                  </a:cubicBezTo>
                  <a:cubicBezTo>
                    <a:pt x="56" y="129"/>
                    <a:pt x="47" y="125"/>
                    <a:pt x="46" y="129"/>
                  </a:cubicBezTo>
                  <a:cubicBezTo>
                    <a:pt x="44" y="129"/>
                    <a:pt x="45" y="127"/>
                    <a:pt x="45" y="126"/>
                  </a:cubicBezTo>
                  <a:cubicBezTo>
                    <a:pt x="43" y="125"/>
                    <a:pt x="39" y="127"/>
                    <a:pt x="36" y="126"/>
                  </a:cubicBezTo>
                  <a:cubicBezTo>
                    <a:pt x="38" y="123"/>
                    <a:pt x="34" y="124"/>
                    <a:pt x="33" y="123"/>
                  </a:cubicBezTo>
                  <a:cubicBezTo>
                    <a:pt x="33" y="122"/>
                    <a:pt x="35" y="121"/>
                    <a:pt x="35" y="122"/>
                  </a:cubicBezTo>
                  <a:cubicBezTo>
                    <a:pt x="32" y="118"/>
                    <a:pt x="30" y="119"/>
                    <a:pt x="28" y="115"/>
                  </a:cubicBezTo>
                  <a:cubicBezTo>
                    <a:pt x="26" y="117"/>
                    <a:pt x="22" y="116"/>
                    <a:pt x="18" y="116"/>
                  </a:cubicBezTo>
                  <a:cubicBezTo>
                    <a:pt x="18" y="115"/>
                    <a:pt x="18" y="114"/>
                    <a:pt x="19" y="113"/>
                  </a:cubicBezTo>
                  <a:cubicBezTo>
                    <a:pt x="18" y="111"/>
                    <a:pt x="14" y="112"/>
                    <a:pt x="15" y="106"/>
                  </a:cubicBezTo>
                  <a:cubicBezTo>
                    <a:pt x="15" y="105"/>
                    <a:pt x="13" y="103"/>
                    <a:pt x="12" y="105"/>
                  </a:cubicBezTo>
                  <a:cubicBezTo>
                    <a:pt x="9" y="105"/>
                    <a:pt x="12" y="101"/>
                    <a:pt x="12" y="99"/>
                  </a:cubicBezTo>
                  <a:cubicBezTo>
                    <a:pt x="13" y="99"/>
                    <a:pt x="12" y="97"/>
                    <a:pt x="12" y="97"/>
                  </a:cubicBezTo>
                  <a:cubicBezTo>
                    <a:pt x="13" y="96"/>
                    <a:pt x="15" y="97"/>
                    <a:pt x="15" y="97"/>
                  </a:cubicBezTo>
                  <a:cubicBezTo>
                    <a:pt x="16" y="95"/>
                    <a:pt x="15" y="93"/>
                    <a:pt x="17" y="92"/>
                  </a:cubicBezTo>
                  <a:cubicBezTo>
                    <a:pt x="20" y="92"/>
                    <a:pt x="25" y="92"/>
                    <a:pt x="28" y="90"/>
                  </a:cubicBezTo>
                  <a:cubicBezTo>
                    <a:pt x="29" y="89"/>
                    <a:pt x="31" y="89"/>
                    <a:pt x="33" y="88"/>
                  </a:cubicBezTo>
                  <a:cubicBezTo>
                    <a:pt x="36" y="87"/>
                    <a:pt x="31" y="84"/>
                    <a:pt x="39" y="85"/>
                  </a:cubicBezTo>
                  <a:cubicBezTo>
                    <a:pt x="38" y="82"/>
                    <a:pt x="38" y="79"/>
                    <a:pt x="36" y="74"/>
                  </a:cubicBezTo>
                  <a:cubicBezTo>
                    <a:pt x="33" y="71"/>
                    <a:pt x="26" y="79"/>
                    <a:pt x="22" y="76"/>
                  </a:cubicBezTo>
                  <a:cubicBezTo>
                    <a:pt x="20" y="73"/>
                    <a:pt x="22" y="77"/>
                    <a:pt x="17" y="77"/>
                  </a:cubicBezTo>
                  <a:cubicBezTo>
                    <a:pt x="15" y="75"/>
                    <a:pt x="10" y="76"/>
                    <a:pt x="7" y="74"/>
                  </a:cubicBezTo>
                  <a:cubicBezTo>
                    <a:pt x="6" y="74"/>
                    <a:pt x="9" y="72"/>
                    <a:pt x="7" y="71"/>
                  </a:cubicBezTo>
                  <a:cubicBezTo>
                    <a:pt x="4" y="71"/>
                    <a:pt x="1" y="70"/>
                    <a:pt x="1" y="66"/>
                  </a:cubicBezTo>
                  <a:cubicBezTo>
                    <a:pt x="10" y="67"/>
                    <a:pt x="0" y="62"/>
                    <a:pt x="10" y="63"/>
                  </a:cubicBezTo>
                  <a:cubicBezTo>
                    <a:pt x="11" y="63"/>
                    <a:pt x="10" y="62"/>
                    <a:pt x="10" y="62"/>
                  </a:cubicBezTo>
                  <a:cubicBezTo>
                    <a:pt x="10" y="59"/>
                    <a:pt x="12" y="62"/>
                    <a:pt x="12" y="62"/>
                  </a:cubicBezTo>
                  <a:cubicBezTo>
                    <a:pt x="15" y="61"/>
                    <a:pt x="15" y="60"/>
                    <a:pt x="18" y="60"/>
                  </a:cubicBezTo>
                  <a:cubicBezTo>
                    <a:pt x="19" y="60"/>
                    <a:pt x="19" y="63"/>
                    <a:pt x="21" y="63"/>
                  </a:cubicBezTo>
                  <a:cubicBezTo>
                    <a:pt x="24" y="64"/>
                    <a:pt x="27" y="62"/>
                    <a:pt x="31" y="63"/>
                  </a:cubicBezTo>
                  <a:cubicBezTo>
                    <a:pt x="33" y="63"/>
                    <a:pt x="33" y="64"/>
                    <a:pt x="35" y="63"/>
                  </a:cubicBezTo>
                  <a:cubicBezTo>
                    <a:pt x="37" y="62"/>
                    <a:pt x="35" y="62"/>
                    <a:pt x="35" y="60"/>
                  </a:cubicBezTo>
                  <a:cubicBezTo>
                    <a:pt x="36" y="60"/>
                    <a:pt x="37" y="60"/>
                    <a:pt x="38" y="59"/>
                  </a:cubicBezTo>
                  <a:cubicBezTo>
                    <a:pt x="38" y="55"/>
                    <a:pt x="31" y="60"/>
                    <a:pt x="33" y="55"/>
                  </a:cubicBezTo>
                  <a:cubicBezTo>
                    <a:pt x="29" y="54"/>
                    <a:pt x="26" y="52"/>
                    <a:pt x="22" y="52"/>
                  </a:cubicBezTo>
                  <a:cubicBezTo>
                    <a:pt x="24" y="49"/>
                    <a:pt x="24" y="50"/>
                    <a:pt x="21" y="48"/>
                  </a:cubicBezTo>
                  <a:cubicBezTo>
                    <a:pt x="20" y="47"/>
                    <a:pt x="20" y="46"/>
                    <a:pt x="19" y="46"/>
                  </a:cubicBezTo>
                  <a:cubicBezTo>
                    <a:pt x="18" y="45"/>
                    <a:pt x="15" y="46"/>
                    <a:pt x="14" y="45"/>
                  </a:cubicBezTo>
                  <a:cubicBezTo>
                    <a:pt x="14" y="45"/>
                    <a:pt x="17" y="40"/>
                    <a:pt x="14" y="41"/>
                  </a:cubicBezTo>
                  <a:cubicBezTo>
                    <a:pt x="13" y="41"/>
                    <a:pt x="14" y="42"/>
                    <a:pt x="12" y="42"/>
                  </a:cubicBezTo>
                  <a:cubicBezTo>
                    <a:pt x="11" y="42"/>
                    <a:pt x="10" y="40"/>
                    <a:pt x="8" y="41"/>
                  </a:cubicBezTo>
                  <a:cubicBezTo>
                    <a:pt x="11" y="37"/>
                    <a:pt x="17" y="36"/>
                    <a:pt x="22" y="34"/>
                  </a:cubicBezTo>
                  <a:cubicBezTo>
                    <a:pt x="21" y="28"/>
                    <a:pt x="26" y="29"/>
                    <a:pt x="28" y="26"/>
                  </a:cubicBezTo>
                  <a:cubicBezTo>
                    <a:pt x="29" y="25"/>
                    <a:pt x="27" y="22"/>
                    <a:pt x="29" y="21"/>
                  </a:cubicBezTo>
                  <a:cubicBezTo>
                    <a:pt x="33" y="24"/>
                    <a:pt x="33" y="22"/>
                    <a:pt x="39" y="22"/>
                  </a:cubicBezTo>
                  <a:cubicBezTo>
                    <a:pt x="42" y="18"/>
                    <a:pt x="46" y="15"/>
                    <a:pt x="54" y="17"/>
                  </a:cubicBezTo>
                  <a:cubicBezTo>
                    <a:pt x="56" y="17"/>
                    <a:pt x="55" y="14"/>
                    <a:pt x="56" y="14"/>
                  </a:cubicBezTo>
                  <a:cubicBezTo>
                    <a:pt x="58" y="13"/>
                    <a:pt x="64" y="15"/>
                    <a:pt x="64" y="11"/>
                  </a:cubicBezTo>
                  <a:cubicBezTo>
                    <a:pt x="66" y="11"/>
                    <a:pt x="66" y="14"/>
                    <a:pt x="67" y="14"/>
                  </a:cubicBezTo>
                  <a:cubicBezTo>
                    <a:pt x="69" y="15"/>
                    <a:pt x="72" y="13"/>
                    <a:pt x="71" y="17"/>
                  </a:cubicBezTo>
                  <a:cubicBezTo>
                    <a:pt x="89" y="17"/>
                    <a:pt x="89" y="17"/>
                    <a:pt x="89" y="17"/>
                  </a:cubicBezTo>
                  <a:cubicBezTo>
                    <a:pt x="84" y="22"/>
                    <a:pt x="99" y="14"/>
                    <a:pt x="94" y="21"/>
                  </a:cubicBezTo>
                  <a:cubicBezTo>
                    <a:pt x="97" y="21"/>
                    <a:pt x="99" y="21"/>
                    <a:pt x="99" y="18"/>
                  </a:cubicBezTo>
                  <a:cubicBezTo>
                    <a:pt x="102" y="21"/>
                    <a:pt x="108" y="20"/>
                    <a:pt x="112" y="21"/>
                  </a:cubicBezTo>
                  <a:cubicBezTo>
                    <a:pt x="112" y="21"/>
                    <a:pt x="112" y="22"/>
                    <a:pt x="113" y="22"/>
                  </a:cubicBezTo>
                  <a:cubicBezTo>
                    <a:pt x="114" y="22"/>
                    <a:pt x="115" y="23"/>
                    <a:pt x="116" y="24"/>
                  </a:cubicBezTo>
                  <a:cubicBezTo>
                    <a:pt x="120" y="24"/>
                    <a:pt x="121" y="21"/>
                    <a:pt x="123" y="24"/>
                  </a:cubicBezTo>
                  <a:cubicBezTo>
                    <a:pt x="124" y="24"/>
                    <a:pt x="140" y="24"/>
                    <a:pt x="141" y="25"/>
                  </a:cubicBezTo>
                  <a:cubicBezTo>
                    <a:pt x="143" y="26"/>
                    <a:pt x="152" y="27"/>
                    <a:pt x="157" y="28"/>
                  </a:cubicBezTo>
                  <a:cubicBezTo>
                    <a:pt x="158" y="30"/>
                    <a:pt x="161" y="31"/>
                    <a:pt x="161" y="34"/>
                  </a:cubicBezTo>
                  <a:cubicBezTo>
                    <a:pt x="166" y="34"/>
                    <a:pt x="168" y="37"/>
                    <a:pt x="172" y="35"/>
                  </a:cubicBezTo>
                  <a:cubicBezTo>
                    <a:pt x="173" y="39"/>
                    <a:pt x="179" y="37"/>
                    <a:pt x="183" y="38"/>
                  </a:cubicBezTo>
                  <a:cubicBezTo>
                    <a:pt x="183" y="36"/>
                    <a:pt x="182" y="37"/>
                    <a:pt x="181" y="36"/>
                  </a:cubicBezTo>
                  <a:cubicBezTo>
                    <a:pt x="183" y="33"/>
                    <a:pt x="187" y="30"/>
                    <a:pt x="192" y="29"/>
                  </a:cubicBezTo>
                  <a:cubicBezTo>
                    <a:pt x="191" y="32"/>
                    <a:pt x="193" y="32"/>
                    <a:pt x="193" y="31"/>
                  </a:cubicBezTo>
                  <a:cubicBezTo>
                    <a:pt x="195" y="31"/>
                    <a:pt x="194" y="33"/>
                    <a:pt x="196" y="34"/>
                  </a:cubicBezTo>
                  <a:cubicBezTo>
                    <a:pt x="199" y="34"/>
                    <a:pt x="199" y="32"/>
                    <a:pt x="199" y="29"/>
                  </a:cubicBezTo>
                  <a:cubicBezTo>
                    <a:pt x="202" y="29"/>
                    <a:pt x="203" y="30"/>
                    <a:pt x="205" y="31"/>
                  </a:cubicBezTo>
                  <a:cubicBezTo>
                    <a:pt x="206" y="29"/>
                    <a:pt x="204" y="28"/>
                    <a:pt x="207" y="25"/>
                  </a:cubicBezTo>
                  <a:cubicBezTo>
                    <a:pt x="210" y="25"/>
                    <a:pt x="211" y="27"/>
                    <a:pt x="212" y="25"/>
                  </a:cubicBezTo>
                  <a:cubicBezTo>
                    <a:pt x="214" y="26"/>
                    <a:pt x="212" y="28"/>
                    <a:pt x="210" y="28"/>
                  </a:cubicBezTo>
                  <a:cubicBezTo>
                    <a:pt x="212" y="32"/>
                    <a:pt x="221" y="24"/>
                    <a:pt x="224" y="29"/>
                  </a:cubicBezTo>
                  <a:cubicBezTo>
                    <a:pt x="229" y="30"/>
                    <a:pt x="221" y="25"/>
                    <a:pt x="226" y="25"/>
                  </a:cubicBezTo>
                  <a:cubicBezTo>
                    <a:pt x="226" y="23"/>
                    <a:pt x="227" y="22"/>
                    <a:pt x="230" y="22"/>
                  </a:cubicBezTo>
                  <a:cubicBezTo>
                    <a:pt x="230" y="26"/>
                    <a:pt x="230" y="26"/>
                    <a:pt x="230" y="26"/>
                  </a:cubicBezTo>
                  <a:cubicBezTo>
                    <a:pt x="233" y="23"/>
                    <a:pt x="234" y="29"/>
                    <a:pt x="237" y="29"/>
                  </a:cubicBezTo>
                  <a:cubicBezTo>
                    <a:pt x="241" y="30"/>
                    <a:pt x="244" y="29"/>
                    <a:pt x="245" y="26"/>
                  </a:cubicBezTo>
                  <a:cubicBezTo>
                    <a:pt x="247" y="28"/>
                    <a:pt x="251" y="28"/>
                    <a:pt x="249" y="32"/>
                  </a:cubicBezTo>
                  <a:cubicBezTo>
                    <a:pt x="253" y="31"/>
                    <a:pt x="256" y="30"/>
                    <a:pt x="256" y="26"/>
                  </a:cubicBezTo>
                  <a:cubicBezTo>
                    <a:pt x="260" y="29"/>
                    <a:pt x="262" y="25"/>
                    <a:pt x="265" y="29"/>
                  </a:cubicBezTo>
                  <a:cubicBezTo>
                    <a:pt x="275" y="29"/>
                    <a:pt x="275" y="29"/>
                    <a:pt x="275" y="29"/>
                  </a:cubicBezTo>
                  <a:cubicBezTo>
                    <a:pt x="275" y="30"/>
                    <a:pt x="273" y="32"/>
                    <a:pt x="273" y="32"/>
                  </a:cubicBezTo>
                  <a:cubicBezTo>
                    <a:pt x="273" y="32"/>
                    <a:pt x="277" y="34"/>
                    <a:pt x="276" y="34"/>
                  </a:cubicBezTo>
                  <a:cubicBezTo>
                    <a:pt x="277" y="34"/>
                    <a:pt x="278" y="32"/>
                    <a:pt x="280" y="32"/>
                  </a:cubicBezTo>
                  <a:cubicBezTo>
                    <a:pt x="281" y="32"/>
                    <a:pt x="280" y="35"/>
                    <a:pt x="280" y="35"/>
                  </a:cubicBezTo>
                  <a:cubicBezTo>
                    <a:pt x="284" y="37"/>
                    <a:pt x="290" y="34"/>
                    <a:pt x="294" y="35"/>
                  </a:cubicBezTo>
                  <a:cubicBezTo>
                    <a:pt x="295" y="37"/>
                    <a:pt x="297" y="36"/>
                    <a:pt x="299" y="36"/>
                  </a:cubicBezTo>
                  <a:cubicBezTo>
                    <a:pt x="296" y="41"/>
                    <a:pt x="303" y="37"/>
                    <a:pt x="303" y="41"/>
                  </a:cubicBezTo>
                  <a:cubicBezTo>
                    <a:pt x="303" y="44"/>
                    <a:pt x="300" y="42"/>
                    <a:pt x="300" y="45"/>
                  </a:cubicBezTo>
                  <a:cubicBezTo>
                    <a:pt x="300" y="47"/>
                    <a:pt x="301" y="47"/>
                    <a:pt x="301" y="49"/>
                  </a:cubicBezTo>
                  <a:cubicBezTo>
                    <a:pt x="316" y="48"/>
                    <a:pt x="329" y="47"/>
                    <a:pt x="341" y="52"/>
                  </a:cubicBezTo>
                  <a:cubicBezTo>
                    <a:pt x="340" y="53"/>
                    <a:pt x="339" y="54"/>
                    <a:pt x="339" y="56"/>
                  </a:cubicBezTo>
                  <a:cubicBezTo>
                    <a:pt x="342" y="56"/>
                    <a:pt x="342" y="54"/>
                    <a:pt x="345" y="55"/>
                  </a:cubicBezTo>
                  <a:cubicBezTo>
                    <a:pt x="344" y="50"/>
                    <a:pt x="345" y="51"/>
                    <a:pt x="343" y="46"/>
                  </a:cubicBezTo>
                  <a:cubicBezTo>
                    <a:pt x="344" y="44"/>
                    <a:pt x="355" y="44"/>
                    <a:pt x="352" y="42"/>
                  </a:cubicBezTo>
                  <a:cubicBezTo>
                    <a:pt x="353" y="39"/>
                    <a:pt x="354" y="42"/>
                    <a:pt x="356" y="42"/>
                  </a:cubicBezTo>
                  <a:cubicBezTo>
                    <a:pt x="356" y="43"/>
                    <a:pt x="359" y="43"/>
                    <a:pt x="359" y="45"/>
                  </a:cubicBezTo>
                  <a:cubicBezTo>
                    <a:pt x="364" y="46"/>
                    <a:pt x="368" y="43"/>
                    <a:pt x="373" y="45"/>
                  </a:cubicBezTo>
                  <a:cubicBezTo>
                    <a:pt x="373" y="45"/>
                    <a:pt x="373" y="46"/>
                    <a:pt x="374" y="46"/>
                  </a:cubicBezTo>
                  <a:cubicBezTo>
                    <a:pt x="375" y="46"/>
                    <a:pt x="376" y="47"/>
                    <a:pt x="377" y="48"/>
                  </a:cubicBezTo>
                  <a:cubicBezTo>
                    <a:pt x="382" y="48"/>
                    <a:pt x="387" y="45"/>
                    <a:pt x="394" y="46"/>
                  </a:cubicBezTo>
                  <a:cubicBezTo>
                    <a:pt x="398" y="43"/>
                    <a:pt x="397" y="41"/>
                    <a:pt x="398" y="38"/>
                  </a:cubicBezTo>
                  <a:cubicBezTo>
                    <a:pt x="397" y="33"/>
                    <a:pt x="393" y="35"/>
                    <a:pt x="393" y="34"/>
                  </a:cubicBezTo>
                  <a:cubicBezTo>
                    <a:pt x="393" y="26"/>
                    <a:pt x="406" y="30"/>
                    <a:pt x="409" y="32"/>
                  </a:cubicBezTo>
                  <a:cubicBezTo>
                    <a:pt x="409" y="34"/>
                    <a:pt x="408" y="35"/>
                    <a:pt x="405" y="35"/>
                  </a:cubicBezTo>
                  <a:cubicBezTo>
                    <a:pt x="408" y="38"/>
                    <a:pt x="405" y="39"/>
                    <a:pt x="404" y="41"/>
                  </a:cubicBezTo>
                  <a:cubicBezTo>
                    <a:pt x="403" y="44"/>
                    <a:pt x="406" y="43"/>
                    <a:pt x="408" y="43"/>
                  </a:cubicBezTo>
                  <a:cubicBezTo>
                    <a:pt x="406" y="48"/>
                    <a:pt x="409" y="48"/>
                    <a:pt x="407" y="52"/>
                  </a:cubicBezTo>
                  <a:cubicBezTo>
                    <a:pt x="411" y="54"/>
                    <a:pt x="413" y="45"/>
                    <a:pt x="412" y="46"/>
                  </a:cubicBezTo>
                  <a:cubicBezTo>
                    <a:pt x="413" y="46"/>
                    <a:pt x="416" y="50"/>
                    <a:pt x="415" y="43"/>
                  </a:cubicBezTo>
                  <a:cubicBezTo>
                    <a:pt x="421" y="44"/>
                    <a:pt x="420" y="38"/>
                    <a:pt x="423" y="36"/>
                  </a:cubicBezTo>
                  <a:cubicBezTo>
                    <a:pt x="422" y="32"/>
                    <a:pt x="419" y="29"/>
                    <a:pt x="414" y="29"/>
                  </a:cubicBezTo>
                  <a:cubicBezTo>
                    <a:pt x="416" y="27"/>
                    <a:pt x="411" y="24"/>
                    <a:pt x="407" y="22"/>
                  </a:cubicBezTo>
                  <a:cubicBezTo>
                    <a:pt x="407" y="20"/>
                    <a:pt x="407" y="18"/>
                    <a:pt x="405" y="18"/>
                  </a:cubicBezTo>
                  <a:cubicBezTo>
                    <a:pt x="405" y="15"/>
                    <a:pt x="409" y="14"/>
                    <a:pt x="409" y="11"/>
                  </a:cubicBezTo>
                  <a:cubicBezTo>
                    <a:pt x="409" y="10"/>
                    <a:pt x="413" y="9"/>
                    <a:pt x="412" y="8"/>
                  </a:cubicBezTo>
                  <a:cubicBezTo>
                    <a:pt x="408" y="5"/>
                    <a:pt x="417" y="9"/>
                    <a:pt x="414" y="5"/>
                  </a:cubicBezTo>
                  <a:cubicBezTo>
                    <a:pt x="414" y="0"/>
                    <a:pt x="417" y="7"/>
                    <a:pt x="418" y="7"/>
                  </a:cubicBezTo>
                  <a:cubicBezTo>
                    <a:pt x="419" y="7"/>
                    <a:pt x="422" y="6"/>
                    <a:pt x="423" y="7"/>
                  </a:cubicBezTo>
                  <a:cubicBezTo>
                    <a:pt x="424" y="7"/>
                    <a:pt x="421" y="9"/>
                    <a:pt x="422" y="10"/>
                  </a:cubicBezTo>
                  <a:cubicBezTo>
                    <a:pt x="423" y="10"/>
                    <a:pt x="426" y="9"/>
                    <a:pt x="426" y="10"/>
                  </a:cubicBezTo>
                  <a:cubicBezTo>
                    <a:pt x="427" y="10"/>
                    <a:pt x="425" y="13"/>
                    <a:pt x="426" y="14"/>
                  </a:cubicBezTo>
                  <a:cubicBezTo>
                    <a:pt x="426" y="14"/>
                    <a:pt x="429" y="14"/>
                    <a:pt x="429" y="14"/>
                  </a:cubicBezTo>
                  <a:cubicBezTo>
                    <a:pt x="430" y="17"/>
                    <a:pt x="427" y="16"/>
                    <a:pt x="429" y="19"/>
                  </a:cubicBezTo>
                  <a:cubicBezTo>
                    <a:pt x="430" y="20"/>
                    <a:pt x="431" y="21"/>
                    <a:pt x="430" y="22"/>
                  </a:cubicBezTo>
                  <a:cubicBezTo>
                    <a:pt x="430" y="22"/>
                    <a:pt x="429" y="23"/>
                    <a:pt x="429" y="24"/>
                  </a:cubicBezTo>
                  <a:cubicBezTo>
                    <a:pt x="429" y="26"/>
                    <a:pt x="428" y="26"/>
                    <a:pt x="428" y="28"/>
                  </a:cubicBezTo>
                  <a:cubicBezTo>
                    <a:pt x="427" y="30"/>
                    <a:pt x="437" y="31"/>
                    <a:pt x="435" y="26"/>
                  </a:cubicBezTo>
                  <a:cubicBezTo>
                    <a:pt x="437" y="26"/>
                    <a:pt x="436" y="30"/>
                    <a:pt x="440" y="29"/>
                  </a:cubicBezTo>
                  <a:cubicBezTo>
                    <a:pt x="438" y="32"/>
                    <a:pt x="441" y="32"/>
                    <a:pt x="440" y="36"/>
                  </a:cubicBezTo>
                  <a:cubicBezTo>
                    <a:pt x="446" y="37"/>
                    <a:pt x="445" y="32"/>
                    <a:pt x="450" y="35"/>
                  </a:cubicBezTo>
                  <a:cubicBezTo>
                    <a:pt x="451" y="35"/>
                    <a:pt x="451" y="34"/>
                    <a:pt x="451" y="34"/>
                  </a:cubicBezTo>
                  <a:cubicBezTo>
                    <a:pt x="455" y="34"/>
                    <a:pt x="450" y="35"/>
                    <a:pt x="453" y="38"/>
                  </a:cubicBezTo>
                  <a:cubicBezTo>
                    <a:pt x="453" y="38"/>
                    <a:pt x="456" y="39"/>
                    <a:pt x="456" y="39"/>
                  </a:cubicBezTo>
                  <a:cubicBezTo>
                    <a:pt x="456" y="42"/>
                    <a:pt x="451" y="43"/>
                    <a:pt x="453" y="48"/>
                  </a:cubicBezTo>
                  <a:moveTo>
                    <a:pt x="286" y="63"/>
                  </a:moveTo>
                  <a:cubicBezTo>
                    <a:pt x="285" y="61"/>
                    <a:pt x="288" y="59"/>
                    <a:pt x="286" y="59"/>
                  </a:cubicBezTo>
                  <a:cubicBezTo>
                    <a:pt x="286" y="60"/>
                    <a:pt x="286" y="60"/>
                    <a:pt x="284" y="60"/>
                  </a:cubicBezTo>
                  <a:cubicBezTo>
                    <a:pt x="284" y="58"/>
                    <a:pt x="285" y="56"/>
                    <a:pt x="283" y="56"/>
                  </a:cubicBezTo>
                  <a:cubicBezTo>
                    <a:pt x="281" y="58"/>
                    <a:pt x="275" y="63"/>
                    <a:pt x="272" y="59"/>
                  </a:cubicBezTo>
                  <a:cubicBezTo>
                    <a:pt x="271" y="55"/>
                    <a:pt x="278" y="60"/>
                    <a:pt x="276" y="55"/>
                  </a:cubicBezTo>
                  <a:cubicBezTo>
                    <a:pt x="275" y="54"/>
                    <a:pt x="273" y="55"/>
                    <a:pt x="273" y="53"/>
                  </a:cubicBezTo>
                  <a:cubicBezTo>
                    <a:pt x="271" y="52"/>
                    <a:pt x="270" y="55"/>
                    <a:pt x="268" y="56"/>
                  </a:cubicBezTo>
                  <a:cubicBezTo>
                    <a:pt x="265" y="57"/>
                    <a:pt x="261" y="56"/>
                    <a:pt x="258" y="57"/>
                  </a:cubicBezTo>
                  <a:cubicBezTo>
                    <a:pt x="258" y="57"/>
                    <a:pt x="257" y="58"/>
                    <a:pt x="256" y="59"/>
                  </a:cubicBezTo>
                  <a:cubicBezTo>
                    <a:pt x="252" y="60"/>
                    <a:pt x="247" y="60"/>
                    <a:pt x="242" y="60"/>
                  </a:cubicBezTo>
                  <a:cubicBezTo>
                    <a:pt x="243" y="63"/>
                    <a:pt x="240" y="64"/>
                    <a:pt x="242" y="64"/>
                  </a:cubicBezTo>
                  <a:cubicBezTo>
                    <a:pt x="242" y="63"/>
                    <a:pt x="244" y="63"/>
                    <a:pt x="244" y="66"/>
                  </a:cubicBezTo>
                  <a:cubicBezTo>
                    <a:pt x="250" y="67"/>
                    <a:pt x="259" y="60"/>
                    <a:pt x="261" y="66"/>
                  </a:cubicBezTo>
                  <a:cubicBezTo>
                    <a:pt x="257" y="63"/>
                    <a:pt x="259" y="66"/>
                    <a:pt x="256" y="67"/>
                  </a:cubicBezTo>
                  <a:cubicBezTo>
                    <a:pt x="254" y="67"/>
                    <a:pt x="252" y="68"/>
                    <a:pt x="251" y="70"/>
                  </a:cubicBezTo>
                  <a:cubicBezTo>
                    <a:pt x="258" y="71"/>
                    <a:pt x="262" y="68"/>
                    <a:pt x="269" y="69"/>
                  </a:cubicBezTo>
                  <a:cubicBezTo>
                    <a:pt x="269" y="70"/>
                    <a:pt x="269" y="73"/>
                    <a:pt x="270" y="73"/>
                  </a:cubicBezTo>
                  <a:cubicBezTo>
                    <a:pt x="271" y="71"/>
                    <a:pt x="273" y="71"/>
                    <a:pt x="275" y="71"/>
                  </a:cubicBezTo>
                  <a:cubicBezTo>
                    <a:pt x="275" y="69"/>
                    <a:pt x="276" y="67"/>
                    <a:pt x="277" y="66"/>
                  </a:cubicBezTo>
                  <a:cubicBezTo>
                    <a:pt x="280" y="63"/>
                    <a:pt x="279" y="66"/>
                    <a:pt x="283" y="66"/>
                  </a:cubicBezTo>
                  <a:cubicBezTo>
                    <a:pt x="283" y="64"/>
                    <a:pt x="284" y="62"/>
                    <a:pt x="286" y="63"/>
                  </a:cubicBezTo>
                  <a:moveTo>
                    <a:pt x="296" y="111"/>
                  </a:moveTo>
                  <a:cubicBezTo>
                    <a:pt x="297" y="107"/>
                    <a:pt x="301" y="108"/>
                    <a:pt x="303" y="106"/>
                  </a:cubicBezTo>
                  <a:cubicBezTo>
                    <a:pt x="303" y="106"/>
                    <a:pt x="305" y="107"/>
                    <a:pt x="306" y="106"/>
                  </a:cubicBezTo>
                  <a:cubicBezTo>
                    <a:pt x="308" y="106"/>
                    <a:pt x="310" y="106"/>
                    <a:pt x="313" y="105"/>
                  </a:cubicBezTo>
                  <a:cubicBezTo>
                    <a:pt x="313" y="105"/>
                    <a:pt x="314" y="103"/>
                    <a:pt x="314" y="102"/>
                  </a:cubicBezTo>
                  <a:cubicBezTo>
                    <a:pt x="318" y="100"/>
                    <a:pt x="320" y="103"/>
                    <a:pt x="321" y="101"/>
                  </a:cubicBezTo>
                  <a:cubicBezTo>
                    <a:pt x="320" y="101"/>
                    <a:pt x="319" y="100"/>
                    <a:pt x="321" y="99"/>
                  </a:cubicBezTo>
                  <a:cubicBezTo>
                    <a:pt x="324" y="100"/>
                    <a:pt x="324" y="98"/>
                    <a:pt x="325" y="99"/>
                  </a:cubicBezTo>
                  <a:cubicBezTo>
                    <a:pt x="326" y="100"/>
                    <a:pt x="327" y="98"/>
                    <a:pt x="327" y="98"/>
                  </a:cubicBezTo>
                  <a:cubicBezTo>
                    <a:pt x="324" y="99"/>
                    <a:pt x="327" y="95"/>
                    <a:pt x="329" y="98"/>
                  </a:cubicBezTo>
                  <a:cubicBezTo>
                    <a:pt x="330" y="95"/>
                    <a:pt x="332" y="95"/>
                    <a:pt x="332" y="91"/>
                  </a:cubicBezTo>
                  <a:cubicBezTo>
                    <a:pt x="327" y="90"/>
                    <a:pt x="326" y="93"/>
                    <a:pt x="321" y="92"/>
                  </a:cubicBezTo>
                  <a:cubicBezTo>
                    <a:pt x="321" y="95"/>
                    <a:pt x="320" y="96"/>
                    <a:pt x="318" y="97"/>
                  </a:cubicBezTo>
                  <a:cubicBezTo>
                    <a:pt x="314" y="99"/>
                    <a:pt x="315" y="96"/>
                    <a:pt x="311" y="97"/>
                  </a:cubicBezTo>
                  <a:cubicBezTo>
                    <a:pt x="310" y="97"/>
                    <a:pt x="311" y="98"/>
                    <a:pt x="308" y="98"/>
                  </a:cubicBezTo>
                  <a:cubicBezTo>
                    <a:pt x="306" y="98"/>
                    <a:pt x="306" y="96"/>
                    <a:pt x="303" y="97"/>
                  </a:cubicBezTo>
                  <a:cubicBezTo>
                    <a:pt x="302" y="96"/>
                    <a:pt x="303" y="94"/>
                    <a:pt x="301" y="94"/>
                  </a:cubicBezTo>
                  <a:cubicBezTo>
                    <a:pt x="301" y="96"/>
                    <a:pt x="301" y="97"/>
                    <a:pt x="300" y="98"/>
                  </a:cubicBezTo>
                  <a:cubicBezTo>
                    <a:pt x="300" y="100"/>
                    <a:pt x="302" y="99"/>
                    <a:pt x="303" y="101"/>
                  </a:cubicBezTo>
                  <a:cubicBezTo>
                    <a:pt x="298" y="100"/>
                    <a:pt x="298" y="102"/>
                    <a:pt x="297" y="104"/>
                  </a:cubicBezTo>
                  <a:cubicBezTo>
                    <a:pt x="295" y="106"/>
                    <a:pt x="292" y="104"/>
                    <a:pt x="292" y="106"/>
                  </a:cubicBezTo>
                  <a:cubicBezTo>
                    <a:pt x="291" y="110"/>
                    <a:pt x="285" y="106"/>
                    <a:pt x="287" y="111"/>
                  </a:cubicBezTo>
                  <a:lnTo>
                    <a:pt x="296" y="111"/>
                  </a:lnTo>
                  <a:close/>
                  <a:moveTo>
                    <a:pt x="398" y="165"/>
                  </a:moveTo>
                  <a:cubicBezTo>
                    <a:pt x="397" y="166"/>
                    <a:pt x="397" y="167"/>
                    <a:pt x="397" y="167"/>
                  </a:cubicBezTo>
                  <a:cubicBezTo>
                    <a:pt x="396" y="167"/>
                    <a:pt x="393" y="168"/>
                    <a:pt x="393" y="168"/>
                  </a:cubicBezTo>
                  <a:cubicBezTo>
                    <a:pt x="391" y="170"/>
                    <a:pt x="394" y="174"/>
                    <a:pt x="391" y="174"/>
                  </a:cubicBezTo>
                  <a:cubicBezTo>
                    <a:pt x="391" y="172"/>
                    <a:pt x="391" y="170"/>
                    <a:pt x="390" y="170"/>
                  </a:cubicBezTo>
                  <a:cubicBezTo>
                    <a:pt x="390" y="175"/>
                    <a:pt x="390" y="175"/>
                    <a:pt x="390" y="175"/>
                  </a:cubicBezTo>
                  <a:cubicBezTo>
                    <a:pt x="397" y="175"/>
                    <a:pt x="397" y="175"/>
                    <a:pt x="397" y="175"/>
                  </a:cubicBezTo>
                  <a:cubicBezTo>
                    <a:pt x="396" y="177"/>
                    <a:pt x="399" y="179"/>
                    <a:pt x="400" y="181"/>
                  </a:cubicBezTo>
                  <a:cubicBezTo>
                    <a:pt x="401" y="185"/>
                    <a:pt x="402" y="184"/>
                    <a:pt x="404" y="186"/>
                  </a:cubicBezTo>
                  <a:cubicBezTo>
                    <a:pt x="402" y="187"/>
                    <a:pt x="400" y="187"/>
                    <a:pt x="401" y="189"/>
                  </a:cubicBezTo>
                  <a:cubicBezTo>
                    <a:pt x="401" y="191"/>
                    <a:pt x="403" y="191"/>
                    <a:pt x="402" y="193"/>
                  </a:cubicBezTo>
                  <a:cubicBezTo>
                    <a:pt x="408" y="193"/>
                    <a:pt x="408" y="193"/>
                    <a:pt x="408" y="193"/>
                  </a:cubicBezTo>
                  <a:cubicBezTo>
                    <a:pt x="410" y="192"/>
                    <a:pt x="410" y="188"/>
                    <a:pt x="409" y="185"/>
                  </a:cubicBezTo>
                  <a:cubicBezTo>
                    <a:pt x="408" y="184"/>
                    <a:pt x="406" y="184"/>
                    <a:pt x="405" y="182"/>
                  </a:cubicBezTo>
                  <a:cubicBezTo>
                    <a:pt x="408" y="175"/>
                    <a:pt x="405" y="179"/>
                    <a:pt x="404" y="177"/>
                  </a:cubicBezTo>
                  <a:cubicBezTo>
                    <a:pt x="402" y="174"/>
                    <a:pt x="402" y="169"/>
                    <a:pt x="401" y="165"/>
                  </a:cubicBezTo>
                  <a:cubicBezTo>
                    <a:pt x="400" y="166"/>
                    <a:pt x="399" y="165"/>
                    <a:pt x="398" y="165"/>
                  </a:cubicBezTo>
                  <a:moveTo>
                    <a:pt x="453" y="209"/>
                  </a:moveTo>
                  <a:cubicBezTo>
                    <a:pt x="448" y="207"/>
                    <a:pt x="449" y="211"/>
                    <a:pt x="447" y="212"/>
                  </a:cubicBezTo>
                  <a:cubicBezTo>
                    <a:pt x="447" y="211"/>
                    <a:pt x="446" y="210"/>
                    <a:pt x="444" y="210"/>
                  </a:cubicBezTo>
                  <a:cubicBezTo>
                    <a:pt x="445" y="215"/>
                    <a:pt x="439" y="213"/>
                    <a:pt x="437" y="214"/>
                  </a:cubicBezTo>
                  <a:cubicBezTo>
                    <a:pt x="436" y="215"/>
                    <a:pt x="437" y="216"/>
                    <a:pt x="436" y="217"/>
                  </a:cubicBezTo>
                  <a:cubicBezTo>
                    <a:pt x="435" y="218"/>
                    <a:pt x="433" y="217"/>
                    <a:pt x="433" y="219"/>
                  </a:cubicBezTo>
                  <a:cubicBezTo>
                    <a:pt x="436" y="219"/>
                    <a:pt x="433" y="220"/>
                    <a:pt x="433" y="223"/>
                  </a:cubicBezTo>
                  <a:cubicBezTo>
                    <a:pt x="436" y="225"/>
                    <a:pt x="437" y="221"/>
                    <a:pt x="439" y="220"/>
                  </a:cubicBezTo>
                  <a:cubicBezTo>
                    <a:pt x="441" y="219"/>
                    <a:pt x="444" y="220"/>
                    <a:pt x="447" y="220"/>
                  </a:cubicBezTo>
                  <a:cubicBezTo>
                    <a:pt x="449" y="220"/>
                    <a:pt x="449" y="219"/>
                    <a:pt x="451" y="219"/>
                  </a:cubicBezTo>
                  <a:cubicBezTo>
                    <a:pt x="455" y="218"/>
                    <a:pt x="459" y="220"/>
                    <a:pt x="460" y="221"/>
                  </a:cubicBezTo>
                  <a:cubicBezTo>
                    <a:pt x="459" y="222"/>
                    <a:pt x="457" y="222"/>
                    <a:pt x="457" y="223"/>
                  </a:cubicBezTo>
                  <a:cubicBezTo>
                    <a:pt x="458" y="222"/>
                    <a:pt x="458" y="224"/>
                    <a:pt x="458" y="224"/>
                  </a:cubicBezTo>
                  <a:cubicBezTo>
                    <a:pt x="459" y="224"/>
                    <a:pt x="460" y="223"/>
                    <a:pt x="460" y="223"/>
                  </a:cubicBezTo>
                  <a:cubicBezTo>
                    <a:pt x="465" y="223"/>
                    <a:pt x="463" y="224"/>
                    <a:pt x="467" y="221"/>
                  </a:cubicBezTo>
                  <a:cubicBezTo>
                    <a:pt x="471" y="219"/>
                    <a:pt x="474" y="223"/>
                    <a:pt x="477" y="220"/>
                  </a:cubicBezTo>
                  <a:cubicBezTo>
                    <a:pt x="473" y="219"/>
                    <a:pt x="477" y="214"/>
                    <a:pt x="474" y="217"/>
                  </a:cubicBezTo>
                  <a:cubicBezTo>
                    <a:pt x="471" y="220"/>
                    <a:pt x="471" y="212"/>
                    <a:pt x="471" y="212"/>
                  </a:cubicBezTo>
                  <a:cubicBezTo>
                    <a:pt x="471" y="211"/>
                    <a:pt x="467" y="212"/>
                    <a:pt x="468" y="209"/>
                  </a:cubicBezTo>
                  <a:cubicBezTo>
                    <a:pt x="461" y="209"/>
                    <a:pt x="461" y="209"/>
                    <a:pt x="461" y="209"/>
                  </a:cubicBezTo>
                  <a:cubicBezTo>
                    <a:pt x="462" y="207"/>
                    <a:pt x="463" y="206"/>
                    <a:pt x="461" y="205"/>
                  </a:cubicBezTo>
                  <a:cubicBezTo>
                    <a:pt x="457" y="206"/>
                    <a:pt x="458" y="205"/>
                    <a:pt x="453" y="205"/>
                  </a:cubicBezTo>
                  <a:cubicBezTo>
                    <a:pt x="452" y="207"/>
                    <a:pt x="451" y="207"/>
                    <a:pt x="453" y="209"/>
                  </a:cubicBezTo>
                  <a:moveTo>
                    <a:pt x="491" y="244"/>
                  </a:moveTo>
                  <a:cubicBezTo>
                    <a:pt x="490" y="244"/>
                    <a:pt x="489" y="244"/>
                    <a:pt x="489" y="243"/>
                  </a:cubicBezTo>
                  <a:cubicBezTo>
                    <a:pt x="495" y="244"/>
                    <a:pt x="489" y="233"/>
                    <a:pt x="495" y="234"/>
                  </a:cubicBezTo>
                  <a:cubicBezTo>
                    <a:pt x="498" y="237"/>
                    <a:pt x="499" y="233"/>
                    <a:pt x="503" y="234"/>
                  </a:cubicBezTo>
                  <a:cubicBezTo>
                    <a:pt x="501" y="226"/>
                    <a:pt x="491" y="224"/>
                    <a:pt x="482" y="226"/>
                  </a:cubicBezTo>
                  <a:cubicBezTo>
                    <a:pt x="481" y="225"/>
                    <a:pt x="481" y="225"/>
                    <a:pt x="481" y="223"/>
                  </a:cubicBezTo>
                  <a:cubicBezTo>
                    <a:pt x="478" y="222"/>
                    <a:pt x="477" y="226"/>
                    <a:pt x="474" y="226"/>
                  </a:cubicBezTo>
                  <a:cubicBezTo>
                    <a:pt x="472" y="226"/>
                    <a:pt x="472" y="224"/>
                    <a:pt x="470" y="224"/>
                  </a:cubicBezTo>
                  <a:cubicBezTo>
                    <a:pt x="468" y="225"/>
                    <a:pt x="467" y="226"/>
                    <a:pt x="465" y="227"/>
                  </a:cubicBezTo>
                  <a:cubicBezTo>
                    <a:pt x="463" y="228"/>
                    <a:pt x="462" y="228"/>
                    <a:pt x="460" y="228"/>
                  </a:cubicBezTo>
                  <a:cubicBezTo>
                    <a:pt x="460" y="231"/>
                    <a:pt x="459" y="232"/>
                    <a:pt x="457" y="233"/>
                  </a:cubicBezTo>
                  <a:cubicBezTo>
                    <a:pt x="457" y="244"/>
                    <a:pt x="455" y="245"/>
                    <a:pt x="456" y="257"/>
                  </a:cubicBezTo>
                  <a:cubicBezTo>
                    <a:pt x="461" y="259"/>
                    <a:pt x="458" y="253"/>
                    <a:pt x="463" y="254"/>
                  </a:cubicBezTo>
                  <a:cubicBezTo>
                    <a:pt x="462" y="251"/>
                    <a:pt x="463" y="249"/>
                    <a:pt x="464" y="248"/>
                  </a:cubicBezTo>
                  <a:cubicBezTo>
                    <a:pt x="466" y="245"/>
                    <a:pt x="464" y="241"/>
                    <a:pt x="465" y="237"/>
                  </a:cubicBezTo>
                  <a:cubicBezTo>
                    <a:pt x="466" y="237"/>
                    <a:pt x="468" y="235"/>
                    <a:pt x="468" y="234"/>
                  </a:cubicBezTo>
                  <a:cubicBezTo>
                    <a:pt x="469" y="233"/>
                    <a:pt x="468" y="230"/>
                    <a:pt x="470" y="230"/>
                  </a:cubicBezTo>
                  <a:cubicBezTo>
                    <a:pt x="472" y="230"/>
                    <a:pt x="474" y="230"/>
                    <a:pt x="475" y="228"/>
                  </a:cubicBezTo>
                  <a:cubicBezTo>
                    <a:pt x="473" y="233"/>
                    <a:pt x="480" y="229"/>
                    <a:pt x="479" y="233"/>
                  </a:cubicBezTo>
                  <a:cubicBezTo>
                    <a:pt x="480" y="237"/>
                    <a:pt x="480" y="235"/>
                    <a:pt x="479" y="240"/>
                  </a:cubicBezTo>
                  <a:cubicBezTo>
                    <a:pt x="481" y="240"/>
                    <a:pt x="482" y="240"/>
                    <a:pt x="482" y="241"/>
                  </a:cubicBezTo>
                  <a:cubicBezTo>
                    <a:pt x="481" y="241"/>
                    <a:pt x="480" y="241"/>
                    <a:pt x="479" y="243"/>
                  </a:cubicBezTo>
                  <a:cubicBezTo>
                    <a:pt x="484" y="241"/>
                    <a:pt x="489" y="247"/>
                    <a:pt x="491" y="244"/>
                  </a:cubicBezTo>
                  <a:moveTo>
                    <a:pt x="516" y="238"/>
                  </a:moveTo>
                  <a:cubicBezTo>
                    <a:pt x="516" y="238"/>
                    <a:pt x="516" y="241"/>
                    <a:pt x="516" y="241"/>
                  </a:cubicBezTo>
                  <a:cubicBezTo>
                    <a:pt x="514" y="243"/>
                    <a:pt x="507" y="237"/>
                    <a:pt x="505" y="240"/>
                  </a:cubicBezTo>
                  <a:cubicBezTo>
                    <a:pt x="505" y="242"/>
                    <a:pt x="503" y="243"/>
                    <a:pt x="502" y="244"/>
                  </a:cubicBezTo>
                  <a:cubicBezTo>
                    <a:pt x="505" y="248"/>
                    <a:pt x="506" y="245"/>
                    <a:pt x="510" y="245"/>
                  </a:cubicBezTo>
                  <a:cubicBezTo>
                    <a:pt x="513" y="245"/>
                    <a:pt x="518" y="247"/>
                    <a:pt x="520" y="244"/>
                  </a:cubicBezTo>
                  <a:cubicBezTo>
                    <a:pt x="519" y="244"/>
                    <a:pt x="519" y="243"/>
                    <a:pt x="520" y="243"/>
                  </a:cubicBezTo>
                  <a:cubicBezTo>
                    <a:pt x="521" y="242"/>
                    <a:pt x="523" y="242"/>
                    <a:pt x="523" y="241"/>
                  </a:cubicBezTo>
                  <a:cubicBezTo>
                    <a:pt x="519" y="241"/>
                    <a:pt x="518" y="238"/>
                    <a:pt x="516" y="238"/>
                  </a:cubicBezTo>
                  <a:moveTo>
                    <a:pt x="496" y="250"/>
                  </a:moveTo>
                  <a:cubicBezTo>
                    <a:pt x="496" y="249"/>
                    <a:pt x="495" y="247"/>
                    <a:pt x="493" y="248"/>
                  </a:cubicBezTo>
                  <a:cubicBezTo>
                    <a:pt x="493" y="248"/>
                    <a:pt x="494" y="251"/>
                    <a:pt x="493" y="251"/>
                  </a:cubicBezTo>
                  <a:cubicBezTo>
                    <a:pt x="486" y="251"/>
                    <a:pt x="486" y="251"/>
                    <a:pt x="486" y="251"/>
                  </a:cubicBezTo>
                  <a:cubicBezTo>
                    <a:pt x="489" y="256"/>
                    <a:pt x="482" y="252"/>
                    <a:pt x="482" y="255"/>
                  </a:cubicBezTo>
                  <a:cubicBezTo>
                    <a:pt x="486" y="255"/>
                    <a:pt x="486" y="255"/>
                    <a:pt x="486" y="255"/>
                  </a:cubicBezTo>
                  <a:cubicBezTo>
                    <a:pt x="487" y="257"/>
                    <a:pt x="485" y="257"/>
                    <a:pt x="485" y="258"/>
                  </a:cubicBezTo>
                  <a:cubicBezTo>
                    <a:pt x="489" y="259"/>
                    <a:pt x="488" y="255"/>
                    <a:pt x="491" y="255"/>
                  </a:cubicBezTo>
                  <a:cubicBezTo>
                    <a:pt x="492" y="256"/>
                    <a:pt x="494" y="257"/>
                    <a:pt x="498" y="257"/>
                  </a:cubicBezTo>
                  <a:cubicBezTo>
                    <a:pt x="497" y="251"/>
                    <a:pt x="507" y="256"/>
                    <a:pt x="505" y="248"/>
                  </a:cubicBezTo>
                  <a:cubicBezTo>
                    <a:pt x="500" y="247"/>
                    <a:pt x="498" y="250"/>
                    <a:pt x="496" y="250"/>
                  </a:cubicBezTo>
                </a:path>
              </a:pathLst>
            </a:custGeom>
            <a:grpFill/>
            <a:ln>
              <a:noFill/>
            </a:ln>
          </p:spPr>
          <p:txBody>
            <a:bodyPr/>
            <a:lstStyle/>
            <a:p>
              <a:pPr defTabSz="1228090">
                <a:defRPr/>
              </a:pPr>
              <a:endParaRPr lang="zh-CN" altLang="en-US">
                <a:latin typeface="+mn-lt"/>
                <a:ea typeface="+mn-ea"/>
              </a:endParaRPr>
            </a:p>
          </p:txBody>
        </p:sp>
        <p:sp>
          <p:nvSpPr>
            <p:cNvPr id="89" name="Freeform 96"/>
            <p:cNvSpPr/>
            <p:nvPr/>
          </p:nvSpPr>
          <p:spPr bwMode="auto">
            <a:xfrm>
              <a:off x="4230687" y="1722437"/>
              <a:ext cx="173038" cy="258763"/>
            </a:xfrm>
            <a:custGeom>
              <a:avLst/>
              <a:gdLst>
                <a:gd name="T0" fmla="*/ 13 w 46"/>
                <a:gd name="T1" fmla="*/ 7 h 69"/>
                <a:gd name="T2" fmla="*/ 23 w 46"/>
                <a:gd name="T3" fmla="*/ 6 h 69"/>
                <a:gd name="T4" fmla="*/ 24 w 46"/>
                <a:gd name="T5" fmla="*/ 14 h 69"/>
                <a:gd name="T6" fmla="*/ 17 w 46"/>
                <a:gd name="T7" fmla="*/ 19 h 69"/>
                <a:gd name="T8" fmla="*/ 26 w 46"/>
                <a:gd name="T9" fmla="*/ 23 h 69"/>
                <a:gd name="T10" fmla="*/ 30 w 46"/>
                <a:gd name="T11" fmla="*/ 33 h 69"/>
                <a:gd name="T12" fmla="*/ 33 w 46"/>
                <a:gd name="T13" fmla="*/ 35 h 69"/>
                <a:gd name="T14" fmla="*/ 38 w 46"/>
                <a:gd name="T15" fmla="*/ 38 h 69"/>
                <a:gd name="T16" fmla="*/ 35 w 46"/>
                <a:gd name="T17" fmla="*/ 44 h 69"/>
                <a:gd name="T18" fmla="*/ 44 w 46"/>
                <a:gd name="T19" fmla="*/ 45 h 69"/>
                <a:gd name="T20" fmla="*/ 44 w 46"/>
                <a:gd name="T21" fmla="*/ 54 h 69"/>
                <a:gd name="T22" fmla="*/ 41 w 46"/>
                <a:gd name="T23" fmla="*/ 54 h 69"/>
                <a:gd name="T24" fmla="*/ 44 w 46"/>
                <a:gd name="T25" fmla="*/ 55 h 69"/>
                <a:gd name="T26" fmla="*/ 41 w 46"/>
                <a:gd name="T27" fmla="*/ 59 h 69"/>
                <a:gd name="T28" fmla="*/ 37 w 46"/>
                <a:gd name="T29" fmla="*/ 62 h 69"/>
                <a:gd name="T30" fmla="*/ 23 w 46"/>
                <a:gd name="T31" fmla="*/ 61 h 69"/>
                <a:gd name="T32" fmla="*/ 17 w 46"/>
                <a:gd name="T33" fmla="*/ 62 h 69"/>
                <a:gd name="T34" fmla="*/ 7 w 46"/>
                <a:gd name="T35" fmla="*/ 62 h 69"/>
                <a:gd name="T36" fmla="*/ 10 w 46"/>
                <a:gd name="T37" fmla="*/ 61 h 69"/>
                <a:gd name="T38" fmla="*/ 12 w 46"/>
                <a:gd name="T39" fmla="*/ 62 h 69"/>
                <a:gd name="T40" fmla="*/ 13 w 46"/>
                <a:gd name="T41" fmla="*/ 59 h 69"/>
                <a:gd name="T42" fmla="*/ 21 w 46"/>
                <a:gd name="T43" fmla="*/ 58 h 69"/>
                <a:gd name="T44" fmla="*/ 10 w 46"/>
                <a:gd name="T45" fmla="*/ 54 h 69"/>
                <a:gd name="T46" fmla="*/ 10 w 46"/>
                <a:gd name="T47" fmla="*/ 45 h 69"/>
                <a:gd name="T48" fmla="*/ 13 w 46"/>
                <a:gd name="T49" fmla="*/ 44 h 69"/>
                <a:gd name="T50" fmla="*/ 19 w 46"/>
                <a:gd name="T51" fmla="*/ 44 h 69"/>
                <a:gd name="T52" fmla="*/ 20 w 46"/>
                <a:gd name="T53" fmla="*/ 35 h 69"/>
                <a:gd name="T54" fmla="*/ 16 w 46"/>
                <a:gd name="T55" fmla="*/ 30 h 69"/>
                <a:gd name="T56" fmla="*/ 10 w 46"/>
                <a:gd name="T57" fmla="*/ 31 h 69"/>
                <a:gd name="T58" fmla="*/ 10 w 46"/>
                <a:gd name="T59" fmla="*/ 24 h 69"/>
                <a:gd name="T60" fmla="*/ 5 w 46"/>
                <a:gd name="T61" fmla="*/ 21 h 69"/>
                <a:gd name="T62" fmla="*/ 0 w 46"/>
                <a:gd name="T63" fmla="*/ 7 h 69"/>
                <a:gd name="T64" fmla="*/ 7 w 46"/>
                <a:gd name="T65" fmla="*/ 0 h 69"/>
                <a:gd name="T66" fmla="*/ 20 w 46"/>
                <a:gd name="T67" fmla="*/ 0 h 69"/>
                <a:gd name="T68" fmla="*/ 13 w 46"/>
                <a:gd name="T69" fmla="*/ 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 h="69">
                  <a:moveTo>
                    <a:pt x="13" y="7"/>
                  </a:moveTo>
                  <a:cubicBezTo>
                    <a:pt x="14" y="10"/>
                    <a:pt x="20" y="6"/>
                    <a:pt x="23" y="6"/>
                  </a:cubicBezTo>
                  <a:cubicBezTo>
                    <a:pt x="24" y="8"/>
                    <a:pt x="24" y="11"/>
                    <a:pt x="24" y="14"/>
                  </a:cubicBezTo>
                  <a:cubicBezTo>
                    <a:pt x="21" y="15"/>
                    <a:pt x="18" y="16"/>
                    <a:pt x="17" y="19"/>
                  </a:cubicBezTo>
                  <a:cubicBezTo>
                    <a:pt x="18" y="21"/>
                    <a:pt x="21" y="23"/>
                    <a:pt x="26" y="23"/>
                  </a:cubicBezTo>
                  <a:cubicBezTo>
                    <a:pt x="25" y="28"/>
                    <a:pt x="31" y="26"/>
                    <a:pt x="30" y="33"/>
                  </a:cubicBezTo>
                  <a:cubicBezTo>
                    <a:pt x="30" y="34"/>
                    <a:pt x="33" y="34"/>
                    <a:pt x="33" y="35"/>
                  </a:cubicBezTo>
                  <a:cubicBezTo>
                    <a:pt x="33" y="38"/>
                    <a:pt x="37" y="36"/>
                    <a:pt x="38" y="38"/>
                  </a:cubicBezTo>
                  <a:cubicBezTo>
                    <a:pt x="38" y="40"/>
                    <a:pt x="36" y="42"/>
                    <a:pt x="35" y="44"/>
                  </a:cubicBezTo>
                  <a:cubicBezTo>
                    <a:pt x="39" y="44"/>
                    <a:pt x="42" y="44"/>
                    <a:pt x="44" y="45"/>
                  </a:cubicBezTo>
                  <a:cubicBezTo>
                    <a:pt x="42" y="47"/>
                    <a:pt x="46" y="51"/>
                    <a:pt x="44" y="54"/>
                  </a:cubicBezTo>
                  <a:cubicBezTo>
                    <a:pt x="44" y="54"/>
                    <a:pt x="41" y="53"/>
                    <a:pt x="41" y="54"/>
                  </a:cubicBezTo>
                  <a:cubicBezTo>
                    <a:pt x="41" y="55"/>
                    <a:pt x="43" y="55"/>
                    <a:pt x="44" y="55"/>
                  </a:cubicBezTo>
                  <a:cubicBezTo>
                    <a:pt x="43" y="56"/>
                    <a:pt x="41" y="56"/>
                    <a:pt x="41" y="59"/>
                  </a:cubicBezTo>
                  <a:cubicBezTo>
                    <a:pt x="39" y="60"/>
                    <a:pt x="39" y="62"/>
                    <a:pt x="37" y="62"/>
                  </a:cubicBezTo>
                  <a:cubicBezTo>
                    <a:pt x="32" y="62"/>
                    <a:pt x="29" y="60"/>
                    <a:pt x="23" y="61"/>
                  </a:cubicBezTo>
                  <a:cubicBezTo>
                    <a:pt x="20" y="63"/>
                    <a:pt x="22" y="63"/>
                    <a:pt x="17" y="62"/>
                  </a:cubicBezTo>
                  <a:cubicBezTo>
                    <a:pt x="16" y="65"/>
                    <a:pt x="7" y="69"/>
                    <a:pt x="7" y="62"/>
                  </a:cubicBezTo>
                  <a:cubicBezTo>
                    <a:pt x="9" y="63"/>
                    <a:pt x="10" y="61"/>
                    <a:pt x="10" y="61"/>
                  </a:cubicBezTo>
                  <a:cubicBezTo>
                    <a:pt x="11" y="61"/>
                    <a:pt x="12" y="62"/>
                    <a:pt x="12" y="62"/>
                  </a:cubicBezTo>
                  <a:cubicBezTo>
                    <a:pt x="13" y="61"/>
                    <a:pt x="12" y="60"/>
                    <a:pt x="13" y="59"/>
                  </a:cubicBezTo>
                  <a:cubicBezTo>
                    <a:pt x="15" y="58"/>
                    <a:pt x="18" y="59"/>
                    <a:pt x="21" y="58"/>
                  </a:cubicBezTo>
                  <a:cubicBezTo>
                    <a:pt x="20" y="51"/>
                    <a:pt x="14" y="56"/>
                    <a:pt x="10" y="54"/>
                  </a:cubicBezTo>
                  <a:cubicBezTo>
                    <a:pt x="10" y="45"/>
                    <a:pt x="10" y="45"/>
                    <a:pt x="10" y="45"/>
                  </a:cubicBezTo>
                  <a:cubicBezTo>
                    <a:pt x="13" y="46"/>
                    <a:pt x="15" y="44"/>
                    <a:pt x="13" y="44"/>
                  </a:cubicBezTo>
                  <a:cubicBezTo>
                    <a:pt x="14" y="40"/>
                    <a:pt x="16" y="45"/>
                    <a:pt x="19" y="44"/>
                  </a:cubicBezTo>
                  <a:cubicBezTo>
                    <a:pt x="21" y="44"/>
                    <a:pt x="16" y="38"/>
                    <a:pt x="20" y="35"/>
                  </a:cubicBezTo>
                  <a:cubicBezTo>
                    <a:pt x="19" y="33"/>
                    <a:pt x="15" y="34"/>
                    <a:pt x="16" y="30"/>
                  </a:cubicBezTo>
                  <a:cubicBezTo>
                    <a:pt x="15" y="31"/>
                    <a:pt x="13" y="31"/>
                    <a:pt x="10" y="31"/>
                  </a:cubicBezTo>
                  <a:cubicBezTo>
                    <a:pt x="10" y="24"/>
                    <a:pt x="10" y="24"/>
                    <a:pt x="10" y="24"/>
                  </a:cubicBezTo>
                  <a:cubicBezTo>
                    <a:pt x="10" y="22"/>
                    <a:pt x="5" y="23"/>
                    <a:pt x="5" y="21"/>
                  </a:cubicBezTo>
                  <a:cubicBezTo>
                    <a:pt x="7" y="16"/>
                    <a:pt x="6" y="8"/>
                    <a:pt x="0" y="7"/>
                  </a:cubicBezTo>
                  <a:cubicBezTo>
                    <a:pt x="2" y="5"/>
                    <a:pt x="6" y="4"/>
                    <a:pt x="7" y="0"/>
                  </a:cubicBezTo>
                  <a:cubicBezTo>
                    <a:pt x="20" y="0"/>
                    <a:pt x="20" y="0"/>
                    <a:pt x="20" y="0"/>
                  </a:cubicBezTo>
                  <a:cubicBezTo>
                    <a:pt x="17" y="2"/>
                    <a:pt x="15" y="5"/>
                    <a:pt x="13" y="7"/>
                  </a:cubicBezTo>
                </a:path>
              </a:pathLst>
            </a:custGeom>
            <a:grpFill/>
            <a:ln>
              <a:noFill/>
            </a:ln>
          </p:spPr>
          <p:txBody>
            <a:bodyPr/>
            <a:lstStyle/>
            <a:p>
              <a:pPr defTabSz="1228090">
                <a:defRPr/>
              </a:pPr>
              <a:endParaRPr lang="zh-CN" altLang="en-US">
                <a:latin typeface="+mn-lt"/>
                <a:ea typeface="+mn-ea"/>
              </a:endParaRPr>
            </a:p>
          </p:txBody>
        </p:sp>
        <p:sp>
          <p:nvSpPr>
            <p:cNvPr id="90" name="Freeform 97"/>
            <p:cNvSpPr/>
            <p:nvPr/>
          </p:nvSpPr>
          <p:spPr bwMode="auto">
            <a:xfrm>
              <a:off x="1050925" y="1738312"/>
              <a:ext cx="44450" cy="33338"/>
            </a:xfrm>
            <a:custGeom>
              <a:avLst/>
              <a:gdLst>
                <a:gd name="T0" fmla="*/ 11 w 12"/>
                <a:gd name="T1" fmla="*/ 1 h 9"/>
                <a:gd name="T2" fmla="*/ 12 w 12"/>
                <a:gd name="T3" fmla="*/ 6 h 9"/>
                <a:gd name="T4" fmla="*/ 5 w 12"/>
                <a:gd name="T5" fmla="*/ 9 h 9"/>
                <a:gd name="T6" fmla="*/ 5 w 12"/>
                <a:gd name="T7" fmla="*/ 6 h 9"/>
                <a:gd name="T8" fmla="*/ 2 w 12"/>
                <a:gd name="T9" fmla="*/ 8 h 9"/>
                <a:gd name="T10" fmla="*/ 4 w 12"/>
                <a:gd name="T11" fmla="*/ 6 h 9"/>
                <a:gd name="T12" fmla="*/ 11 w 1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11" y="1"/>
                  </a:moveTo>
                  <a:cubicBezTo>
                    <a:pt x="9" y="2"/>
                    <a:pt x="10" y="5"/>
                    <a:pt x="12" y="6"/>
                  </a:cubicBezTo>
                  <a:cubicBezTo>
                    <a:pt x="11" y="8"/>
                    <a:pt x="8" y="8"/>
                    <a:pt x="5" y="9"/>
                  </a:cubicBezTo>
                  <a:cubicBezTo>
                    <a:pt x="5" y="6"/>
                    <a:pt x="5" y="6"/>
                    <a:pt x="5" y="6"/>
                  </a:cubicBezTo>
                  <a:cubicBezTo>
                    <a:pt x="4" y="6"/>
                    <a:pt x="4" y="8"/>
                    <a:pt x="2" y="8"/>
                  </a:cubicBezTo>
                  <a:cubicBezTo>
                    <a:pt x="0" y="6"/>
                    <a:pt x="3" y="7"/>
                    <a:pt x="4" y="6"/>
                  </a:cubicBezTo>
                  <a:cubicBezTo>
                    <a:pt x="5" y="5"/>
                    <a:pt x="8" y="0"/>
                    <a:pt x="11" y="1"/>
                  </a:cubicBezTo>
                </a:path>
              </a:pathLst>
            </a:custGeom>
            <a:grpFill/>
            <a:ln>
              <a:noFill/>
            </a:ln>
          </p:spPr>
          <p:txBody>
            <a:bodyPr/>
            <a:lstStyle/>
            <a:p>
              <a:pPr defTabSz="1228090">
                <a:defRPr/>
              </a:pPr>
              <a:endParaRPr lang="zh-CN" altLang="en-US">
                <a:latin typeface="+mn-lt"/>
                <a:ea typeface="+mn-ea"/>
              </a:endParaRPr>
            </a:p>
          </p:txBody>
        </p:sp>
        <p:sp>
          <p:nvSpPr>
            <p:cNvPr id="91" name="Freeform 98"/>
            <p:cNvSpPr/>
            <p:nvPr/>
          </p:nvSpPr>
          <p:spPr bwMode="auto">
            <a:xfrm>
              <a:off x="7366000" y="2157412"/>
              <a:ext cx="26988" cy="30163"/>
            </a:xfrm>
            <a:custGeom>
              <a:avLst/>
              <a:gdLst>
                <a:gd name="T0" fmla="*/ 2 w 7"/>
                <a:gd name="T1" fmla="*/ 2 h 8"/>
                <a:gd name="T2" fmla="*/ 7 w 7"/>
                <a:gd name="T3" fmla="*/ 1 h 8"/>
                <a:gd name="T4" fmla="*/ 0 w 7"/>
                <a:gd name="T5" fmla="*/ 8 h 8"/>
                <a:gd name="T6" fmla="*/ 2 w 7"/>
                <a:gd name="T7" fmla="*/ 2 h 8"/>
              </a:gdLst>
              <a:ahLst/>
              <a:cxnLst>
                <a:cxn ang="0">
                  <a:pos x="T0" y="T1"/>
                </a:cxn>
                <a:cxn ang="0">
                  <a:pos x="T2" y="T3"/>
                </a:cxn>
                <a:cxn ang="0">
                  <a:pos x="T4" y="T5"/>
                </a:cxn>
                <a:cxn ang="0">
                  <a:pos x="T6" y="T7"/>
                </a:cxn>
              </a:cxnLst>
              <a:rect l="0" t="0" r="r" b="b"/>
              <a:pathLst>
                <a:path w="7" h="8">
                  <a:moveTo>
                    <a:pt x="2" y="2"/>
                  </a:moveTo>
                  <a:cubicBezTo>
                    <a:pt x="3" y="0"/>
                    <a:pt x="4" y="3"/>
                    <a:pt x="7" y="1"/>
                  </a:cubicBezTo>
                  <a:cubicBezTo>
                    <a:pt x="6" y="4"/>
                    <a:pt x="6" y="8"/>
                    <a:pt x="0" y="8"/>
                  </a:cubicBezTo>
                  <a:cubicBezTo>
                    <a:pt x="0" y="6"/>
                    <a:pt x="6" y="4"/>
                    <a:pt x="2" y="2"/>
                  </a:cubicBezTo>
                </a:path>
              </a:pathLst>
            </a:custGeom>
            <a:grpFill/>
            <a:ln>
              <a:noFill/>
            </a:ln>
          </p:spPr>
          <p:txBody>
            <a:bodyPr/>
            <a:lstStyle/>
            <a:p>
              <a:pPr defTabSz="1228090">
                <a:defRPr/>
              </a:pPr>
              <a:endParaRPr lang="zh-CN" altLang="en-US">
                <a:latin typeface="+mn-lt"/>
                <a:ea typeface="+mn-ea"/>
              </a:endParaRPr>
            </a:p>
          </p:txBody>
        </p:sp>
        <p:sp>
          <p:nvSpPr>
            <p:cNvPr id="92" name="Freeform 99"/>
            <p:cNvSpPr/>
            <p:nvPr/>
          </p:nvSpPr>
          <p:spPr bwMode="auto">
            <a:xfrm>
              <a:off x="6702425" y="2986088"/>
              <a:ext cx="214313" cy="247650"/>
            </a:xfrm>
            <a:custGeom>
              <a:avLst/>
              <a:gdLst>
                <a:gd name="T0" fmla="*/ 46 w 57"/>
                <a:gd name="T1" fmla="*/ 4 h 66"/>
                <a:gd name="T2" fmla="*/ 51 w 57"/>
                <a:gd name="T3" fmla="*/ 7 h 66"/>
                <a:gd name="T4" fmla="*/ 57 w 57"/>
                <a:gd name="T5" fmla="*/ 11 h 66"/>
                <a:gd name="T6" fmla="*/ 51 w 57"/>
                <a:gd name="T7" fmla="*/ 18 h 66"/>
                <a:gd name="T8" fmla="*/ 50 w 57"/>
                <a:gd name="T9" fmla="*/ 27 h 66"/>
                <a:gd name="T10" fmla="*/ 53 w 57"/>
                <a:gd name="T11" fmla="*/ 29 h 66"/>
                <a:gd name="T12" fmla="*/ 53 w 57"/>
                <a:gd name="T13" fmla="*/ 34 h 66"/>
                <a:gd name="T14" fmla="*/ 55 w 57"/>
                <a:gd name="T15" fmla="*/ 36 h 66"/>
                <a:gd name="T16" fmla="*/ 48 w 57"/>
                <a:gd name="T17" fmla="*/ 41 h 66"/>
                <a:gd name="T18" fmla="*/ 47 w 57"/>
                <a:gd name="T19" fmla="*/ 48 h 66"/>
                <a:gd name="T20" fmla="*/ 47 w 57"/>
                <a:gd name="T21" fmla="*/ 50 h 66"/>
                <a:gd name="T22" fmla="*/ 44 w 57"/>
                <a:gd name="T23" fmla="*/ 50 h 66"/>
                <a:gd name="T24" fmla="*/ 40 w 57"/>
                <a:gd name="T25" fmla="*/ 56 h 66"/>
                <a:gd name="T26" fmla="*/ 40 w 57"/>
                <a:gd name="T27" fmla="*/ 65 h 66"/>
                <a:gd name="T28" fmla="*/ 26 w 57"/>
                <a:gd name="T29" fmla="*/ 60 h 66"/>
                <a:gd name="T30" fmla="*/ 25 w 57"/>
                <a:gd name="T31" fmla="*/ 63 h 66"/>
                <a:gd name="T32" fmla="*/ 20 w 57"/>
                <a:gd name="T33" fmla="*/ 60 h 66"/>
                <a:gd name="T34" fmla="*/ 13 w 57"/>
                <a:gd name="T35" fmla="*/ 60 h 66"/>
                <a:gd name="T36" fmla="*/ 9 w 57"/>
                <a:gd name="T37" fmla="*/ 59 h 66"/>
                <a:gd name="T38" fmla="*/ 4 w 57"/>
                <a:gd name="T39" fmla="*/ 50 h 66"/>
                <a:gd name="T40" fmla="*/ 5 w 57"/>
                <a:gd name="T41" fmla="*/ 45 h 66"/>
                <a:gd name="T42" fmla="*/ 4 w 57"/>
                <a:gd name="T43" fmla="*/ 45 h 66"/>
                <a:gd name="T44" fmla="*/ 2 w 57"/>
                <a:gd name="T45" fmla="*/ 34 h 66"/>
                <a:gd name="T46" fmla="*/ 16 w 57"/>
                <a:gd name="T47" fmla="*/ 32 h 66"/>
                <a:gd name="T48" fmla="*/ 16 w 57"/>
                <a:gd name="T49" fmla="*/ 28 h 66"/>
                <a:gd name="T50" fmla="*/ 26 w 57"/>
                <a:gd name="T51" fmla="*/ 21 h 66"/>
                <a:gd name="T52" fmla="*/ 34 w 57"/>
                <a:gd name="T53" fmla="*/ 18 h 66"/>
                <a:gd name="T54" fmla="*/ 36 w 57"/>
                <a:gd name="T55" fmla="*/ 14 h 66"/>
                <a:gd name="T56" fmla="*/ 39 w 57"/>
                <a:gd name="T57" fmla="*/ 14 h 66"/>
                <a:gd name="T58" fmla="*/ 41 w 57"/>
                <a:gd name="T59" fmla="*/ 11 h 66"/>
                <a:gd name="T60" fmla="*/ 47 w 57"/>
                <a:gd name="T61" fmla="*/ 4 h 66"/>
                <a:gd name="T62" fmla="*/ 46 w 57"/>
                <a:gd name="T63"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66">
                  <a:moveTo>
                    <a:pt x="46" y="4"/>
                  </a:moveTo>
                  <a:cubicBezTo>
                    <a:pt x="47" y="0"/>
                    <a:pt x="49" y="7"/>
                    <a:pt x="51" y="7"/>
                  </a:cubicBezTo>
                  <a:cubicBezTo>
                    <a:pt x="53" y="8"/>
                    <a:pt x="54" y="11"/>
                    <a:pt x="57" y="11"/>
                  </a:cubicBezTo>
                  <a:cubicBezTo>
                    <a:pt x="56" y="15"/>
                    <a:pt x="56" y="18"/>
                    <a:pt x="51" y="18"/>
                  </a:cubicBezTo>
                  <a:cubicBezTo>
                    <a:pt x="50" y="21"/>
                    <a:pt x="53" y="26"/>
                    <a:pt x="50" y="27"/>
                  </a:cubicBezTo>
                  <a:cubicBezTo>
                    <a:pt x="49" y="28"/>
                    <a:pt x="52" y="29"/>
                    <a:pt x="53" y="29"/>
                  </a:cubicBezTo>
                  <a:cubicBezTo>
                    <a:pt x="53" y="31"/>
                    <a:pt x="52" y="33"/>
                    <a:pt x="53" y="34"/>
                  </a:cubicBezTo>
                  <a:cubicBezTo>
                    <a:pt x="53" y="35"/>
                    <a:pt x="55" y="35"/>
                    <a:pt x="55" y="36"/>
                  </a:cubicBezTo>
                  <a:cubicBezTo>
                    <a:pt x="55" y="40"/>
                    <a:pt x="51" y="43"/>
                    <a:pt x="48" y="41"/>
                  </a:cubicBezTo>
                  <a:cubicBezTo>
                    <a:pt x="49" y="44"/>
                    <a:pt x="51" y="45"/>
                    <a:pt x="47" y="48"/>
                  </a:cubicBezTo>
                  <a:cubicBezTo>
                    <a:pt x="47" y="48"/>
                    <a:pt x="47" y="50"/>
                    <a:pt x="47" y="50"/>
                  </a:cubicBezTo>
                  <a:cubicBezTo>
                    <a:pt x="47" y="51"/>
                    <a:pt x="45" y="50"/>
                    <a:pt x="44" y="50"/>
                  </a:cubicBezTo>
                  <a:cubicBezTo>
                    <a:pt x="43" y="52"/>
                    <a:pt x="44" y="58"/>
                    <a:pt x="40" y="56"/>
                  </a:cubicBezTo>
                  <a:cubicBezTo>
                    <a:pt x="43" y="59"/>
                    <a:pt x="39" y="60"/>
                    <a:pt x="40" y="65"/>
                  </a:cubicBezTo>
                  <a:cubicBezTo>
                    <a:pt x="33" y="66"/>
                    <a:pt x="31" y="61"/>
                    <a:pt x="26" y="60"/>
                  </a:cubicBezTo>
                  <a:cubicBezTo>
                    <a:pt x="25" y="60"/>
                    <a:pt x="25" y="62"/>
                    <a:pt x="25" y="63"/>
                  </a:cubicBezTo>
                  <a:cubicBezTo>
                    <a:pt x="22" y="64"/>
                    <a:pt x="21" y="61"/>
                    <a:pt x="20" y="60"/>
                  </a:cubicBezTo>
                  <a:cubicBezTo>
                    <a:pt x="18" y="60"/>
                    <a:pt x="15" y="61"/>
                    <a:pt x="13" y="60"/>
                  </a:cubicBezTo>
                  <a:cubicBezTo>
                    <a:pt x="12" y="60"/>
                    <a:pt x="14" y="56"/>
                    <a:pt x="9" y="59"/>
                  </a:cubicBezTo>
                  <a:cubicBezTo>
                    <a:pt x="8" y="55"/>
                    <a:pt x="8" y="51"/>
                    <a:pt x="4" y="50"/>
                  </a:cubicBezTo>
                  <a:cubicBezTo>
                    <a:pt x="3" y="48"/>
                    <a:pt x="5" y="48"/>
                    <a:pt x="5" y="45"/>
                  </a:cubicBezTo>
                  <a:cubicBezTo>
                    <a:pt x="5" y="43"/>
                    <a:pt x="3" y="45"/>
                    <a:pt x="4" y="45"/>
                  </a:cubicBezTo>
                  <a:cubicBezTo>
                    <a:pt x="0" y="42"/>
                    <a:pt x="3" y="39"/>
                    <a:pt x="2" y="34"/>
                  </a:cubicBezTo>
                  <a:cubicBezTo>
                    <a:pt x="8" y="34"/>
                    <a:pt x="12" y="34"/>
                    <a:pt x="16" y="32"/>
                  </a:cubicBezTo>
                  <a:cubicBezTo>
                    <a:pt x="16" y="30"/>
                    <a:pt x="19" y="29"/>
                    <a:pt x="16" y="28"/>
                  </a:cubicBezTo>
                  <a:cubicBezTo>
                    <a:pt x="17" y="26"/>
                    <a:pt x="29" y="23"/>
                    <a:pt x="26" y="21"/>
                  </a:cubicBezTo>
                  <a:cubicBezTo>
                    <a:pt x="28" y="19"/>
                    <a:pt x="31" y="18"/>
                    <a:pt x="34" y="18"/>
                  </a:cubicBezTo>
                  <a:cubicBezTo>
                    <a:pt x="37" y="18"/>
                    <a:pt x="35" y="15"/>
                    <a:pt x="36" y="14"/>
                  </a:cubicBezTo>
                  <a:cubicBezTo>
                    <a:pt x="36" y="14"/>
                    <a:pt x="38" y="14"/>
                    <a:pt x="39" y="14"/>
                  </a:cubicBezTo>
                  <a:cubicBezTo>
                    <a:pt x="40" y="13"/>
                    <a:pt x="39" y="10"/>
                    <a:pt x="41" y="11"/>
                  </a:cubicBezTo>
                  <a:cubicBezTo>
                    <a:pt x="40" y="5"/>
                    <a:pt x="45" y="7"/>
                    <a:pt x="47" y="4"/>
                  </a:cubicBezTo>
                  <a:lnTo>
                    <a:pt x="46" y="4"/>
                  </a:lnTo>
                  <a:close/>
                </a:path>
              </a:pathLst>
            </a:custGeom>
            <a:grpFill/>
            <a:ln>
              <a:noFill/>
            </a:ln>
          </p:spPr>
          <p:txBody>
            <a:bodyPr/>
            <a:lstStyle/>
            <a:p>
              <a:pPr defTabSz="1228090">
                <a:defRPr/>
              </a:pPr>
              <a:endParaRPr lang="zh-CN" altLang="en-US">
                <a:latin typeface="+mn-lt"/>
                <a:ea typeface="+mn-ea"/>
              </a:endParaRPr>
            </a:p>
          </p:txBody>
        </p:sp>
        <p:sp>
          <p:nvSpPr>
            <p:cNvPr id="93" name="Freeform 100"/>
            <p:cNvSpPr/>
            <p:nvPr/>
          </p:nvSpPr>
          <p:spPr bwMode="auto">
            <a:xfrm>
              <a:off x="6919912" y="3162300"/>
              <a:ext cx="96838" cy="109538"/>
            </a:xfrm>
            <a:custGeom>
              <a:avLst/>
              <a:gdLst>
                <a:gd name="T0" fmla="*/ 23 w 26"/>
                <a:gd name="T1" fmla="*/ 1 h 29"/>
                <a:gd name="T2" fmla="*/ 18 w 26"/>
                <a:gd name="T3" fmla="*/ 6 h 29"/>
                <a:gd name="T4" fmla="*/ 17 w 26"/>
                <a:gd name="T5" fmla="*/ 6 h 29"/>
                <a:gd name="T6" fmla="*/ 18 w 26"/>
                <a:gd name="T7" fmla="*/ 10 h 29"/>
                <a:gd name="T8" fmla="*/ 21 w 26"/>
                <a:gd name="T9" fmla="*/ 13 h 29"/>
                <a:gd name="T10" fmla="*/ 23 w 26"/>
                <a:gd name="T11" fmla="*/ 26 h 29"/>
                <a:gd name="T12" fmla="*/ 17 w 26"/>
                <a:gd name="T13" fmla="*/ 26 h 29"/>
                <a:gd name="T14" fmla="*/ 13 w 26"/>
                <a:gd name="T15" fmla="*/ 12 h 29"/>
                <a:gd name="T16" fmla="*/ 7 w 26"/>
                <a:gd name="T17" fmla="*/ 16 h 29"/>
                <a:gd name="T18" fmla="*/ 7 w 26"/>
                <a:gd name="T19" fmla="*/ 25 h 29"/>
                <a:gd name="T20" fmla="*/ 3 w 26"/>
                <a:gd name="T21" fmla="*/ 29 h 29"/>
                <a:gd name="T22" fmla="*/ 2 w 26"/>
                <a:gd name="T23" fmla="*/ 22 h 29"/>
                <a:gd name="T24" fmla="*/ 3 w 26"/>
                <a:gd name="T25" fmla="*/ 20 h 29"/>
                <a:gd name="T26" fmla="*/ 2 w 26"/>
                <a:gd name="T27" fmla="*/ 19 h 29"/>
                <a:gd name="T28" fmla="*/ 3 w 26"/>
                <a:gd name="T29" fmla="*/ 13 h 29"/>
                <a:gd name="T30" fmla="*/ 0 w 26"/>
                <a:gd name="T31" fmla="*/ 10 h 29"/>
                <a:gd name="T32" fmla="*/ 11 w 26"/>
                <a:gd name="T33" fmla="*/ 1 h 29"/>
                <a:gd name="T34" fmla="*/ 23 w 26"/>
                <a:gd name="T35"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9">
                  <a:moveTo>
                    <a:pt x="23" y="1"/>
                  </a:moveTo>
                  <a:cubicBezTo>
                    <a:pt x="26" y="7"/>
                    <a:pt x="16" y="4"/>
                    <a:pt x="18" y="6"/>
                  </a:cubicBezTo>
                  <a:cubicBezTo>
                    <a:pt x="20" y="8"/>
                    <a:pt x="19" y="7"/>
                    <a:pt x="17" y="6"/>
                  </a:cubicBezTo>
                  <a:cubicBezTo>
                    <a:pt x="17" y="8"/>
                    <a:pt x="18" y="9"/>
                    <a:pt x="18" y="10"/>
                  </a:cubicBezTo>
                  <a:cubicBezTo>
                    <a:pt x="19" y="11"/>
                    <a:pt x="21" y="13"/>
                    <a:pt x="21" y="13"/>
                  </a:cubicBezTo>
                  <a:cubicBezTo>
                    <a:pt x="22" y="17"/>
                    <a:pt x="22" y="22"/>
                    <a:pt x="23" y="26"/>
                  </a:cubicBezTo>
                  <a:cubicBezTo>
                    <a:pt x="17" y="26"/>
                    <a:pt x="17" y="26"/>
                    <a:pt x="17" y="26"/>
                  </a:cubicBezTo>
                  <a:cubicBezTo>
                    <a:pt x="15" y="21"/>
                    <a:pt x="13" y="18"/>
                    <a:pt x="13" y="12"/>
                  </a:cubicBezTo>
                  <a:cubicBezTo>
                    <a:pt x="10" y="12"/>
                    <a:pt x="12" y="17"/>
                    <a:pt x="7" y="16"/>
                  </a:cubicBezTo>
                  <a:cubicBezTo>
                    <a:pt x="7" y="25"/>
                    <a:pt x="7" y="25"/>
                    <a:pt x="7" y="25"/>
                  </a:cubicBezTo>
                  <a:cubicBezTo>
                    <a:pt x="8" y="28"/>
                    <a:pt x="3" y="26"/>
                    <a:pt x="3" y="29"/>
                  </a:cubicBezTo>
                  <a:cubicBezTo>
                    <a:pt x="1" y="29"/>
                    <a:pt x="1" y="24"/>
                    <a:pt x="2" y="22"/>
                  </a:cubicBezTo>
                  <a:cubicBezTo>
                    <a:pt x="2" y="21"/>
                    <a:pt x="3" y="20"/>
                    <a:pt x="3" y="20"/>
                  </a:cubicBezTo>
                  <a:cubicBezTo>
                    <a:pt x="3" y="19"/>
                    <a:pt x="2" y="19"/>
                    <a:pt x="2" y="19"/>
                  </a:cubicBezTo>
                  <a:cubicBezTo>
                    <a:pt x="1" y="18"/>
                    <a:pt x="4" y="16"/>
                    <a:pt x="3" y="13"/>
                  </a:cubicBezTo>
                  <a:cubicBezTo>
                    <a:pt x="4" y="11"/>
                    <a:pt x="2" y="11"/>
                    <a:pt x="0" y="10"/>
                  </a:cubicBezTo>
                  <a:cubicBezTo>
                    <a:pt x="2" y="5"/>
                    <a:pt x="4" y="0"/>
                    <a:pt x="11" y="1"/>
                  </a:cubicBezTo>
                  <a:cubicBezTo>
                    <a:pt x="7" y="5"/>
                    <a:pt x="19" y="1"/>
                    <a:pt x="23" y="1"/>
                  </a:cubicBezTo>
                </a:path>
              </a:pathLst>
            </a:custGeom>
            <a:grpFill/>
            <a:ln>
              <a:noFill/>
            </a:ln>
          </p:spPr>
          <p:txBody>
            <a:bodyPr/>
            <a:lstStyle/>
            <a:p>
              <a:pPr defTabSz="1228090">
                <a:defRPr/>
              </a:pPr>
              <a:endParaRPr lang="zh-CN" altLang="en-US">
                <a:latin typeface="+mn-lt"/>
                <a:ea typeface="+mn-ea"/>
              </a:endParaRPr>
            </a:p>
          </p:txBody>
        </p:sp>
        <p:sp>
          <p:nvSpPr>
            <p:cNvPr id="94" name="Freeform 101"/>
            <p:cNvSpPr/>
            <p:nvPr/>
          </p:nvSpPr>
          <p:spPr bwMode="auto">
            <a:xfrm>
              <a:off x="6630987" y="3271838"/>
              <a:ext cx="225425" cy="63500"/>
            </a:xfrm>
            <a:custGeom>
              <a:avLst/>
              <a:gdLst>
                <a:gd name="T0" fmla="*/ 1 w 60"/>
                <a:gd name="T1" fmla="*/ 5 h 17"/>
                <a:gd name="T2" fmla="*/ 7 w 60"/>
                <a:gd name="T3" fmla="*/ 1 h 17"/>
                <a:gd name="T4" fmla="*/ 10 w 60"/>
                <a:gd name="T5" fmla="*/ 4 h 17"/>
                <a:gd name="T6" fmla="*/ 13 w 60"/>
                <a:gd name="T7" fmla="*/ 5 h 17"/>
                <a:gd name="T8" fmla="*/ 27 w 60"/>
                <a:gd name="T9" fmla="*/ 8 h 17"/>
                <a:gd name="T10" fmla="*/ 41 w 60"/>
                <a:gd name="T11" fmla="*/ 7 h 17"/>
                <a:gd name="T12" fmla="*/ 44 w 60"/>
                <a:gd name="T13" fmla="*/ 10 h 17"/>
                <a:gd name="T14" fmla="*/ 48 w 60"/>
                <a:gd name="T15" fmla="*/ 11 h 17"/>
                <a:gd name="T16" fmla="*/ 55 w 60"/>
                <a:gd name="T17" fmla="*/ 11 h 17"/>
                <a:gd name="T18" fmla="*/ 56 w 60"/>
                <a:gd name="T19" fmla="*/ 15 h 17"/>
                <a:gd name="T20" fmla="*/ 53 w 60"/>
                <a:gd name="T21" fmla="*/ 15 h 17"/>
                <a:gd name="T22" fmla="*/ 25 w 60"/>
                <a:gd name="T23" fmla="*/ 11 h 17"/>
                <a:gd name="T24" fmla="*/ 18 w 60"/>
                <a:gd name="T25" fmla="*/ 11 h 17"/>
                <a:gd name="T26" fmla="*/ 8 w 60"/>
                <a:gd name="T27" fmla="*/ 8 h 17"/>
                <a:gd name="T28" fmla="*/ 1 w 60"/>
                <a:gd name="T2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17">
                  <a:moveTo>
                    <a:pt x="1" y="5"/>
                  </a:moveTo>
                  <a:cubicBezTo>
                    <a:pt x="0" y="1"/>
                    <a:pt x="6" y="3"/>
                    <a:pt x="7" y="1"/>
                  </a:cubicBezTo>
                  <a:cubicBezTo>
                    <a:pt x="10" y="0"/>
                    <a:pt x="9" y="3"/>
                    <a:pt x="10" y="4"/>
                  </a:cubicBezTo>
                  <a:cubicBezTo>
                    <a:pt x="11" y="5"/>
                    <a:pt x="13" y="4"/>
                    <a:pt x="13" y="5"/>
                  </a:cubicBezTo>
                  <a:cubicBezTo>
                    <a:pt x="19" y="3"/>
                    <a:pt x="21" y="4"/>
                    <a:pt x="27" y="8"/>
                  </a:cubicBezTo>
                  <a:cubicBezTo>
                    <a:pt x="32" y="5"/>
                    <a:pt x="34" y="7"/>
                    <a:pt x="41" y="7"/>
                  </a:cubicBezTo>
                  <a:cubicBezTo>
                    <a:pt x="43" y="6"/>
                    <a:pt x="43" y="8"/>
                    <a:pt x="44" y="10"/>
                  </a:cubicBezTo>
                  <a:cubicBezTo>
                    <a:pt x="46" y="9"/>
                    <a:pt x="48" y="9"/>
                    <a:pt x="48" y="11"/>
                  </a:cubicBezTo>
                  <a:cubicBezTo>
                    <a:pt x="51" y="9"/>
                    <a:pt x="55" y="14"/>
                    <a:pt x="55" y="11"/>
                  </a:cubicBezTo>
                  <a:cubicBezTo>
                    <a:pt x="60" y="11"/>
                    <a:pt x="52" y="16"/>
                    <a:pt x="56" y="15"/>
                  </a:cubicBezTo>
                  <a:cubicBezTo>
                    <a:pt x="56" y="17"/>
                    <a:pt x="55" y="15"/>
                    <a:pt x="53" y="15"/>
                  </a:cubicBezTo>
                  <a:cubicBezTo>
                    <a:pt x="43" y="17"/>
                    <a:pt x="34" y="13"/>
                    <a:pt x="25" y="11"/>
                  </a:cubicBezTo>
                  <a:cubicBezTo>
                    <a:pt x="23" y="11"/>
                    <a:pt x="21" y="11"/>
                    <a:pt x="18" y="11"/>
                  </a:cubicBezTo>
                  <a:cubicBezTo>
                    <a:pt x="15" y="10"/>
                    <a:pt x="12" y="9"/>
                    <a:pt x="8" y="8"/>
                  </a:cubicBezTo>
                  <a:cubicBezTo>
                    <a:pt x="6" y="7"/>
                    <a:pt x="2" y="8"/>
                    <a:pt x="1" y="5"/>
                  </a:cubicBezTo>
                </a:path>
              </a:pathLst>
            </a:custGeom>
            <a:grpFill/>
            <a:ln>
              <a:noFill/>
            </a:ln>
          </p:spPr>
          <p:txBody>
            <a:bodyPr/>
            <a:lstStyle/>
            <a:p>
              <a:pPr defTabSz="1228090">
                <a:defRPr/>
              </a:pPr>
              <a:endParaRPr lang="zh-CN" altLang="en-US">
                <a:latin typeface="+mn-lt"/>
                <a:ea typeface="+mn-ea"/>
              </a:endParaRPr>
            </a:p>
          </p:txBody>
        </p:sp>
        <p:sp>
          <p:nvSpPr>
            <p:cNvPr id="95" name="Freeform 102"/>
            <p:cNvSpPr/>
            <p:nvPr/>
          </p:nvSpPr>
          <p:spPr bwMode="auto">
            <a:xfrm>
              <a:off x="6931025" y="3346450"/>
              <a:ext cx="30163" cy="15875"/>
            </a:xfrm>
            <a:custGeom>
              <a:avLst/>
              <a:gdLst>
                <a:gd name="T0" fmla="*/ 3 w 8"/>
                <a:gd name="T1" fmla="*/ 2 h 4"/>
                <a:gd name="T2" fmla="*/ 8 w 8"/>
                <a:gd name="T3" fmla="*/ 4 h 4"/>
                <a:gd name="T4" fmla="*/ 3 w 8"/>
                <a:gd name="T5" fmla="*/ 4 h 4"/>
                <a:gd name="T6" fmla="*/ 1 w 8"/>
                <a:gd name="T7" fmla="*/ 2 h 4"/>
                <a:gd name="T8" fmla="*/ 3 w 8"/>
                <a:gd name="T9" fmla="*/ 2 h 4"/>
              </a:gdLst>
              <a:ahLst/>
              <a:cxnLst>
                <a:cxn ang="0">
                  <a:pos x="T0" y="T1"/>
                </a:cxn>
                <a:cxn ang="0">
                  <a:pos x="T2" y="T3"/>
                </a:cxn>
                <a:cxn ang="0">
                  <a:pos x="T4" y="T5"/>
                </a:cxn>
                <a:cxn ang="0">
                  <a:pos x="T6" y="T7"/>
                </a:cxn>
                <a:cxn ang="0">
                  <a:pos x="T8" y="T9"/>
                </a:cxn>
              </a:cxnLst>
              <a:rect l="0" t="0" r="r" b="b"/>
              <a:pathLst>
                <a:path w="8" h="4">
                  <a:moveTo>
                    <a:pt x="3" y="2"/>
                  </a:moveTo>
                  <a:cubicBezTo>
                    <a:pt x="5" y="2"/>
                    <a:pt x="8" y="2"/>
                    <a:pt x="8" y="4"/>
                  </a:cubicBezTo>
                  <a:cubicBezTo>
                    <a:pt x="3" y="4"/>
                    <a:pt x="3" y="4"/>
                    <a:pt x="3" y="4"/>
                  </a:cubicBezTo>
                  <a:cubicBezTo>
                    <a:pt x="3" y="2"/>
                    <a:pt x="2" y="3"/>
                    <a:pt x="1" y="2"/>
                  </a:cubicBezTo>
                  <a:cubicBezTo>
                    <a:pt x="0" y="0"/>
                    <a:pt x="2" y="1"/>
                    <a:pt x="3" y="2"/>
                  </a:cubicBezTo>
                </a:path>
              </a:pathLst>
            </a:custGeom>
            <a:grpFill/>
            <a:ln>
              <a:noFill/>
            </a:ln>
          </p:spPr>
          <p:txBody>
            <a:bodyPr/>
            <a:lstStyle/>
            <a:p>
              <a:pPr defTabSz="1228090">
                <a:defRPr/>
              </a:pPr>
              <a:endParaRPr lang="zh-CN" altLang="en-US">
                <a:latin typeface="+mn-lt"/>
                <a:ea typeface="+mn-ea"/>
              </a:endParaRPr>
            </a:p>
          </p:txBody>
        </p:sp>
        <p:sp>
          <p:nvSpPr>
            <p:cNvPr id="96" name="Freeform 103"/>
            <p:cNvSpPr/>
            <p:nvPr/>
          </p:nvSpPr>
          <p:spPr bwMode="auto">
            <a:xfrm>
              <a:off x="7932737" y="4070350"/>
              <a:ext cx="165100" cy="165100"/>
            </a:xfrm>
            <a:custGeom>
              <a:avLst/>
              <a:gdLst>
                <a:gd name="T0" fmla="*/ 1 w 44"/>
                <a:gd name="T1" fmla="*/ 38 h 44"/>
                <a:gd name="T2" fmla="*/ 4 w 44"/>
                <a:gd name="T3" fmla="*/ 32 h 44"/>
                <a:gd name="T4" fmla="*/ 7 w 44"/>
                <a:gd name="T5" fmla="*/ 31 h 44"/>
                <a:gd name="T6" fmla="*/ 7 w 44"/>
                <a:gd name="T7" fmla="*/ 28 h 44"/>
                <a:gd name="T8" fmla="*/ 9 w 44"/>
                <a:gd name="T9" fmla="*/ 28 h 44"/>
                <a:gd name="T10" fmla="*/ 11 w 44"/>
                <a:gd name="T11" fmla="*/ 25 h 44"/>
                <a:gd name="T12" fmla="*/ 16 w 44"/>
                <a:gd name="T13" fmla="*/ 24 h 44"/>
                <a:gd name="T14" fmla="*/ 19 w 44"/>
                <a:gd name="T15" fmla="*/ 21 h 44"/>
                <a:gd name="T16" fmla="*/ 22 w 44"/>
                <a:gd name="T17" fmla="*/ 17 h 44"/>
                <a:gd name="T18" fmla="*/ 25 w 44"/>
                <a:gd name="T19" fmla="*/ 14 h 44"/>
                <a:gd name="T20" fmla="*/ 29 w 44"/>
                <a:gd name="T21" fmla="*/ 15 h 44"/>
                <a:gd name="T22" fmla="*/ 28 w 44"/>
                <a:gd name="T23" fmla="*/ 10 h 44"/>
                <a:gd name="T24" fmla="*/ 33 w 44"/>
                <a:gd name="T25" fmla="*/ 3 h 44"/>
                <a:gd name="T26" fmla="*/ 37 w 44"/>
                <a:gd name="T27" fmla="*/ 0 h 44"/>
                <a:gd name="T28" fmla="*/ 42 w 44"/>
                <a:gd name="T29" fmla="*/ 3 h 44"/>
                <a:gd name="T30" fmla="*/ 43 w 44"/>
                <a:gd name="T31" fmla="*/ 10 h 44"/>
                <a:gd name="T32" fmla="*/ 42 w 44"/>
                <a:gd name="T33" fmla="*/ 14 h 44"/>
                <a:gd name="T34" fmla="*/ 39 w 44"/>
                <a:gd name="T35" fmla="*/ 14 h 44"/>
                <a:gd name="T36" fmla="*/ 37 w 44"/>
                <a:gd name="T37" fmla="*/ 21 h 44"/>
                <a:gd name="T38" fmla="*/ 32 w 44"/>
                <a:gd name="T39" fmla="*/ 22 h 44"/>
                <a:gd name="T40" fmla="*/ 28 w 44"/>
                <a:gd name="T41" fmla="*/ 32 h 44"/>
                <a:gd name="T42" fmla="*/ 25 w 44"/>
                <a:gd name="T43" fmla="*/ 38 h 44"/>
                <a:gd name="T44" fmla="*/ 22 w 44"/>
                <a:gd name="T45" fmla="*/ 41 h 44"/>
                <a:gd name="T46" fmla="*/ 11 w 44"/>
                <a:gd name="T47" fmla="*/ 36 h 44"/>
                <a:gd name="T48" fmla="*/ 5 w 44"/>
                <a:gd name="T49" fmla="*/ 38 h 44"/>
                <a:gd name="T50" fmla="*/ 4 w 44"/>
                <a:gd name="T51" fmla="*/ 35 h 44"/>
                <a:gd name="T52" fmla="*/ 1 w 44"/>
                <a:gd name="T53"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44">
                  <a:moveTo>
                    <a:pt x="1" y="38"/>
                  </a:moveTo>
                  <a:cubicBezTo>
                    <a:pt x="0" y="36"/>
                    <a:pt x="3" y="34"/>
                    <a:pt x="4" y="32"/>
                  </a:cubicBezTo>
                  <a:cubicBezTo>
                    <a:pt x="4" y="32"/>
                    <a:pt x="6" y="31"/>
                    <a:pt x="7" y="31"/>
                  </a:cubicBezTo>
                  <a:cubicBezTo>
                    <a:pt x="7" y="30"/>
                    <a:pt x="6" y="28"/>
                    <a:pt x="7" y="28"/>
                  </a:cubicBezTo>
                  <a:cubicBezTo>
                    <a:pt x="7" y="28"/>
                    <a:pt x="9" y="28"/>
                    <a:pt x="9" y="28"/>
                  </a:cubicBezTo>
                  <a:cubicBezTo>
                    <a:pt x="10" y="28"/>
                    <a:pt x="10" y="25"/>
                    <a:pt x="11" y="25"/>
                  </a:cubicBezTo>
                  <a:cubicBezTo>
                    <a:pt x="13" y="24"/>
                    <a:pt x="16" y="26"/>
                    <a:pt x="16" y="24"/>
                  </a:cubicBezTo>
                  <a:cubicBezTo>
                    <a:pt x="17" y="21"/>
                    <a:pt x="16" y="22"/>
                    <a:pt x="19" y="21"/>
                  </a:cubicBezTo>
                  <a:cubicBezTo>
                    <a:pt x="22" y="21"/>
                    <a:pt x="21" y="19"/>
                    <a:pt x="22" y="17"/>
                  </a:cubicBezTo>
                  <a:cubicBezTo>
                    <a:pt x="22" y="17"/>
                    <a:pt x="26" y="20"/>
                    <a:pt x="25" y="14"/>
                  </a:cubicBezTo>
                  <a:cubicBezTo>
                    <a:pt x="27" y="14"/>
                    <a:pt x="27" y="15"/>
                    <a:pt x="29" y="15"/>
                  </a:cubicBezTo>
                  <a:cubicBezTo>
                    <a:pt x="29" y="13"/>
                    <a:pt x="27" y="12"/>
                    <a:pt x="28" y="10"/>
                  </a:cubicBezTo>
                  <a:cubicBezTo>
                    <a:pt x="33" y="11"/>
                    <a:pt x="32" y="5"/>
                    <a:pt x="33" y="3"/>
                  </a:cubicBezTo>
                  <a:cubicBezTo>
                    <a:pt x="34" y="2"/>
                    <a:pt x="38" y="3"/>
                    <a:pt x="37" y="0"/>
                  </a:cubicBezTo>
                  <a:cubicBezTo>
                    <a:pt x="39" y="1"/>
                    <a:pt x="39" y="3"/>
                    <a:pt x="42" y="3"/>
                  </a:cubicBezTo>
                  <a:cubicBezTo>
                    <a:pt x="40" y="7"/>
                    <a:pt x="44" y="6"/>
                    <a:pt x="43" y="10"/>
                  </a:cubicBezTo>
                  <a:cubicBezTo>
                    <a:pt x="41" y="10"/>
                    <a:pt x="42" y="13"/>
                    <a:pt x="42" y="14"/>
                  </a:cubicBezTo>
                  <a:cubicBezTo>
                    <a:pt x="41" y="14"/>
                    <a:pt x="39" y="14"/>
                    <a:pt x="39" y="14"/>
                  </a:cubicBezTo>
                  <a:cubicBezTo>
                    <a:pt x="38" y="15"/>
                    <a:pt x="38" y="18"/>
                    <a:pt x="37" y="21"/>
                  </a:cubicBezTo>
                  <a:cubicBezTo>
                    <a:pt x="35" y="23"/>
                    <a:pt x="35" y="20"/>
                    <a:pt x="32" y="22"/>
                  </a:cubicBezTo>
                  <a:cubicBezTo>
                    <a:pt x="28" y="24"/>
                    <a:pt x="29" y="29"/>
                    <a:pt x="28" y="32"/>
                  </a:cubicBezTo>
                  <a:cubicBezTo>
                    <a:pt x="27" y="33"/>
                    <a:pt x="23" y="33"/>
                    <a:pt x="25" y="38"/>
                  </a:cubicBezTo>
                  <a:cubicBezTo>
                    <a:pt x="22" y="37"/>
                    <a:pt x="22" y="39"/>
                    <a:pt x="22" y="41"/>
                  </a:cubicBezTo>
                  <a:cubicBezTo>
                    <a:pt x="19" y="37"/>
                    <a:pt x="11" y="44"/>
                    <a:pt x="11" y="36"/>
                  </a:cubicBezTo>
                  <a:cubicBezTo>
                    <a:pt x="10" y="37"/>
                    <a:pt x="7" y="39"/>
                    <a:pt x="5" y="38"/>
                  </a:cubicBezTo>
                  <a:cubicBezTo>
                    <a:pt x="5" y="38"/>
                    <a:pt x="4" y="35"/>
                    <a:pt x="4" y="35"/>
                  </a:cubicBezTo>
                  <a:cubicBezTo>
                    <a:pt x="1" y="35"/>
                    <a:pt x="7" y="40"/>
                    <a:pt x="1" y="38"/>
                  </a:cubicBezTo>
                </a:path>
              </a:pathLst>
            </a:custGeom>
            <a:grpFill/>
            <a:ln>
              <a:noFill/>
            </a:ln>
          </p:spPr>
          <p:txBody>
            <a:bodyPr/>
            <a:lstStyle/>
            <a:p>
              <a:pPr defTabSz="1228090">
                <a:defRPr/>
              </a:pPr>
              <a:endParaRPr lang="zh-CN" altLang="en-US">
                <a:latin typeface="+mn-lt"/>
                <a:ea typeface="+mn-ea"/>
              </a:endParaRPr>
            </a:p>
          </p:txBody>
        </p:sp>
        <p:sp>
          <p:nvSpPr>
            <p:cNvPr id="97" name="Freeform 104"/>
            <p:cNvSpPr/>
            <p:nvPr/>
          </p:nvSpPr>
          <p:spPr bwMode="auto">
            <a:xfrm>
              <a:off x="2303462" y="830262"/>
              <a:ext cx="228600" cy="168275"/>
            </a:xfrm>
            <a:custGeom>
              <a:avLst/>
              <a:gdLst>
                <a:gd name="T0" fmla="*/ 16 w 61"/>
                <a:gd name="T1" fmla="*/ 0 h 45"/>
                <a:gd name="T2" fmla="*/ 23 w 61"/>
                <a:gd name="T3" fmla="*/ 5 h 45"/>
                <a:gd name="T4" fmla="*/ 28 w 61"/>
                <a:gd name="T5" fmla="*/ 7 h 45"/>
                <a:gd name="T6" fmla="*/ 30 w 61"/>
                <a:gd name="T7" fmla="*/ 7 h 45"/>
                <a:gd name="T8" fmla="*/ 32 w 61"/>
                <a:gd name="T9" fmla="*/ 8 h 45"/>
                <a:gd name="T10" fmla="*/ 36 w 61"/>
                <a:gd name="T11" fmla="*/ 11 h 45"/>
                <a:gd name="T12" fmla="*/ 40 w 61"/>
                <a:gd name="T13" fmla="*/ 11 h 45"/>
                <a:gd name="T14" fmla="*/ 49 w 61"/>
                <a:gd name="T15" fmla="*/ 14 h 45"/>
                <a:gd name="T16" fmla="*/ 49 w 61"/>
                <a:gd name="T17" fmla="*/ 18 h 45"/>
                <a:gd name="T18" fmla="*/ 53 w 61"/>
                <a:gd name="T19" fmla="*/ 18 h 45"/>
                <a:gd name="T20" fmla="*/ 53 w 61"/>
                <a:gd name="T21" fmla="*/ 21 h 45"/>
                <a:gd name="T22" fmla="*/ 61 w 61"/>
                <a:gd name="T23" fmla="*/ 26 h 45"/>
                <a:gd name="T24" fmla="*/ 60 w 61"/>
                <a:gd name="T25" fmla="*/ 31 h 45"/>
                <a:gd name="T26" fmla="*/ 57 w 61"/>
                <a:gd name="T27" fmla="*/ 29 h 45"/>
                <a:gd name="T28" fmla="*/ 50 w 61"/>
                <a:gd name="T29" fmla="*/ 33 h 45"/>
                <a:gd name="T30" fmla="*/ 49 w 61"/>
                <a:gd name="T31" fmla="*/ 36 h 45"/>
                <a:gd name="T32" fmla="*/ 46 w 61"/>
                <a:gd name="T33" fmla="*/ 39 h 45"/>
                <a:gd name="T34" fmla="*/ 37 w 61"/>
                <a:gd name="T35" fmla="*/ 39 h 45"/>
                <a:gd name="T36" fmla="*/ 37 w 61"/>
                <a:gd name="T37" fmla="*/ 41 h 45"/>
                <a:gd name="T38" fmla="*/ 32 w 61"/>
                <a:gd name="T39" fmla="*/ 42 h 45"/>
                <a:gd name="T40" fmla="*/ 30 w 61"/>
                <a:gd name="T41" fmla="*/ 39 h 45"/>
                <a:gd name="T42" fmla="*/ 22 w 61"/>
                <a:gd name="T43" fmla="*/ 39 h 45"/>
                <a:gd name="T44" fmla="*/ 19 w 61"/>
                <a:gd name="T45" fmla="*/ 36 h 45"/>
                <a:gd name="T46" fmla="*/ 23 w 61"/>
                <a:gd name="T47" fmla="*/ 33 h 45"/>
                <a:gd name="T48" fmla="*/ 16 w 61"/>
                <a:gd name="T49" fmla="*/ 32 h 45"/>
                <a:gd name="T50" fmla="*/ 21 w 61"/>
                <a:gd name="T51" fmla="*/ 29 h 45"/>
                <a:gd name="T52" fmla="*/ 23 w 61"/>
                <a:gd name="T53" fmla="*/ 26 h 45"/>
                <a:gd name="T54" fmla="*/ 28 w 61"/>
                <a:gd name="T55" fmla="*/ 28 h 45"/>
                <a:gd name="T56" fmla="*/ 26 w 61"/>
                <a:gd name="T57" fmla="*/ 24 h 45"/>
                <a:gd name="T58" fmla="*/ 14 w 61"/>
                <a:gd name="T59" fmla="*/ 26 h 45"/>
                <a:gd name="T60" fmla="*/ 9 w 61"/>
                <a:gd name="T61" fmla="*/ 25 h 45"/>
                <a:gd name="T62" fmla="*/ 7 w 61"/>
                <a:gd name="T63" fmla="*/ 22 h 45"/>
                <a:gd name="T64" fmla="*/ 1 w 61"/>
                <a:gd name="T65" fmla="*/ 19 h 45"/>
                <a:gd name="T66" fmla="*/ 0 w 61"/>
                <a:gd name="T67" fmla="*/ 15 h 45"/>
                <a:gd name="T68" fmla="*/ 4 w 61"/>
                <a:gd name="T69" fmla="*/ 12 h 45"/>
                <a:gd name="T70" fmla="*/ 7 w 61"/>
                <a:gd name="T71" fmla="*/ 10 h 45"/>
                <a:gd name="T72" fmla="*/ 8 w 61"/>
                <a:gd name="T73" fmla="*/ 5 h 45"/>
                <a:gd name="T74" fmla="*/ 11 w 61"/>
                <a:gd name="T75" fmla="*/ 5 h 45"/>
                <a:gd name="T76" fmla="*/ 14 w 61"/>
                <a:gd name="T77" fmla="*/ 3 h 45"/>
                <a:gd name="T78" fmla="*/ 16 w 61"/>
                <a:gd name="T7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 h="45">
                  <a:moveTo>
                    <a:pt x="16" y="0"/>
                  </a:moveTo>
                  <a:cubicBezTo>
                    <a:pt x="18" y="2"/>
                    <a:pt x="22" y="2"/>
                    <a:pt x="23" y="5"/>
                  </a:cubicBezTo>
                  <a:cubicBezTo>
                    <a:pt x="26" y="4"/>
                    <a:pt x="27" y="6"/>
                    <a:pt x="28" y="7"/>
                  </a:cubicBezTo>
                  <a:cubicBezTo>
                    <a:pt x="28" y="7"/>
                    <a:pt x="30" y="6"/>
                    <a:pt x="30" y="7"/>
                  </a:cubicBezTo>
                  <a:cubicBezTo>
                    <a:pt x="31" y="7"/>
                    <a:pt x="31" y="9"/>
                    <a:pt x="32" y="8"/>
                  </a:cubicBezTo>
                  <a:cubicBezTo>
                    <a:pt x="34" y="6"/>
                    <a:pt x="33" y="9"/>
                    <a:pt x="36" y="11"/>
                  </a:cubicBezTo>
                  <a:cubicBezTo>
                    <a:pt x="37" y="12"/>
                    <a:pt x="39" y="11"/>
                    <a:pt x="40" y="11"/>
                  </a:cubicBezTo>
                  <a:cubicBezTo>
                    <a:pt x="41" y="11"/>
                    <a:pt x="43" y="16"/>
                    <a:pt x="49" y="14"/>
                  </a:cubicBezTo>
                  <a:cubicBezTo>
                    <a:pt x="49" y="18"/>
                    <a:pt x="49" y="18"/>
                    <a:pt x="49" y="18"/>
                  </a:cubicBezTo>
                  <a:cubicBezTo>
                    <a:pt x="50" y="19"/>
                    <a:pt x="52" y="17"/>
                    <a:pt x="53" y="18"/>
                  </a:cubicBezTo>
                  <a:cubicBezTo>
                    <a:pt x="53" y="18"/>
                    <a:pt x="52" y="20"/>
                    <a:pt x="53" y="21"/>
                  </a:cubicBezTo>
                  <a:cubicBezTo>
                    <a:pt x="55" y="23"/>
                    <a:pt x="58" y="24"/>
                    <a:pt x="61" y="26"/>
                  </a:cubicBezTo>
                  <a:cubicBezTo>
                    <a:pt x="61" y="28"/>
                    <a:pt x="61" y="30"/>
                    <a:pt x="60" y="31"/>
                  </a:cubicBezTo>
                  <a:cubicBezTo>
                    <a:pt x="58" y="31"/>
                    <a:pt x="57" y="29"/>
                    <a:pt x="57" y="29"/>
                  </a:cubicBezTo>
                  <a:cubicBezTo>
                    <a:pt x="54" y="30"/>
                    <a:pt x="53" y="33"/>
                    <a:pt x="50" y="33"/>
                  </a:cubicBezTo>
                  <a:cubicBezTo>
                    <a:pt x="49" y="34"/>
                    <a:pt x="49" y="35"/>
                    <a:pt x="49" y="36"/>
                  </a:cubicBezTo>
                  <a:cubicBezTo>
                    <a:pt x="46" y="36"/>
                    <a:pt x="46" y="37"/>
                    <a:pt x="46" y="39"/>
                  </a:cubicBezTo>
                  <a:cubicBezTo>
                    <a:pt x="41" y="40"/>
                    <a:pt x="40" y="36"/>
                    <a:pt x="37" y="39"/>
                  </a:cubicBezTo>
                  <a:cubicBezTo>
                    <a:pt x="36" y="39"/>
                    <a:pt x="37" y="41"/>
                    <a:pt x="37" y="41"/>
                  </a:cubicBezTo>
                  <a:cubicBezTo>
                    <a:pt x="37" y="45"/>
                    <a:pt x="32" y="37"/>
                    <a:pt x="32" y="42"/>
                  </a:cubicBezTo>
                  <a:cubicBezTo>
                    <a:pt x="30" y="42"/>
                    <a:pt x="31" y="40"/>
                    <a:pt x="30" y="39"/>
                  </a:cubicBezTo>
                  <a:cubicBezTo>
                    <a:pt x="27" y="42"/>
                    <a:pt x="26" y="38"/>
                    <a:pt x="22" y="39"/>
                  </a:cubicBezTo>
                  <a:cubicBezTo>
                    <a:pt x="22" y="37"/>
                    <a:pt x="21" y="36"/>
                    <a:pt x="19" y="36"/>
                  </a:cubicBezTo>
                  <a:cubicBezTo>
                    <a:pt x="19" y="34"/>
                    <a:pt x="23" y="36"/>
                    <a:pt x="23" y="33"/>
                  </a:cubicBezTo>
                  <a:cubicBezTo>
                    <a:pt x="24" y="30"/>
                    <a:pt x="18" y="33"/>
                    <a:pt x="16" y="32"/>
                  </a:cubicBezTo>
                  <a:cubicBezTo>
                    <a:pt x="15" y="28"/>
                    <a:pt x="19" y="30"/>
                    <a:pt x="21" y="29"/>
                  </a:cubicBezTo>
                  <a:cubicBezTo>
                    <a:pt x="21" y="29"/>
                    <a:pt x="23" y="26"/>
                    <a:pt x="23" y="26"/>
                  </a:cubicBezTo>
                  <a:cubicBezTo>
                    <a:pt x="24" y="26"/>
                    <a:pt x="26" y="29"/>
                    <a:pt x="28" y="28"/>
                  </a:cubicBezTo>
                  <a:cubicBezTo>
                    <a:pt x="28" y="26"/>
                    <a:pt x="26" y="25"/>
                    <a:pt x="26" y="24"/>
                  </a:cubicBezTo>
                  <a:cubicBezTo>
                    <a:pt x="25" y="25"/>
                    <a:pt x="16" y="24"/>
                    <a:pt x="14" y="26"/>
                  </a:cubicBezTo>
                  <a:cubicBezTo>
                    <a:pt x="11" y="29"/>
                    <a:pt x="13" y="26"/>
                    <a:pt x="9" y="25"/>
                  </a:cubicBezTo>
                  <a:cubicBezTo>
                    <a:pt x="5" y="24"/>
                    <a:pt x="2" y="26"/>
                    <a:pt x="7" y="22"/>
                  </a:cubicBezTo>
                  <a:cubicBezTo>
                    <a:pt x="6" y="20"/>
                    <a:pt x="2" y="21"/>
                    <a:pt x="1" y="19"/>
                  </a:cubicBezTo>
                  <a:cubicBezTo>
                    <a:pt x="3" y="17"/>
                    <a:pt x="6" y="13"/>
                    <a:pt x="0" y="15"/>
                  </a:cubicBezTo>
                  <a:cubicBezTo>
                    <a:pt x="0" y="14"/>
                    <a:pt x="1" y="12"/>
                    <a:pt x="4" y="12"/>
                  </a:cubicBezTo>
                  <a:cubicBezTo>
                    <a:pt x="5" y="12"/>
                    <a:pt x="5" y="10"/>
                    <a:pt x="7" y="10"/>
                  </a:cubicBezTo>
                  <a:cubicBezTo>
                    <a:pt x="9" y="10"/>
                    <a:pt x="7" y="7"/>
                    <a:pt x="8" y="5"/>
                  </a:cubicBezTo>
                  <a:cubicBezTo>
                    <a:pt x="8" y="5"/>
                    <a:pt x="10" y="6"/>
                    <a:pt x="11" y="5"/>
                  </a:cubicBezTo>
                  <a:cubicBezTo>
                    <a:pt x="12" y="5"/>
                    <a:pt x="12" y="3"/>
                    <a:pt x="14" y="3"/>
                  </a:cubicBezTo>
                  <a:cubicBezTo>
                    <a:pt x="14" y="1"/>
                    <a:pt x="16" y="2"/>
                    <a:pt x="16" y="0"/>
                  </a:cubicBezTo>
                </a:path>
              </a:pathLst>
            </a:custGeom>
            <a:grpFill/>
            <a:ln>
              <a:noFill/>
            </a:ln>
          </p:spPr>
          <p:txBody>
            <a:bodyPr/>
            <a:lstStyle/>
            <a:p>
              <a:pPr defTabSz="1228090">
                <a:defRPr/>
              </a:pPr>
              <a:endParaRPr lang="zh-CN" altLang="en-US">
                <a:latin typeface="+mn-lt"/>
                <a:ea typeface="+mn-ea"/>
              </a:endParaRPr>
            </a:p>
          </p:txBody>
        </p:sp>
        <p:sp>
          <p:nvSpPr>
            <p:cNvPr id="98" name="Freeform 105"/>
            <p:cNvSpPr/>
            <p:nvPr/>
          </p:nvSpPr>
          <p:spPr bwMode="auto">
            <a:xfrm>
              <a:off x="4598987" y="893762"/>
              <a:ext cx="306388" cy="153988"/>
            </a:xfrm>
            <a:custGeom>
              <a:avLst/>
              <a:gdLst>
                <a:gd name="T0" fmla="*/ 29 w 82"/>
                <a:gd name="T1" fmla="*/ 28 h 41"/>
                <a:gd name="T2" fmla="*/ 26 w 82"/>
                <a:gd name="T3" fmla="*/ 29 h 41"/>
                <a:gd name="T4" fmla="*/ 19 w 82"/>
                <a:gd name="T5" fmla="*/ 28 h 41"/>
                <a:gd name="T6" fmla="*/ 23 w 82"/>
                <a:gd name="T7" fmla="*/ 25 h 41"/>
                <a:gd name="T8" fmla="*/ 31 w 82"/>
                <a:gd name="T9" fmla="*/ 19 h 41"/>
                <a:gd name="T10" fmla="*/ 29 w 82"/>
                <a:gd name="T11" fmla="*/ 15 h 41"/>
                <a:gd name="T12" fmla="*/ 22 w 82"/>
                <a:gd name="T13" fmla="*/ 15 h 41"/>
                <a:gd name="T14" fmla="*/ 15 w 82"/>
                <a:gd name="T15" fmla="*/ 21 h 41"/>
                <a:gd name="T16" fmla="*/ 5 w 82"/>
                <a:gd name="T17" fmla="*/ 19 h 41"/>
                <a:gd name="T18" fmla="*/ 6 w 82"/>
                <a:gd name="T19" fmla="*/ 9 h 41"/>
                <a:gd name="T20" fmla="*/ 3 w 82"/>
                <a:gd name="T21" fmla="*/ 11 h 41"/>
                <a:gd name="T22" fmla="*/ 2 w 82"/>
                <a:gd name="T23" fmla="*/ 4 h 41"/>
                <a:gd name="T24" fmla="*/ 5 w 82"/>
                <a:gd name="T25" fmla="*/ 5 h 41"/>
                <a:gd name="T26" fmla="*/ 13 w 82"/>
                <a:gd name="T27" fmla="*/ 2 h 41"/>
                <a:gd name="T28" fmla="*/ 15 w 82"/>
                <a:gd name="T29" fmla="*/ 7 h 41"/>
                <a:gd name="T30" fmla="*/ 26 w 82"/>
                <a:gd name="T31" fmla="*/ 8 h 41"/>
                <a:gd name="T32" fmla="*/ 30 w 82"/>
                <a:gd name="T33" fmla="*/ 2 h 41"/>
                <a:gd name="T34" fmla="*/ 44 w 82"/>
                <a:gd name="T35" fmla="*/ 4 h 41"/>
                <a:gd name="T36" fmla="*/ 45 w 82"/>
                <a:gd name="T37" fmla="*/ 4 h 41"/>
                <a:gd name="T38" fmla="*/ 51 w 82"/>
                <a:gd name="T39" fmla="*/ 8 h 41"/>
                <a:gd name="T40" fmla="*/ 50 w 82"/>
                <a:gd name="T41" fmla="*/ 11 h 41"/>
                <a:gd name="T42" fmla="*/ 57 w 82"/>
                <a:gd name="T43" fmla="*/ 9 h 41"/>
                <a:gd name="T44" fmla="*/ 65 w 82"/>
                <a:gd name="T45" fmla="*/ 12 h 41"/>
                <a:gd name="T46" fmla="*/ 67 w 82"/>
                <a:gd name="T47" fmla="*/ 15 h 41"/>
                <a:gd name="T48" fmla="*/ 68 w 82"/>
                <a:gd name="T49" fmla="*/ 16 h 41"/>
                <a:gd name="T50" fmla="*/ 69 w 82"/>
                <a:gd name="T51" fmla="*/ 19 h 41"/>
                <a:gd name="T52" fmla="*/ 72 w 82"/>
                <a:gd name="T53" fmla="*/ 19 h 41"/>
                <a:gd name="T54" fmla="*/ 72 w 82"/>
                <a:gd name="T55" fmla="*/ 22 h 41"/>
                <a:gd name="T56" fmla="*/ 75 w 82"/>
                <a:gd name="T57" fmla="*/ 22 h 41"/>
                <a:gd name="T58" fmla="*/ 76 w 82"/>
                <a:gd name="T59" fmla="*/ 26 h 41"/>
                <a:gd name="T60" fmla="*/ 81 w 82"/>
                <a:gd name="T61" fmla="*/ 26 h 41"/>
                <a:gd name="T62" fmla="*/ 76 w 82"/>
                <a:gd name="T63" fmla="*/ 29 h 41"/>
                <a:gd name="T64" fmla="*/ 76 w 82"/>
                <a:gd name="T65" fmla="*/ 30 h 41"/>
                <a:gd name="T66" fmla="*/ 62 w 82"/>
                <a:gd name="T67" fmla="*/ 30 h 41"/>
                <a:gd name="T68" fmla="*/ 62 w 82"/>
                <a:gd name="T69" fmla="*/ 22 h 41"/>
                <a:gd name="T70" fmla="*/ 48 w 82"/>
                <a:gd name="T71" fmla="*/ 21 h 41"/>
                <a:gd name="T72" fmla="*/ 47 w 82"/>
                <a:gd name="T73" fmla="*/ 25 h 41"/>
                <a:gd name="T74" fmla="*/ 44 w 82"/>
                <a:gd name="T75" fmla="*/ 25 h 41"/>
                <a:gd name="T76" fmla="*/ 41 w 82"/>
                <a:gd name="T77" fmla="*/ 28 h 41"/>
                <a:gd name="T78" fmla="*/ 43 w 82"/>
                <a:gd name="T79" fmla="*/ 29 h 41"/>
                <a:gd name="T80" fmla="*/ 38 w 82"/>
                <a:gd name="T81" fmla="*/ 30 h 41"/>
                <a:gd name="T82" fmla="*/ 38 w 82"/>
                <a:gd name="T83" fmla="*/ 39 h 41"/>
                <a:gd name="T84" fmla="*/ 20 w 82"/>
                <a:gd name="T85" fmla="*/ 33 h 41"/>
                <a:gd name="T86" fmla="*/ 24 w 82"/>
                <a:gd name="T87" fmla="*/ 30 h 41"/>
                <a:gd name="T88" fmla="*/ 30 w 82"/>
                <a:gd name="T89" fmla="*/ 30 h 41"/>
                <a:gd name="T90" fmla="*/ 29 w 82"/>
                <a:gd name="T91"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2" h="41">
                  <a:moveTo>
                    <a:pt x="29" y="28"/>
                  </a:moveTo>
                  <a:cubicBezTo>
                    <a:pt x="28" y="25"/>
                    <a:pt x="26" y="29"/>
                    <a:pt x="26" y="29"/>
                  </a:cubicBezTo>
                  <a:cubicBezTo>
                    <a:pt x="24" y="29"/>
                    <a:pt x="22" y="26"/>
                    <a:pt x="19" y="28"/>
                  </a:cubicBezTo>
                  <a:cubicBezTo>
                    <a:pt x="19" y="25"/>
                    <a:pt x="21" y="26"/>
                    <a:pt x="23" y="25"/>
                  </a:cubicBezTo>
                  <a:cubicBezTo>
                    <a:pt x="26" y="23"/>
                    <a:pt x="28" y="20"/>
                    <a:pt x="31" y="19"/>
                  </a:cubicBezTo>
                  <a:cubicBezTo>
                    <a:pt x="31" y="18"/>
                    <a:pt x="28" y="18"/>
                    <a:pt x="29" y="15"/>
                  </a:cubicBezTo>
                  <a:cubicBezTo>
                    <a:pt x="26" y="14"/>
                    <a:pt x="23" y="19"/>
                    <a:pt x="22" y="15"/>
                  </a:cubicBezTo>
                  <a:cubicBezTo>
                    <a:pt x="20" y="17"/>
                    <a:pt x="17" y="19"/>
                    <a:pt x="15" y="21"/>
                  </a:cubicBezTo>
                  <a:cubicBezTo>
                    <a:pt x="10" y="21"/>
                    <a:pt x="10" y="18"/>
                    <a:pt x="5" y="19"/>
                  </a:cubicBezTo>
                  <a:cubicBezTo>
                    <a:pt x="8" y="17"/>
                    <a:pt x="8" y="14"/>
                    <a:pt x="6" y="9"/>
                  </a:cubicBezTo>
                  <a:cubicBezTo>
                    <a:pt x="5" y="9"/>
                    <a:pt x="4" y="10"/>
                    <a:pt x="3" y="11"/>
                  </a:cubicBezTo>
                  <a:cubicBezTo>
                    <a:pt x="0" y="11"/>
                    <a:pt x="3" y="6"/>
                    <a:pt x="2" y="4"/>
                  </a:cubicBezTo>
                  <a:cubicBezTo>
                    <a:pt x="4" y="4"/>
                    <a:pt x="4" y="4"/>
                    <a:pt x="5" y="5"/>
                  </a:cubicBezTo>
                  <a:cubicBezTo>
                    <a:pt x="6" y="2"/>
                    <a:pt x="13" y="6"/>
                    <a:pt x="13" y="2"/>
                  </a:cubicBezTo>
                  <a:cubicBezTo>
                    <a:pt x="15" y="3"/>
                    <a:pt x="14" y="5"/>
                    <a:pt x="15" y="7"/>
                  </a:cubicBezTo>
                  <a:cubicBezTo>
                    <a:pt x="20" y="8"/>
                    <a:pt x="25" y="0"/>
                    <a:pt x="26" y="8"/>
                  </a:cubicBezTo>
                  <a:cubicBezTo>
                    <a:pt x="30" y="8"/>
                    <a:pt x="30" y="6"/>
                    <a:pt x="30" y="2"/>
                  </a:cubicBezTo>
                  <a:cubicBezTo>
                    <a:pt x="34" y="4"/>
                    <a:pt x="38" y="3"/>
                    <a:pt x="44" y="4"/>
                  </a:cubicBezTo>
                  <a:cubicBezTo>
                    <a:pt x="45" y="4"/>
                    <a:pt x="45" y="6"/>
                    <a:pt x="45" y="4"/>
                  </a:cubicBezTo>
                  <a:cubicBezTo>
                    <a:pt x="48" y="4"/>
                    <a:pt x="46" y="10"/>
                    <a:pt x="51" y="8"/>
                  </a:cubicBezTo>
                  <a:cubicBezTo>
                    <a:pt x="51" y="9"/>
                    <a:pt x="50" y="9"/>
                    <a:pt x="50" y="11"/>
                  </a:cubicBezTo>
                  <a:cubicBezTo>
                    <a:pt x="52" y="10"/>
                    <a:pt x="57" y="12"/>
                    <a:pt x="57" y="9"/>
                  </a:cubicBezTo>
                  <a:cubicBezTo>
                    <a:pt x="58" y="11"/>
                    <a:pt x="59" y="13"/>
                    <a:pt x="65" y="12"/>
                  </a:cubicBezTo>
                  <a:cubicBezTo>
                    <a:pt x="63" y="15"/>
                    <a:pt x="64" y="14"/>
                    <a:pt x="67" y="15"/>
                  </a:cubicBezTo>
                  <a:cubicBezTo>
                    <a:pt x="67" y="15"/>
                    <a:pt x="66" y="16"/>
                    <a:pt x="68" y="16"/>
                  </a:cubicBezTo>
                  <a:cubicBezTo>
                    <a:pt x="70" y="17"/>
                    <a:pt x="68" y="18"/>
                    <a:pt x="69" y="19"/>
                  </a:cubicBezTo>
                  <a:cubicBezTo>
                    <a:pt x="70" y="20"/>
                    <a:pt x="72" y="19"/>
                    <a:pt x="72" y="19"/>
                  </a:cubicBezTo>
                  <a:cubicBezTo>
                    <a:pt x="73" y="20"/>
                    <a:pt x="72" y="22"/>
                    <a:pt x="72" y="22"/>
                  </a:cubicBezTo>
                  <a:cubicBezTo>
                    <a:pt x="73" y="23"/>
                    <a:pt x="75" y="22"/>
                    <a:pt x="75" y="22"/>
                  </a:cubicBezTo>
                  <a:cubicBezTo>
                    <a:pt x="76" y="23"/>
                    <a:pt x="75" y="25"/>
                    <a:pt x="76" y="26"/>
                  </a:cubicBezTo>
                  <a:cubicBezTo>
                    <a:pt x="79" y="27"/>
                    <a:pt x="80" y="24"/>
                    <a:pt x="81" y="26"/>
                  </a:cubicBezTo>
                  <a:cubicBezTo>
                    <a:pt x="82" y="30"/>
                    <a:pt x="77" y="28"/>
                    <a:pt x="76" y="29"/>
                  </a:cubicBezTo>
                  <a:cubicBezTo>
                    <a:pt x="76" y="29"/>
                    <a:pt x="76" y="30"/>
                    <a:pt x="76" y="30"/>
                  </a:cubicBezTo>
                  <a:cubicBezTo>
                    <a:pt x="73" y="32"/>
                    <a:pt x="67" y="30"/>
                    <a:pt x="62" y="30"/>
                  </a:cubicBezTo>
                  <a:cubicBezTo>
                    <a:pt x="61" y="26"/>
                    <a:pt x="62" y="27"/>
                    <a:pt x="62" y="22"/>
                  </a:cubicBezTo>
                  <a:cubicBezTo>
                    <a:pt x="61" y="18"/>
                    <a:pt x="51" y="18"/>
                    <a:pt x="48" y="21"/>
                  </a:cubicBezTo>
                  <a:cubicBezTo>
                    <a:pt x="46" y="21"/>
                    <a:pt x="48" y="24"/>
                    <a:pt x="47" y="25"/>
                  </a:cubicBezTo>
                  <a:cubicBezTo>
                    <a:pt x="47" y="25"/>
                    <a:pt x="44" y="24"/>
                    <a:pt x="44" y="25"/>
                  </a:cubicBezTo>
                  <a:cubicBezTo>
                    <a:pt x="43" y="26"/>
                    <a:pt x="44" y="28"/>
                    <a:pt x="41" y="28"/>
                  </a:cubicBezTo>
                  <a:cubicBezTo>
                    <a:pt x="41" y="29"/>
                    <a:pt x="42" y="29"/>
                    <a:pt x="43" y="29"/>
                  </a:cubicBezTo>
                  <a:cubicBezTo>
                    <a:pt x="42" y="31"/>
                    <a:pt x="40" y="30"/>
                    <a:pt x="38" y="30"/>
                  </a:cubicBezTo>
                  <a:cubicBezTo>
                    <a:pt x="37" y="35"/>
                    <a:pt x="38" y="34"/>
                    <a:pt x="38" y="39"/>
                  </a:cubicBezTo>
                  <a:cubicBezTo>
                    <a:pt x="34" y="40"/>
                    <a:pt x="21" y="41"/>
                    <a:pt x="20" y="33"/>
                  </a:cubicBezTo>
                  <a:cubicBezTo>
                    <a:pt x="23" y="33"/>
                    <a:pt x="24" y="32"/>
                    <a:pt x="24" y="30"/>
                  </a:cubicBezTo>
                  <a:cubicBezTo>
                    <a:pt x="28" y="30"/>
                    <a:pt x="27" y="33"/>
                    <a:pt x="30" y="30"/>
                  </a:cubicBezTo>
                  <a:cubicBezTo>
                    <a:pt x="29" y="29"/>
                    <a:pt x="26" y="28"/>
                    <a:pt x="29" y="28"/>
                  </a:cubicBezTo>
                </a:path>
              </a:pathLst>
            </a:custGeom>
            <a:grpFill/>
            <a:ln>
              <a:noFill/>
            </a:ln>
          </p:spPr>
          <p:txBody>
            <a:bodyPr/>
            <a:lstStyle/>
            <a:p>
              <a:pPr defTabSz="1228090">
                <a:defRPr/>
              </a:pPr>
              <a:endParaRPr lang="zh-CN" altLang="en-US">
                <a:latin typeface="+mn-lt"/>
                <a:ea typeface="+mn-ea"/>
              </a:endParaRPr>
            </a:p>
          </p:txBody>
        </p:sp>
        <p:sp>
          <p:nvSpPr>
            <p:cNvPr id="99" name="Freeform 106"/>
            <p:cNvSpPr/>
            <p:nvPr/>
          </p:nvSpPr>
          <p:spPr bwMode="auto">
            <a:xfrm>
              <a:off x="1736725" y="1014412"/>
              <a:ext cx="146050" cy="74613"/>
            </a:xfrm>
            <a:custGeom>
              <a:avLst/>
              <a:gdLst>
                <a:gd name="T0" fmla="*/ 38 w 39"/>
                <a:gd name="T1" fmla="*/ 3 h 20"/>
                <a:gd name="T2" fmla="*/ 38 w 39"/>
                <a:gd name="T3" fmla="*/ 7 h 20"/>
                <a:gd name="T4" fmla="*/ 36 w 39"/>
                <a:gd name="T5" fmla="*/ 7 h 20"/>
                <a:gd name="T6" fmla="*/ 36 w 39"/>
                <a:gd name="T7" fmla="*/ 11 h 20"/>
                <a:gd name="T8" fmla="*/ 31 w 39"/>
                <a:gd name="T9" fmla="*/ 14 h 20"/>
                <a:gd name="T10" fmla="*/ 27 w 39"/>
                <a:gd name="T11" fmla="*/ 10 h 20"/>
                <a:gd name="T12" fmla="*/ 23 w 39"/>
                <a:gd name="T13" fmla="*/ 13 h 20"/>
                <a:gd name="T14" fmla="*/ 17 w 39"/>
                <a:gd name="T15" fmla="*/ 18 h 20"/>
                <a:gd name="T16" fmla="*/ 2 w 39"/>
                <a:gd name="T17" fmla="*/ 18 h 20"/>
                <a:gd name="T18" fmla="*/ 0 w 39"/>
                <a:gd name="T19" fmla="*/ 13 h 20"/>
                <a:gd name="T20" fmla="*/ 6 w 39"/>
                <a:gd name="T21" fmla="*/ 14 h 20"/>
                <a:gd name="T22" fmla="*/ 12 w 39"/>
                <a:gd name="T23" fmla="*/ 10 h 20"/>
                <a:gd name="T24" fmla="*/ 14 w 39"/>
                <a:gd name="T25" fmla="*/ 7 h 20"/>
                <a:gd name="T26" fmla="*/ 19 w 39"/>
                <a:gd name="T27" fmla="*/ 6 h 20"/>
                <a:gd name="T28" fmla="*/ 20 w 39"/>
                <a:gd name="T29" fmla="*/ 6 h 20"/>
                <a:gd name="T30" fmla="*/ 23 w 39"/>
                <a:gd name="T31" fmla="*/ 3 h 20"/>
                <a:gd name="T32" fmla="*/ 28 w 39"/>
                <a:gd name="T33" fmla="*/ 3 h 20"/>
                <a:gd name="T34" fmla="*/ 38 w 39"/>
                <a:gd name="T35"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 h="20">
                  <a:moveTo>
                    <a:pt x="38" y="3"/>
                  </a:moveTo>
                  <a:cubicBezTo>
                    <a:pt x="38" y="3"/>
                    <a:pt x="39" y="6"/>
                    <a:pt x="38" y="7"/>
                  </a:cubicBezTo>
                  <a:cubicBezTo>
                    <a:pt x="38" y="7"/>
                    <a:pt x="36" y="6"/>
                    <a:pt x="36" y="7"/>
                  </a:cubicBezTo>
                  <a:cubicBezTo>
                    <a:pt x="35" y="7"/>
                    <a:pt x="37" y="11"/>
                    <a:pt x="36" y="11"/>
                  </a:cubicBezTo>
                  <a:cubicBezTo>
                    <a:pt x="34" y="11"/>
                    <a:pt x="32" y="9"/>
                    <a:pt x="31" y="14"/>
                  </a:cubicBezTo>
                  <a:cubicBezTo>
                    <a:pt x="29" y="14"/>
                    <a:pt x="30" y="9"/>
                    <a:pt x="27" y="10"/>
                  </a:cubicBezTo>
                  <a:cubicBezTo>
                    <a:pt x="24" y="9"/>
                    <a:pt x="25" y="12"/>
                    <a:pt x="23" y="13"/>
                  </a:cubicBezTo>
                  <a:cubicBezTo>
                    <a:pt x="21" y="15"/>
                    <a:pt x="17" y="14"/>
                    <a:pt x="17" y="18"/>
                  </a:cubicBezTo>
                  <a:cubicBezTo>
                    <a:pt x="11" y="20"/>
                    <a:pt x="8" y="19"/>
                    <a:pt x="2" y="18"/>
                  </a:cubicBezTo>
                  <a:cubicBezTo>
                    <a:pt x="2" y="16"/>
                    <a:pt x="0" y="15"/>
                    <a:pt x="0" y="13"/>
                  </a:cubicBezTo>
                  <a:cubicBezTo>
                    <a:pt x="2" y="14"/>
                    <a:pt x="4" y="14"/>
                    <a:pt x="6" y="14"/>
                  </a:cubicBezTo>
                  <a:cubicBezTo>
                    <a:pt x="9" y="14"/>
                    <a:pt x="9" y="10"/>
                    <a:pt x="12" y="10"/>
                  </a:cubicBezTo>
                  <a:cubicBezTo>
                    <a:pt x="12" y="10"/>
                    <a:pt x="14" y="6"/>
                    <a:pt x="14" y="7"/>
                  </a:cubicBezTo>
                  <a:cubicBezTo>
                    <a:pt x="17" y="10"/>
                    <a:pt x="15" y="6"/>
                    <a:pt x="19" y="6"/>
                  </a:cubicBezTo>
                  <a:cubicBezTo>
                    <a:pt x="19" y="5"/>
                    <a:pt x="20" y="6"/>
                    <a:pt x="20" y="6"/>
                  </a:cubicBezTo>
                  <a:cubicBezTo>
                    <a:pt x="21" y="5"/>
                    <a:pt x="23" y="3"/>
                    <a:pt x="23" y="3"/>
                  </a:cubicBezTo>
                  <a:cubicBezTo>
                    <a:pt x="25" y="2"/>
                    <a:pt x="27" y="3"/>
                    <a:pt x="28" y="3"/>
                  </a:cubicBezTo>
                  <a:cubicBezTo>
                    <a:pt x="30" y="2"/>
                    <a:pt x="35" y="0"/>
                    <a:pt x="38" y="3"/>
                  </a:cubicBezTo>
                </a:path>
              </a:pathLst>
            </a:custGeom>
            <a:grpFill/>
            <a:ln>
              <a:noFill/>
            </a:ln>
          </p:spPr>
          <p:txBody>
            <a:bodyPr/>
            <a:lstStyle/>
            <a:p>
              <a:pPr defTabSz="1228090">
                <a:defRPr/>
              </a:pPr>
              <a:endParaRPr lang="zh-CN" altLang="en-US">
                <a:latin typeface="+mn-lt"/>
                <a:ea typeface="+mn-ea"/>
              </a:endParaRPr>
            </a:p>
          </p:txBody>
        </p:sp>
        <p:sp>
          <p:nvSpPr>
            <p:cNvPr id="100" name="Freeform 107"/>
            <p:cNvSpPr/>
            <p:nvPr/>
          </p:nvSpPr>
          <p:spPr bwMode="auto">
            <a:xfrm>
              <a:off x="2135187" y="1042987"/>
              <a:ext cx="146050" cy="76200"/>
            </a:xfrm>
            <a:custGeom>
              <a:avLst/>
              <a:gdLst>
                <a:gd name="T0" fmla="*/ 35 w 39"/>
                <a:gd name="T1" fmla="*/ 2 h 20"/>
                <a:gd name="T2" fmla="*/ 39 w 39"/>
                <a:gd name="T3" fmla="*/ 14 h 20"/>
                <a:gd name="T4" fmla="*/ 36 w 39"/>
                <a:gd name="T5" fmla="*/ 13 h 20"/>
                <a:gd name="T6" fmla="*/ 36 w 39"/>
                <a:gd name="T7" fmla="*/ 17 h 20"/>
                <a:gd name="T8" fmla="*/ 31 w 39"/>
                <a:gd name="T9" fmla="*/ 19 h 20"/>
                <a:gd name="T10" fmla="*/ 29 w 39"/>
                <a:gd name="T11" fmla="*/ 20 h 20"/>
                <a:gd name="T12" fmla="*/ 25 w 39"/>
                <a:gd name="T13" fmla="*/ 20 h 20"/>
                <a:gd name="T14" fmla="*/ 25 w 39"/>
                <a:gd name="T15" fmla="*/ 14 h 20"/>
                <a:gd name="T16" fmla="*/ 11 w 39"/>
                <a:gd name="T17" fmla="*/ 13 h 20"/>
                <a:gd name="T18" fmla="*/ 0 w 39"/>
                <a:gd name="T19" fmla="*/ 6 h 20"/>
                <a:gd name="T20" fmla="*/ 1 w 39"/>
                <a:gd name="T21" fmla="*/ 3 h 20"/>
                <a:gd name="T22" fmla="*/ 4 w 39"/>
                <a:gd name="T23" fmla="*/ 5 h 20"/>
                <a:gd name="T24" fmla="*/ 11 w 39"/>
                <a:gd name="T25" fmla="*/ 7 h 20"/>
                <a:gd name="T26" fmla="*/ 14 w 39"/>
                <a:gd name="T27" fmla="*/ 7 h 20"/>
                <a:gd name="T28" fmla="*/ 15 w 39"/>
                <a:gd name="T29" fmla="*/ 10 h 20"/>
                <a:gd name="T30" fmla="*/ 16 w 39"/>
                <a:gd name="T31" fmla="*/ 5 h 20"/>
                <a:gd name="T32" fmla="*/ 19 w 39"/>
                <a:gd name="T33" fmla="*/ 7 h 20"/>
                <a:gd name="T34" fmla="*/ 35 w 39"/>
                <a:gd name="T35"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 h="20">
                  <a:moveTo>
                    <a:pt x="35" y="2"/>
                  </a:moveTo>
                  <a:cubicBezTo>
                    <a:pt x="33" y="9"/>
                    <a:pt x="39" y="9"/>
                    <a:pt x="39" y="14"/>
                  </a:cubicBezTo>
                  <a:cubicBezTo>
                    <a:pt x="38" y="15"/>
                    <a:pt x="37" y="12"/>
                    <a:pt x="36" y="13"/>
                  </a:cubicBezTo>
                  <a:cubicBezTo>
                    <a:pt x="35" y="14"/>
                    <a:pt x="37" y="17"/>
                    <a:pt x="36" y="17"/>
                  </a:cubicBezTo>
                  <a:cubicBezTo>
                    <a:pt x="35" y="18"/>
                    <a:pt x="32" y="18"/>
                    <a:pt x="31" y="19"/>
                  </a:cubicBezTo>
                  <a:cubicBezTo>
                    <a:pt x="30" y="19"/>
                    <a:pt x="30" y="20"/>
                    <a:pt x="29" y="20"/>
                  </a:cubicBezTo>
                  <a:cubicBezTo>
                    <a:pt x="28" y="20"/>
                    <a:pt x="26" y="20"/>
                    <a:pt x="25" y="20"/>
                  </a:cubicBezTo>
                  <a:cubicBezTo>
                    <a:pt x="23" y="18"/>
                    <a:pt x="23" y="16"/>
                    <a:pt x="25" y="14"/>
                  </a:cubicBezTo>
                  <a:cubicBezTo>
                    <a:pt x="20" y="17"/>
                    <a:pt x="17" y="13"/>
                    <a:pt x="11" y="13"/>
                  </a:cubicBezTo>
                  <a:cubicBezTo>
                    <a:pt x="10" y="8"/>
                    <a:pt x="3" y="9"/>
                    <a:pt x="0" y="6"/>
                  </a:cubicBezTo>
                  <a:cubicBezTo>
                    <a:pt x="0" y="6"/>
                    <a:pt x="1" y="3"/>
                    <a:pt x="1" y="3"/>
                  </a:cubicBezTo>
                  <a:cubicBezTo>
                    <a:pt x="3" y="2"/>
                    <a:pt x="3" y="4"/>
                    <a:pt x="4" y="5"/>
                  </a:cubicBezTo>
                  <a:cubicBezTo>
                    <a:pt x="6" y="5"/>
                    <a:pt x="10" y="6"/>
                    <a:pt x="11" y="7"/>
                  </a:cubicBezTo>
                  <a:cubicBezTo>
                    <a:pt x="11" y="8"/>
                    <a:pt x="13" y="7"/>
                    <a:pt x="14" y="7"/>
                  </a:cubicBezTo>
                  <a:cubicBezTo>
                    <a:pt x="14" y="8"/>
                    <a:pt x="13" y="11"/>
                    <a:pt x="15" y="10"/>
                  </a:cubicBezTo>
                  <a:cubicBezTo>
                    <a:pt x="19" y="9"/>
                    <a:pt x="13" y="6"/>
                    <a:pt x="16" y="5"/>
                  </a:cubicBezTo>
                  <a:cubicBezTo>
                    <a:pt x="19" y="3"/>
                    <a:pt x="19" y="7"/>
                    <a:pt x="19" y="7"/>
                  </a:cubicBezTo>
                  <a:cubicBezTo>
                    <a:pt x="24" y="7"/>
                    <a:pt x="26" y="0"/>
                    <a:pt x="35" y="2"/>
                  </a:cubicBezTo>
                </a:path>
              </a:pathLst>
            </a:custGeom>
            <a:grpFill/>
            <a:ln>
              <a:noFill/>
            </a:ln>
          </p:spPr>
          <p:txBody>
            <a:bodyPr/>
            <a:lstStyle/>
            <a:p>
              <a:pPr defTabSz="1228090">
                <a:defRPr/>
              </a:pPr>
              <a:endParaRPr lang="zh-CN" altLang="en-US">
                <a:latin typeface="+mn-lt"/>
                <a:ea typeface="+mn-ea"/>
              </a:endParaRPr>
            </a:p>
          </p:txBody>
        </p:sp>
        <p:sp>
          <p:nvSpPr>
            <p:cNvPr id="101" name="Freeform 108"/>
            <p:cNvSpPr/>
            <p:nvPr/>
          </p:nvSpPr>
          <p:spPr bwMode="auto">
            <a:xfrm>
              <a:off x="1852612" y="1047750"/>
              <a:ext cx="258763" cy="96838"/>
            </a:xfrm>
            <a:custGeom>
              <a:avLst/>
              <a:gdLst>
                <a:gd name="T0" fmla="*/ 31 w 69"/>
                <a:gd name="T1" fmla="*/ 9 h 26"/>
                <a:gd name="T2" fmla="*/ 45 w 69"/>
                <a:gd name="T3" fmla="*/ 15 h 26"/>
                <a:gd name="T4" fmla="*/ 45 w 69"/>
                <a:gd name="T5" fmla="*/ 8 h 26"/>
                <a:gd name="T6" fmla="*/ 41 w 69"/>
                <a:gd name="T7" fmla="*/ 2 h 26"/>
                <a:gd name="T8" fmla="*/ 51 w 69"/>
                <a:gd name="T9" fmla="*/ 1 h 26"/>
                <a:gd name="T10" fmla="*/ 54 w 69"/>
                <a:gd name="T11" fmla="*/ 4 h 26"/>
                <a:gd name="T12" fmla="*/ 54 w 69"/>
                <a:gd name="T13" fmla="*/ 6 h 26"/>
                <a:gd name="T14" fmla="*/ 59 w 69"/>
                <a:gd name="T15" fmla="*/ 11 h 26"/>
                <a:gd name="T16" fmla="*/ 63 w 69"/>
                <a:gd name="T17" fmla="*/ 8 h 26"/>
                <a:gd name="T18" fmla="*/ 68 w 69"/>
                <a:gd name="T19" fmla="*/ 11 h 26"/>
                <a:gd name="T20" fmla="*/ 69 w 69"/>
                <a:gd name="T21" fmla="*/ 13 h 26"/>
                <a:gd name="T22" fmla="*/ 68 w 69"/>
                <a:gd name="T23" fmla="*/ 19 h 26"/>
                <a:gd name="T24" fmla="*/ 59 w 69"/>
                <a:gd name="T25" fmla="*/ 20 h 26"/>
                <a:gd name="T26" fmla="*/ 54 w 69"/>
                <a:gd name="T27" fmla="*/ 19 h 26"/>
                <a:gd name="T28" fmla="*/ 41 w 69"/>
                <a:gd name="T29" fmla="*/ 22 h 26"/>
                <a:gd name="T30" fmla="*/ 38 w 69"/>
                <a:gd name="T31" fmla="*/ 22 h 26"/>
                <a:gd name="T32" fmla="*/ 34 w 69"/>
                <a:gd name="T33" fmla="*/ 23 h 26"/>
                <a:gd name="T34" fmla="*/ 20 w 69"/>
                <a:gd name="T35" fmla="*/ 26 h 26"/>
                <a:gd name="T36" fmla="*/ 33 w 69"/>
                <a:gd name="T37" fmla="*/ 22 h 26"/>
                <a:gd name="T38" fmla="*/ 26 w 69"/>
                <a:gd name="T39" fmla="*/ 19 h 26"/>
                <a:gd name="T40" fmla="*/ 20 w 69"/>
                <a:gd name="T41" fmla="*/ 16 h 26"/>
                <a:gd name="T42" fmla="*/ 14 w 69"/>
                <a:gd name="T43" fmla="*/ 19 h 26"/>
                <a:gd name="T44" fmla="*/ 10 w 69"/>
                <a:gd name="T45" fmla="*/ 18 h 26"/>
                <a:gd name="T46" fmla="*/ 0 w 69"/>
                <a:gd name="T47" fmla="*/ 16 h 26"/>
                <a:gd name="T48" fmla="*/ 3 w 69"/>
                <a:gd name="T49" fmla="*/ 13 h 26"/>
                <a:gd name="T50" fmla="*/ 5 w 69"/>
                <a:gd name="T51" fmla="*/ 9 h 26"/>
                <a:gd name="T52" fmla="*/ 10 w 69"/>
                <a:gd name="T53" fmla="*/ 8 h 26"/>
                <a:gd name="T54" fmla="*/ 9 w 69"/>
                <a:gd name="T55" fmla="*/ 5 h 26"/>
                <a:gd name="T56" fmla="*/ 12 w 69"/>
                <a:gd name="T57" fmla="*/ 5 h 26"/>
                <a:gd name="T58" fmla="*/ 16 w 69"/>
                <a:gd name="T59" fmla="*/ 4 h 26"/>
                <a:gd name="T60" fmla="*/ 23 w 69"/>
                <a:gd name="T61" fmla="*/ 5 h 26"/>
                <a:gd name="T62" fmla="*/ 24 w 69"/>
                <a:gd name="T63" fmla="*/ 8 h 26"/>
                <a:gd name="T64" fmla="*/ 27 w 69"/>
                <a:gd name="T65" fmla="*/ 8 h 26"/>
                <a:gd name="T66" fmla="*/ 27 w 69"/>
                <a:gd name="T67" fmla="*/ 12 h 26"/>
                <a:gd name="T68" fmla="*/ 31 w 69"/>
                <a:gd name="T69"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9" h="26">
                  <a:moveTo>
                    <a:pt x="31" y="9"/>
                  </a:moveTo>
                  <a:cubicBezTo>
                    <a:pt x="30" y="14"/>
                    <a:pt x="43" y="12"/>
                    <a:pt x="45" y="15"/>
                  </a:cubicBezTo>
                  <a:cubicBezTo>
                    <a:pt x="48" y="9"/>
                    <a:pt x="36" y="8"/>
                    <a:pt x="45" y="8"/>
                  </a:cubicBezTo>
                  <a:cubicBezTo>
                    <a:pt x="47" y="2"/>
                    <a:pt x="39" y="7"/>
                    <a:pt x="41" y="2"/>
                  </a:cubicBezTo>
                  <a:cubicBezTo>
                    <a:pt x="45" y="3"/>
                    <a:pt x="46" y="0"/>
                    <a:pt x="51" y="1"/>
                  </a:cubicBezTo>
                  <a:cubicBezTo>
                    <a:pt x="50" y="4"/>
                    <a:pt x="53" y="3"/>
                    <a:pt x="54" y="4"/>
                  </a:cubicBezTo>
                  <a:cubicBezTo>
                    <a:pt x="54" y="4"/>
                    <a:pt x="53" y="6"/>
                    <a:pt x="54" y="6"/>
                  </a:cubicBezTo>
                  <a:cubicBezTo>
                    <a:pt x="55" y="7"/>
                    <a:pt x="57" y="8"/>
                    <a:pt x="59" y="11"/>
                  </a:cubicBezTo>
                  <a:cubicBezTo>
                    <a:pt x="61" y="10"/>
                    <a:pt x="61" y="7"/>
                    <a:pt x="63" y="8"/>
                  </a:cubicBezTo>
                  <a:cubicBezTo>
                    <a:pt x="66" y="8"/>
                    <a:pt x="67" y="9"/>
                    <a:pt x="68" y="11"/>
                  </a:cubicBezTo>
                  <a:cubicBezTo>
                    <a:pt x="68" y="11"/>
                    <a:pt x="69" y="13"/>
                    <a:pt x="69" y="13"/>
                  </a:cubicBezTo>
                  <a:cubicBezTo>
                    <a:pt x="67" y="15"/>
                    <a:pt x="69" y="14"/>
                    <a:pt x="68" y="19"/>
                  </a:cubicBezTo>
                  <a:cubicBezTo>
                    <a:pt x="65" y="16"/>
                    <a:pt x="62" y="20"/>
                    <a:pt x="59" y="20"/>
                  </a:cubicBezTo>
                  <a:cubicBezTo>
                    <a:pt x="57" y="21"/>
                    <a:pt x="56" y="19"/>
                    <a:pt x="54" y="19"/>
                  </a:cubicBezTo>
                  <a:cubicBezTo>
                    <a:pt x="50" y="19"/>
                    <a:pt x="44" y="21"/>
                    <a:pt x="41" y="22"/>
                  </a:cubicBezTo>
                  <a:cubicBezTo>
                    <a:pt x="40" y="22"/>
                    <a:pt x="38" y="21"/>
                    <a:pt x="38" y="22"/>
                  </a:cubicBezTo>
                  <a:cubicBezTo>
                    <a:pt x="37" y="23"/>
                    <a:pt x="36" y="22"/>
                    <a:pt x="34" y="23"/>
                  </a:cubicBezTo>
                  <a:cubicBezTo>
                    <a:pt x="32" y="24"/>
                    <a:pt x="25" y="26"/>
                    <a:pt x="20" y="26"/>
                  </a:cubicBezTo>
                  <a:cubicBezTo>
                    <a:pt x="21" y="21"/>
                    <a:pt x="27" y="22"/>
                    <a:pt x="33" y="22"/>
                  </a:cubicBezTo>
                  <a:cubicBezTo>
                    <a:pt x="33" y="16"/>
                    <a:pt x="28" y="20"/>
                    <a:pt x="26" y="19"/>
                  </a:cubicBezTo>
                  <a:cubicBezTo>
                    <a:pt x="23" y="18"/>
                    <a:pt x="22" y="18"/>
                    <a:pt x="20" y="16"/>
                  </a:cubicBezTo>
                  <a:cubicBezTo>
                    <a:pt x="17" y="15"/>
                    <a:pt x="17" y="19"/>
                    <a:pt x="14" y="19"/>
                  </a:cubicBezTo>
                  <a:cubicBezTo>
                    <a:pt x="12" y="19"/>
                    <a:pt x="12" y="18"/>
                    <a:pt x="10" y="18"/>
                  </a:cubicBezTo>
                  <a:cubicBezTo>
                    <a:pt x="7" y="17"/>
                    <a:pt x="3" y="19"/>
                    <a:pt x="0" y="16"/>
                  </a:cubicBezTo>
                  <a:cubicBezTo>
                    <a:pt x="0" y="14"/>
                    <a:pt x="2" y="14"/>
                    <a:pt x="3" y="13"/>
                  </a:cubicBezTo>
                  <a:cubicBezTo>
                    <a:pt x="3" y="13"/>
                    <a:pt x="4" y="9"/>
                    <a:pt x="5" y="9"/>
                  </a:cubicBezTo>
                  <a:cubicBezTo>
                    <a:pt x="6" y="8"/>
                    <a:pt x="9" y="9"/>
                    <a:pt x="10" y="8"/>
                  </a:cubicBezTo>
                  <a:cubicBezTo>
                    <a:pt x="11" y="7"/>
                    <a:pt x="5" y="6"/>
                    <a:pt x="9" y="5"/>
                  </a:cubicBezTo>
                  <a:cubicBezTo>
                    <a:pt x="10" y="5"/>
                    <a:pt x="11" y="5"/>
                    <a:pt x="12" y="5"/>
                  </a:cubicBezTo>
                  <a:cubicBezTo>
                    <a:pt x="13" y="5"/>
                    <a:pt x="14" y="4"/>
                    <a:pt x="16" y="4"/>
                  </a:cubicBezTo>
                  <a:cubicBezTo>
                    <a:pt x="17" y="4"/>
                    <a:pt x="22" y="4"/>
                    <a:pt x="23" y="5"/>
                  </a:cubicBezTo>
                  <a:cubicBezTo>
                    <a:pt x="24" y="6"/>
                    <a:pt x="23" y="7"/>
                    <a:pt x="24" y="8"/>
                  </a:cubicBezTo>
                  <a:cubicBezTo>
                    <a:pt x="25" y="8"/>
                    <a:pt x="27" y="7"/>
                    <a:pt x="27" y="8"/>
                  </a:cubicBezTo>
                  <a:cubicBezTo>
                    <a:pt x="28" y="9"/>
                    <a:pt x="24" y="13"/>
                    <a:pt x="27" y="12"/>
                  </a:cubicBezTo>
                  <a:cubicBezTo>
                    <a:pt x="28" y="12"/>
                    <a:pt x="29" y="8"/>
                    <a:pt x="31" y="9"/>
                  </a:cubicBezTo>
                </a:path>
              </a:pathLst>
            </a:custGeom>
            <a:grpFill/>
            <a:ln>
              <a:noFill/>
            </a:ln>
          </p:spPr>
          <p:txBody>
            <a:bodyPr/>
            <a:lstStyle/>
            <a:p>
              <a:pPr defTabSz="1228090">
                <a:defRPr/>
              </a:pPr>
              <a:endParaRPr lang="zh-CN" altLang="en-US">
                <a:latin typeface="+mn-lt"/>
                <a:ea typeface="+mn-ea"/>
              </a:endParaRPr>
            </a:p>
          </p:txBody>
        </p:sp>
        <p:sp>
          <p:nvSpPr>
            <p:cNvPr id="102" name="Freeform 109"/>
            <p:cNvSpPr/>
            <p:nvPr/>
          </p:nvSpPr>
          <p:spPr bwMode="auto">
            <a:xfrm>
              <a:off x="1676400" y="1144587"/>
              <a:ext cx="206375" cy="139700"/>
            </a:xfrm>
            <a:custGeom>
              <a:avLst/>
              <a:gdLst>
                <a:gd name="T0" fmla="*/ 7 w 55"/>
                <a:gd name="T1" fmla="*/ 1 h 37"/>
                <a:gd name="T2" fmla="*/ 30 w 55"/>
                <a:gd name="T3" fmla="*/ 3 h 37"/>
                <a:gd name="T4" fmla="*/ 33 w 55"/>
                <a:gd name="T5" fmla="*/ 3 h 37"/>
                <a:gd name="T6" fmla="*/ 39 w 55"/>
                <a:gd name="T7" fmla="*/ 4 h 37"/>
                <a:gd name="T8" fmla="*/ 44 w 55"/>
                <a:gd name="T9" fmla="*/ 4 h 37"/>
                <a:gd name="T10" fmla="*/ 46 w 55"/>
                <a:gd name="T11" fmla="*/ 6 h 37"/>
                <a:gd name="T12" fmla="*/ 54 w 55"/>
                <a:gd name="T13" fmla="*/ 11 h 37"/>
                <a:gd name="T14" fmla="*/ 42 w 55"/>
                <a:gd name="T15" fmla="*/ 14 h 37"/>
                <a:gd name="T16" fmla="*/ 40 w 55"/>
                <a:gd name="T17" fmla="*/ 17 h 37"/>
                <a:gd name="T18" fmla="*/ 37 w 55"/>
                <a:gd name="T19" fmla="*/ 15 h 37"/>
                <a:gd name="T20" fmla="*/ 36 w 55"/>
                <a:gd name="T21" fmla="*/ 17 h 37"/>
                <a:gd name="T22" fmla="*/ 37 w 55"/>
                <a:gd name="T23" fmla="*/ 18 h 37"/>
                <a:gd name="T24" fmla="*/ 35 w 55"/>
                <a:gd name="T25" fmla="*/ 20 h 37"/>
                <a:gd name="T26" fmla="*/ 35 w 55"/>
                <a:gd name="T27" fmla="*/ 22 h 37"/>
                <a:gd name="T28" fmla="*/ 32 w 55"/>
                <a:gd name="T29" fmla="*/ 22 h 37"/>
                <a:gd name="T30" fmla="*/ 29 w 55"/>
                <a:gd name="T31" fmla="*/ 25 h 37"/>
                <a:gd name="T32" fmla="*/ 29 w 55"/>
                <a:gd name="T33" fmla="*/ 31 h 37"/>
                <a:gd name="T34" fmla="*/ 12 w 55"/>
                <a:gd name="T35" fmla="*/ 35 h 37"/>
                <a:gd name="T36" fmla="*/ 0 w 55"/>
                <a:gd name="T37" fmla="*/ 27 h 37"/>
                <a:gd name="T38" fmla="*/ 4 w 55"/>
                <a:gd name="T39" fmla="*/ 24 h 37"/>
                <a:gd name="T40" fmla="*/ 5 w 55"/>
                <a:gd name="T41" fmla="*/ 21 h 37"/>
                <a:gd name="T42" fmla="*/ 4 w 55"/>
                <a:gd name="T43" fmla="*/ 15 h 37"/>
                <a:gd name="T44" fmla="*/ 7 w 55"/>
                <a:gd name="T45" fmla="*/ 14 h 37"/>
                <a:gd name="T46" fmla="*/ 9 w 55"/>
                <a:gd name="T47" fmla="*/ 8 h 37"/>
                <a:gd name="T48" fmla="*/ 7 w 55"/>
                <a:gd name="T49"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 h="37">
                  <a:moveTo>
                    <a:pt x="7" y="1"/>
                  </a:moveTo>
                  <a:cubicBezTo>
                    <a:pt x="15" y="2"/>
                    <a:pt x="24" y="0"/>
                    <a:pt x="30" y="3"/>
                  </a:cubicBezTo>
                  <a:cubicBezTo>
                    <a:pt x="31" y="3"/>
                    <a:pt x="33" y="2"/>
                    <a:pt x="33" y="3"/>
                  </a:cubicBezTo>
                  <a:cubicBezTo>
                    <a:pt x="35" y="4"/>
                    <a:pt x="37" y="3"/>
                    <a:pt x="39" y="4"/>
                  </a:cubicBezTo>
                  <a:cubicBezTo>
                    <a:pt x="41" y="7"/>
                    <a:pt x="39" y="3"/>
                    <a:pt x="44" y="4"/>
                  </a:cubicBezTo>
                  <a:cubicBezTo>
                    <a:pt x="45" y="4"/>
                    <a:pt x="45" y="6"/>
                    <a:pt x="46" y="6"/>
                  </a:cubicBezTo>
                  <a:cubicBezTo>
                    <a:pt x="47" y="6"/>
                    <a:pt x="55" y="8"/>
                    <a:pt x="54" y="11"/>
                  </a:cubicBezTo>
                  <a:cubicBezTo>
                    <a:pt x="50" y="12"/>
                    <a:pt x="45" y="13"/>
                    <a:pt x="42" y="14"/>
                  </a:cubicBezTo>
                  <a:cubicBezTo>
                    <a:pt x="40" y="15"/>
                    <a:pt x="41" y="16"/>
                    <a:pt x="40" y="17"/>
                  </a:cubicBezTo>
                  <a:cubicBezTo>
                    <a:pt x="40" y="17"/>
                    <a:pt x="38" y="15"/>
                    <a:pt x="37" y="15"/>
                  </a:cubicBezTo>
                  <a:cubicBezTo>
                    <a:pt x="38" y="15"/>
                    <a:pt x="36" y="18"/>
                    <a:pt x="36" y="17"/>
                  </a:cubicBezTo>
                  <a:cubicBezTo>
                    <a:pt x="36" y="18"/>
                    <a:pt x="37" y="19"/>
                    <a:pt x="37" y="18"/>
                  </a:cubicBezTo>
                  <a:cubicBezTo>
                    <a:pt x="37" y="20"/>
                    <a:pt x="35" y="19"/>
                    <a:pt x="35" y="20"/>
                  </a:cubicBezTo>
                  <a:cubicBezTo>
                    <a:pt x="34" y="20"/>
                    <a:pt x="35" y="22"/>
                    <a:pt x="35" y="22"/>
                  </a:cubicBezTo>
                  <a:cubicBezTo>
                    <a:pt x="34" y="23"/>
                    <a:pt x="32" y="22"/>
                    <a:pt x="32" y="22"/>
                  </a:cubicBezTo>
                  <a:cubicBezTo>
                    <a:pt x="31" y="23"/>
                    <a:pt x="31" y="25"/>
                    <a:pt x="29" y="25"/>
                  </a:cubicBezTo>
                  <a:cubicBezTo>
                    <a:pt x="29" y="31"/>
                    <a:pt x="29" y="31"/>
                    <a:pt x="29" y="31"/>
                  </a:cubicBezTo>
                  <a:cubicBezTo>
                    <a:pt x="22" y="31"/>
                    <a:pt x="23" y="37"/>
                    <a:pt x="12" y="35"/>
                  </a:cubicBezTo>
                  <a:cubicBezTo>
                    <a:pt x="14" y="27"/>
                    <a:pt x="5" y="29"/>
                    <a:pt x="0" y="27"/>
                  </a:cubicBezTo>
                  <a:cubicBezTo>
                    <a:pt x="0" y="25"/>
                    <a:pt x="3" y="25"/>
                    <a:pt x="4" y="24"/>
                  </a:cubicBezTo>
                  <a:cubicBezTo>
                    <a:pt x="4" y="24"/>
                    <a:pt x="1" y="20"/>
                    <a:pt x="5" y="21"/>
                  </a:cubicBezTo>
                  <a:cubicBezTo>
                    <a:pt x="5" y="19"/>
                    <a:pt x="3" y="18"/>
                    <a:pt x="4" y="15"/>
                  </a:cubicBezTo>
                  <a:cubicBezTo>
                    <a:pt x="6" y="17"/>
                    <a:pt x="6" y="16"/>
                    <a:pt x="7" y="14"/>
                  </a:cubicBezTo>
                  <a:cubicBezTo>
                    <a:pt x="7" y="12"/>
                    <a:pt x="9" y="12"/>
                    <a:pt x="9" y="8"/>
                  </a:cubicBezTo>
                  <a:cubicBezTo>
                    <a:pt x="10" y="4"/>
                    <a:pt x="5" y="7"/>
                    <a:pt x="7" y="1"/>
                  </a:cubicBezTo>
                </a:path>
              </a:pathLst>
            </a:custGeom>
            <a:grpFill/>
            <a:ln>
              <a:noFill/>
            </a:ln>
          </p:spPr>
          <p:txBody>
            <a:bodyPr/>
            <a:lstStyle/>
            <a:p>
              <a:pPr defTabSz="1228090">
                <a:defRPr/>
              </a:pPr>
              <a:endParaRPr lang="zh-CN" altLang="en-US">
                <a:latin typeface="+mn-lt"/>
                <a:ea typeface="+mn-ea"/>
              </a:endParaRPr>
            </a:p>
          </p:txBody>
        </p:sp>
        <p:sp>
          <p:nvSpPr>
            <p:cNvPr id="103" name="Freeform 110"/>
            <p:cNvSpPr/>
            <p:nvPr/>
          </p:nvSpPr>
          <p:spPr bwMode="auto">
            <a:xfrm>
              <a:off x="2089150" y="1174750"/>
              <a:ext cx="46038" cy="33338"/>
            </a:xfrm>
            <a:custGeom>
              <a:avLst/>
              <a:gdLst>
                <a:gd name="T0" fmla="*/ 2 w 12"/>
                <a:gd name="T1" fmla="*/ 0 h 9"/>
                <a:gd name="T2" fmla="*/ 10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10" y="0"/>
                    <a:pt x="10" y="0"/>
                    <a:pt x="10" y="0"/>
                  </a:cubicBezTo>
                  <a:cubicBezTo>
                    <a:pt x="10" y="3"/>
                    <a:pt x="12" y="3"/>
                    <a:pt x="12" y="6"/>
                  </a:cubicBezTo>
                  <a:cubicBezTo>
                    <a:pt x="9" y="5"/>
                    <a:pt x="9" y="7"/>
                    <a:pt x="9" y="9"/>
                  </a:cubicBezTo>
                  <a:cubicBezTo>
                    <a:pt x="7" y="7"/>
                    <a:pt x="5" y="4"/>
                    <a:pt x="0" y="5"/>
                  </a:cubicBezTo>
                  <a:cubicBezTo>
                    <a:pt x="1" y="3"/>
                    <a:pt x="2" y="2"/>
                    <a:pt x="2" y="0"/>
                  </a:cubicBezTo>
                </a:path>
              </a:pathLst>
            </a:custGeom>
            <a:grpFill/>
            <a:ln>
              <a:noFill/>
            </a:ln>
          </p:spPr>
          <p:txBody>
            <a:bodyPr/>
            <a:lstStyle/>
            <a:p>
              <a:pPr defTabSz="1228090">
                <a:defRPr/>
              </a:pPr>
              <a:endParaRPr lang="zh-CN" altLang="en-US">
                <a:latin typeface="+mn-lt"/>
                <a:ea typeface="+mn-ea"/>
              </a:endParaRPr>
            </a:p>
          </p:txBody>
        </p:sp>
        <p:sp>
          <p:nvSpPr>
            <p:cNvPr id="104" name="Freeform 111"/>
            <p:cNvSpPr/>
            <p:nvPr/>
          </p:nvSpPr>
          <p:spPr bwMode="auto">
            <a:xfrm>
              <a:off x="2317750" y="1160462"/>
              <a:ext cx="106363" cy="74613"/>
            </a:xfrm>
            <a:custGeom>
              <a:avLst/>
              <a:gdLst>
                <a:gd name="T0" fmla="*/ 25 w 28"/>
                <a:gd name="T1" fmla="*/ 2 h 20"/>
                <a:gd name="T2" fmla="*/ 26 w 28"/>
                <a:gd name="T3" fmla="*/ 9 h 20"/>
                <a:gd name="T4" fmla="*/ 24 w 28"/>
                <a:gd name="T5" fmla="*/ 11 h 20"/>
                <a:gd name="T6" fmla="*/ 17 w 28"/>
                <a:gd name="T7" fmla="*/ 13 h 20"/>
                <a:gd name="T8" fmla="*/ 5 w 28"/>
                <a:gd name="T9" fmla="*/ 20 h 20"/>
                <a:gd name="T10" fmla="*/ 4 w 28"/>
                <a:gd name="T11" fmla="*/ 14 h 20"/>
                <a:gd name="T12" fmla="*/ 1 w 28"/>
                <a:gd name="T13" fmla="*/ 11 h 20"/>
                <a:gd name="T14" fmla="*/ 1 w 28"/>
                <a:gd name="T15" fmla="*/ 4 h 20"/>
                <a:gd name="T16" fmla="*/ 4 w 28"/>
                <a:gd name="T17" fmla="*/ 2 h 20"/>
                <a:gd name="T18" fmla="*/ 8 w 28"/>
                <a:gd name="T19" fmla="*/ 0 h 20"/>
                <a:gd name="T20" fmla="*/ 19 w 28"/>
                <a:gd name="T21" fmla="*/ 3 h 20"/>
                <a:gd name="T22" fmla="*/ 25 w 28"/>
                <a:gd name="T23"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0">
                  <a:moveTo>
                    <a:pt x="25" y="2"/>
                  </a:moveTo>
                  <a:cubicBezTo>
                    <a:pt x="28" y="1"/>
                    <a:pt x="26" y="7"/>
                    <a:pt x="26" y="9"/>
                  </a:cubicBezTo>
                  <a:cubicBezTo>
                    <a:pt x="24" y="8"/>
                    <a:pt x="24" y="10"/>
                    <a:pt x="24" y="11"/>
                  </a:cubicBezTo>
                  <a:cubicBezTo>
                    <a:pt x="19" y="9"/>
                    <a:pt x="18" y="17"/>
                    <a:pt x="17" y="13"/>
                  </a:cubicBezTo>
                  <a:cubicBezTo>
                    <a:pt x="13" y="16"/>
                    <a:pt x="11" y="19"/>
                    <a:pt x="5" y="20"/>
                  </a:cubicBezTo>
                  <a:cubicBezTo>
                    <a:pt x="4" y="19"/>
                    <a:pt x="4" y="17"/>
                    <a:pt x="4" y="14"/>
                  </a:cubicBezTo>
                  <a:cubicBezTo>
                    <a:pt x="3" y="13"/>
                    <a:pt x="2" y="13"/>
                    <a:pt x="1" y="11"/>
                  </a:cubicBezTo>
                  <a:cubicBezTo>
                    <a:pt x="0" y="9"/>
                    <a:pt x="2" y="7"/>
                    <a:pt x="1" y="4"/>
                  </a:cubicBezTo>
                  <a:cubicBezTo>
                    <a:pt x="4" y="5"/>
                    <a:pt x="4" y="3"/>
                    <a:pt x="4" y="2"/>
                  </a:cubicBezTo>
                  <a:cubicBezTo>
                    <a:pt x="6" y="2"/>
                    <a:pt x="8" y="2"/>
                    <a:pt x="8" y="0"/>
                  </a:cubicBezTo>
                  <a:cubicBezTo>
                    <a:pt x="10" y="3"/>
                    <a:pt x="17" y="0"/>
                    <a:pt x="19" y="3"/>
                  </a:cubicBezTo>
                  <a:cubicBezTo>
                    <a:pt x="22" y="3"/>
                    <a:pt x="25" y="4"/>
                    <a:pt x="25" y="2"/>
                  </a:cubicBezTo>
                </a:path>
              </a:pathLst>
            </a:custGeom>
            <a:grpFill/>
            <a:ln>
              <a:noFill/>
            </a:ln>
          </p:spPr>
          <p:txBody>
            <a:bodyPr/>
            <a:lstStyle/>
            <a:p>
              <a:pPr defTabSz="1228090">
                <a:defRPr/>
              </a:pPr>
              <a:endParaRPr lang="zh-CN" altLang="en-US">
                <a:latin typeface="+mn-lt"/>
                <a:ea typeface="+mn-ea"/>
              </a:endParaRPr>
            </a:p>
          </p:txBody>
        </p:sp>
        <p:sp>
          <p:nvSpPr>
            <p:cNvPr id="105" name="Freeform 112"/>
            <p:cNvSpPr/>
            <p:nvPr/>
          </p:nvSpPr>
          <p:spPr bwMode="auto">
            <a:xfrm>
              <a:off x="3852862" y="1449387"/>
              <a:ext cx="223838" cy="107950"/>
            </a:xfrm>
            <a:custGeom>
              <a:avLst/>
              <a:gdLst>
                <a:gd name="T0" fmla="*/ 44 w 60"/>
                <a:gd name="T1" fmla="*/ 0 h 29"/>
                <a:gd name="T2" fmla="*/ 49 w 60"/>
                <a:gd name="T3" fmla="*/ 3 h 29"/>
                <a:gd name="T4" fmla="*/ 54 w 60"/>
                <a:gd name="T5" fmla="*/ 5 h 29"/>
                <a:gd name="T6" fmla="*/ 52 w 60"/>
                <a:gd name="T7" fmla="*/ 7 h 29"/>
                <a:gd name="T8" fmla="*/ 59 w 60"/>
                <a:gd name="T9" fmla="*/ 12 h 29"/>
                <a:gd name="T10" fmla="*/ 55 w 60"/>
                <a:gd name="T11" fmla="*/ 20 h 29"/>
                <a:gd name="T12" fmla="*/ 51 w 60"/>
                <a:gd name="T13" fmla="*/ 21 h 29"/>
                <a:gd name="T14" fmla="*/ 45 w 60"/>
                <a:gd name="T15" fmla="*/ 24 h 29"/>
                <a:gd name="T16" fmla="*/ 41 w 60"/>
                <a:gd name="T17" fmla="*/ 26 h 29"/>
                <a:gd name="T18" fmla="*/ 38 w 60"/>
                <a:gd name="T19" fmla="*/ 27 h 29"/>
                <a:gd name="T20" fmla="*/ 21 w 60"/>
                <a:gd name="T21" fmla="*/ 28 h 29"/>
                <a:gd name="T22" fmla="*/ 20 w 60"/>
                <a:gd name="T23" fmla="*/ 27 h 29"/>
                <a:gd name="T24" fmla="*/ 14 w 60"/>
                <a:gd name="T25" fmla="*/ 24 h 29"/>
                <a:gd name="T26" fmla="*/ 12 w 60"/>
                <a:gd name="T27" fmla="*/ 23 h 29"/>
                <a:gd name="T28" fmla="*/ 14 w 60"/>
                <a:gd name="T29" fmla="*/ 21 h 29"/>
                <a:gd name="T30" fmla="*/ 10 w 60"/>
                <a:gd name="T31" fmla="*/ 19 h 29"/>
                <a:gd name="T32" fmla="*/ 10 w 60"/>
                <a:gd name="T33" fmla="*/ 10 h 29"/>
                <a:gd name="T34" fmla="*/ 2 w 60"/>
                <a:gd name="T35" fmla="*/ 12 h 29"/>
                <a:gd name="T36" fmla="*/ 5 w 60"/>
                <a:gd name="T37" fmla="*/ 6 h 29"/>
                <a:gd name="T38" fmla="*/ 16 w 60"/>
                <a:gd name="T39" fmla="*/ 6 h 29"/>
                <a:gd name="T40" fmla="*/ 17 w 60"/>
                <a:gd name="T41" fmla="*/ 12 h 29"/>
                <a:gd name="T42" fmla="*/ 21 w 60"/>
                <a:gd name="T43" fmla="*/ 6 h 29"/>
                <a:gd name="T44" fmla="*/ 30 w 60"/>
                <a:gd name="T45" fmla="*/ 9 h 29"/>
                <a:gd name="T46" fmla="*/ 33 w 60"/>
                <a:gd name="T47" fmla="*/ 6 h 29"/>
                <a:gd name="T48" fmla="*/ 41 w 60"/>
                <a:gd name="T49" fmla="*/ 5 h 29"/>
                <a:gd name="T50" fmla="*/ 44 w 60"/>
                <a:gd name="T5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 h="29">
                  <a:moveTo>
                    <a:pt x="44" y="0"/>
                  </a:moveTo>
                  <a:cubicBezTo>
                    <a:pt x="45" y="1"/>
                    <a:pt x="47" y="2"/>
                    <a:pt x="49" y="3"/>
                  </a:cubicBezTo>
                  <a:cubicBezTo>
                    <a:pt x="50" y="3"/>
                    <a:pt x="53" y="4"/>
                    <a:pt x="54" y="5"/>
                  </a:cubicBezTo>
                  <a:cubicBezTo>
                    <a:pt x="54" y="5"/>
                    <a:pt x="52" y="7"/>
                    <a:pt x="52" y="7"/>
                  </a:cubicBezTo>
                  <a:cubicBezTo>
                    <a:pt x="52" y="10"/>
                    <a:pt x="56" y="13"/>
                    <a:pt x="59" y="12"/>
                  </a:cubicBezTo>
                  <a:cubicBezTo>
                    <a:pt x="60" y="15"/>
                    <a:pt x="59" y="17"/>
                    <a:pt x="55" y="20"/>
                  </a:cubicBezTo>
                  <a:cubicBezTo>
                    <a:pt x="54" y="21"/>
                    <a:pt x="52" y="21"/>
                    <a:pt x="51" y="21"/>
                  </a:cubicBezTo>
                  <a:cubicBezTo>
                    <a:pt x="48" y="23"/>
                    <a:pt x="49" y="23"/>
                    <a:pt x="45" y="24"/>
                  </a:cubicBezTo>
                  <a:cubicBezTo>
                    <a:pt x="45" y="24"/>
                    <a:pt x="41" y="25"/>
                    <a:pt x="41" y="26"/>
                  </a:cubicBezTo>
                  <a:cubicBezTo>
                    <a:pt x="40" y="27"/>
                    <a:pt x="40" y="27"/>
                    <a:pt x="38" y="27"/>
                  </a:cubicBezTo>
                  <a:cubicBezTo>
                    <a:pt x="37" y="27"/>
                    <a:pt x="26" y="29"/>
                    <a:pt x="21" y="28"/>
                  </a:cubicBezTo>
                  <a:cubicBezTo>
                    <a:pt x="21" y="28"/>
                    <a:pt x="21" y="27"/>
                    <a:pt x="20" y="27"/>
                  </a:cubicBezTo>
                  <a:cubicBezTo>
                    <a:pt x="18" y="27"/>
                    <a:pt x="17" y="24"/>
                    <a:pt x="14" y="24"/>
                  </a:cubicBezTo>
                  <a:cubicBezTo>
                    <a:pt x="13" y="24"/>
                    <a:pt x="13" y="23"/>
                    <a:pt x="12" y="23"/>
                  </a:cubicBezTo>
                  <a:cubicBezTo>
                    <a:pt x="12" y="21"/>
                    <a:pt x="13" y="22"/>
                    <a:pt x="14" y="21"/>
                  </a:cubicBezTo>
                  <a:cubicBezTo>
                    <a:pt x="14" y="20"/>
                    <a:pt x="11" y="20"/>
                    <a:pt x="10" y="19"/>
                  </a:cubicBezTo>
                  <a:cubicBezTo>
                    <a:pt x="9" y="16"/>
                    <a:pt x="11" y="14"/>
                    <a:pt x="10" y="10"/>
                  </a:cubicBezTo>
                  <a:cubicBezTo>
                    <a:pt x="5" y="9"/>
                    <a:pt x="5" y="15"/>
                    <a:pt x="2" y="12"/>
                  </a:cubicBezTo>
                  <a:cubicBezTo>
                    <a:pt x="0" y="7"/>
                    <a:pt x="6" y="10"/>
                    <a:pt x="5" y="6"/>
                  </a:cubicBezTo>
                  <a:cubicBezTo>
                    <a:pt x="10" y="7"/>
                    <a:pt x="9" y="6"/>
                    <a:pt x="16" y="6"/>
                  </a:cubicBezTo>
                  <a:cubicBezTo>
                    <a:pt x="17" y="9"/>
                    <a:pt x="20" y="9"/>
                    <a:pt x="17" y="12"/>
                  </a:cubicBezTo>
                  <a:cubicBezTo>
                    <a:pt x="21" y="12"/>
                    <a:pt x="22" y="10"/>
                    <a:pt x="21" y="6"/>
                  </a:cubicBezTo>
                  <a:cubicBezTo>
                    <a:pt x="22" y="9"/>
                    <a:pt x="34" y="3"/>
                    <a:pt x="30" y="9"/>
                  </a:cubicBezTo>
                  <a:cubicBezTo>
                    <a:pt x="33" y="10"/>
                    <a:pt x="32" y="6"/>
                    <a:pt x="33" y="6"/>
                  </a:cubicBezTo>
                  <a:cubicBezTo>
                    <a:pt x="35" y="5"/>
                    <a:pt x="38" y="5"/>
                    <a:pt x="41" y="5"/>
                  </a:cubicBezTo>
                  <a:cubicBezTo>
                    <a:pt x="43" y="4"/>
                    <a:pt x="44" y="3"/>
                    <a:pt x="44" y="0"/>
                  </a:cubicBezTo>
                </a:path>
              </a:pathLst>
            </a:custGeom>
            <a:grpFill/>
            <a:ln>
              <a:noFill/>
            </a:ln>
          </p:spPr>
          <p:txBody>
            <a:bodyPr/>
            <a:lstStyle/>
            <a:p>
              <a:pPr defTabSz="1228090">
                <a:defRPr/>
              </a:pPr>
              <a:endParaRPr lang="zh-CN" altLang="en-US">
                <a:latin typeface="+mn-lt"/>
                <a:ea typeface="+mn-ea"/>
              </a:endParaRPr>
            </a:p>
          </p:txBody>
        </p:sp>
        <p:sp>
          <p:nvSpPr>
            <p:cNvPr id="106" name="Freeform 113"/>
            <p:cNvSpPr/>
            <p:nvPr/>
          </p:nvSpPr>
          <p:spPr bwMode="auto">
            <a:xfrm>
              <a:off x="2501900" y="1474787"/>
              <a:ext cx="134938" cy="98425"/>
            </a:xfrm>
            <a:custGeom>
              <a:avLst/>
              <a:gdLst>
                <a:gd name="T0" fmla="*/ 10 w 36"/>
                <a:gd name="T1" fmla="*/ 0 h 26"/>
                <a:gd name="T2" fmla="*/ 18 w 36"/>
                <a:gd name="T3" fmla="*/ 9 h 26"/>
                <a:gd name="T4" fmla="*/ 21 w 36"/>
                <a:gd name="T5" fmla="*/ 7 h 26"/>
                <a:gd name="T6" fmla="*/ 25 w 36"/>
                <a:gd name="T7" fmla="*/ 12 h 26"/>
                <a:gd name="T8" fmla="*/ 31 w 36"/>
                <a:gd name="T9" fmla="*/ 19 h 26"/>
                <a:gd name="T10" fmla="*/ 36 w 36"/>
                <a:gd name="T11" fmla="*/ 20 h 26"/>
                <a:gd name="T12" fmla="*/ 18 w 36"/>
                <a:gd name="T13" fmla="*/ 21 h 26"/>
                <a:gd name="T14" fmla="*/ 11 w 36"/>
                <a:gd name="T15" fmla="*/ 26 h 26"/>
                <a:gd name="T16" fmla="*/ 0 w 36"/>
                <a:gd name="T17" fmla="*/ 21 h 26"/>
                <a:gd name="T18" fmla="*/ 3 w 36"/>
                <a:gd name="T19" fmla="*/ 20 h 26"/>
                <a:gd name="T20" fmla="*/ 4 w 36"/>
                <a:gd name="T21" fmla="*/ 17 h 26"/>
                <a:gd name="T22" fmla="*/ 4 w 36"/>
                <a:gd name="T23" fmla="*/ 5 h 26"/>
                <a:gd name="T24" fmla="*/ 10 w 36"/>
                <a:gd name="T25"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26">
                  <a:moveTo>
                    <a:pt x="10" y="0"/>
                  </a:moveTo>
                  <a:cubicBezTo>
                    <a:pt x="12" y="4"/>
                    <a:pt x="19" y="2"/>
                    <a:pt x="18" y="9"/>
                  </a:cubicBezTo>
                  <a:cubicBezTo>
                    <a:pt x="19" y="10"/>
                    <a:pt x="21" y="7"/>
                    <a:pt x="21" y="7"/>
                  </a:cubicBezTo>
                  <a:cubicBezTo>
                    <a:pt x="23" y="8"/>
                    <a:pt x="22" y="11"/>
                    <a:pt x="25" y="12"/>
                  </a:cubicBezTo>
                  <a:cubicBezTo>
                    <a:pt x="27" y="12"/>
                    <a:pt x="29" y="17"/>
                    <a:pt x="31" y="19"/>
                  </a:cubicBezTo>
                  <a:cubicBezTo>
                    <a:pt x="35" y="17"/>
                    <a:pt x="34" y="17"/>
                    <a:pt x="36" y="20"/>
                  </a:cubicBezTo>
                  <a:cubicBezTo>
                    <a:pt x="33" y="23"/>
                    <a:pt x="24" y="21"/>
                    <a:pt x="18" y="21"/>
                  </a:cubicBezTo>
                  <a:cubicBezTo>
                    <a:pt x="16" y="23"/>
                    <a:pt x="12" y="23"/>
                    <a:pt x="11" y="26"/>
                  </a:cubicBezTo>
                  <a:cubicBezTo>
                    <a:pt x="8" y="24"/>
                    <a:pt x="6" y="20"/>
                    <a:pt x="0" y="21"/>
                  </a:cubicBezTo>
                  <a:cubicBezTo>
                    <a:pt x="0" y="20"/>
                    <a:pt x="2" y="20"/>
                    <a:pt x="3" y="20"/>
                  </a:cubicBezTo>
                  <a:cubicBezTo>
                    <a:pt x="1" y="18"/>
                    <a:pt x="1" y="17"/>
                    <a:pt x="4" y="17"/>
                  </a:cubicBezTo>
                  <a:cubicBezTo>
                    <a:pt x="1" y="12"/>
                    <a:pt x="4" y="10"/>
                    <a:pt x="4" y="5"/>
                  </a:cubicBezTo>
                  <a:cubicBezTo>
                    <a:pt x="7" y="4"/>
                    <a:pt x="10" y="4"/>
                    <a:pt x="10" y="0"/>
                  </a:cubicBezTo>
                </a:path>
              </a:pathLst>
            </a:custGeom>
            <a:grpFill/>
            <a:ln>
              <a:noFill/>
            </a:ln>
          </p:spPr>
          <p:txBody>
            <a:bodyPr/>
            <a:lstStyle/>
            <a:p>
              <a:pPr defTabSz="1228090">
                <a:defRPr/>
              </a:pPr>
              <a:endParaRPr lang="zh-CN" altLang="en-US">
                <a:latin typeface="+mn-lt"/>
                <a:ea typeface="+mn-ea"/>
              </a:endParaRPr>
            </a:p>
          </p:txBody>
        </p:sp>
        <p:sp>
          <p:nvSpPr>
            <p:cNvPr id="107" name="Freeform 114"/>
            <p:cNvSpPr/>
            <p:nvPr/>
          </p:nvSpPr>
          <p:spPr bwMode="auto">
            <a:xfrm>
              <a:off x="6416675" y="3027363"/>
              <a:ext cx="225425" cy="239713"/>
            </a:xfrm>
            <a:custGeom>
              <a:avLst/>
              <a:gdLst>
                <a:gd name="T0" fmla="*/ 5 w 60"/>
                <a:gd name="T1" fmla="*/ 9 h 64"/>
                <a:gd name="T2" fmla="*/ 2 w 60"/>
                <a:gd name="T3" fmla="*/ 7 h 64"/>
                <a:gd name="T4" fmla="*/ 0 w 60"/>
                <a:gd name="T5" fmla="*/ 3 h 64"/>
                <a:gd name="T6" fmla="*/ 11 w 60"/>
                <a:gd name="T7" fmla="*/ 2 h 64"/>
                <a:gd name="T8" fmla="*/ 16 w 60"/>
                <a:gd name="T9" fmla="*/ 4 h 64"/>
                <a:gd name="T10" fmla="*/ 16 w 60"/>
                <a:gd name="T11" fmla="*/ 7 h 64"/>
                <a:gd name="T12" fmla="*/ 19 w 60"/>
                <a:gd name="T13" fmla="*/ 10 h 64"/>
                <a:gd name="T14" fmla="*/ 25 w 60"/>
                <a:gd name="T15" fmla="*/ 13 h 64"/>
                <a:gd name="T16" fmla="*/ 35 w 60"/>
                <a:gd name="T17" fmla="*/ 21 h 64"/>
                <a:gd name="T18" fmla="*/ 37 w 60"/>
                <a:gd name="T19" fmla="*/ 25 h 64"/>
                <a:gd name="T20" fmla="*/ 42 w 60"/>
                <a:gd name="T21" fmla="*/ 27 h 64"/>
                <a:gd name="T22" fmla="*/ 44 w 60"/>
                <a:gd name="T23" fmla="*/ 30 h 64"/>
                <a:gd name="T24" fmla="*/ 44 w 60"/>
                <a:gd name="T25" fmla="*/ 32 h 64"/>
                <a:gd name="T26" fmla="*/ 47 w 60"/>
                <a:gd name="T27" fmla="*/ 35 h 64"/>
                <a:gd name="T28" fmla="*/ 51 w 60"/>
                <a:gd name="T29" fmla="*/ 39 h 64"/>
                <a:gd name="T30" fmla="*/ 54 w 60"/>
                <a:gd name="T31" fmla="*/ 42 h 64"/>
                <a:gd name="T32" fmla="*/ 57 w 60"/>
                <a:gd name="T33" fmla="*/ 49 h 64"/>
                <a:gd name="T34" fmla="*/ 58 w 60"/>
                <a:gd name="T35" fmla="*/ 55 h 64"/>
                <a:gd name="T36" fmla="*/ 60 w 60"/>
                <a:gd name="T37" fmla="*/ 59 h 64"/>
                <a:gd name="T38" fmla="*/ 53 w 60"/>
                <a:gd name="T39" fmla="*/ 61 h 64"/>
                <a:gd name="T40" fmla="*/ 47 w 60"/>
                <a:gd name="T41" fmla="*/ 61 h 64"/>
                <a:gd name="T42" fmla="*/ 47 w 60"/>
                <a:gd name="T43" fmla="*/ 58 h 64"/>
                <a:gd name="T44" fmla="*/ 44 w 60"/>
                <a:gd name="T45" fmla="*/ 58 h 64"/>
                <a:gd name="T46" fmla="*/ 37 w 60"/>
                <a:gd name="T47" fmla="*/ 52 h 64"/>
                <a:gd name="T48" fmla="*/ 39 w 60"/>
                <a:gd name="T49" fmla="*/ 49 h 64"/>
                <a:gd name="T50" fmla="*/ 37 w 60"/>
                <a:gd name="T51" fmla="*/ 49 h 64"/>
                <a:gd name="T52" fmla="*/ 36 w 60"/>
                <a:gd name="T53" fmla="*/ 46 h 64"/>
                <a:gd name="T54" fmla="*/ 33 w 60"/>
                <a:gd name="T55" fmla="*/ 46 h 64"/>
                <a:gd name="T56" fmla="*/ 28 w 60"/>
                <a:gd name="T57" fmla="*/ 41 h 64"/>
                <a:gd name="T58" fmla="*/ 25 w 60"/>
                <a:gd name="T59" fmla="*/ 31 h 64"/>
                <a:gd name="T60" fmla="*/ 23 w 60"/>
                <a:gd name="T61" fmla="*/ 34 h 64"/>
                <a:gd name="T62" fmla="*/ 21 w 60"/>
                <a:gd name="T63" fmla="*/ 27 h 64"/>
                <a:gd name="T64" fmla="*/ 18 w 60"/>
                <a:gd name="T65" fmla="*/ 24 h 64"/>
                <a:gd name="T66" fmla="*/ 15 w 60"/>
                <a:gd name="T67" fmla="*/ 23 h 64"/>
                <a:gd name="T68" fmla="*/ 14 w 60"/>
                <a:gd name="T69" fmla="*/ 17 h 64"/>
                <a:gd name="T70" fmla="*/ 9 w 60"/>
                <a:gd name="T71" fmla="*/ 14 h 64"/>
                <a:gd name="T72" fmla="*/ 7 w 60"/>
                <a:gd name="T73" fmla="*/ 11 h 64"/>
                <a:gd name="T74" fmla="*/ 5 w 60"/>
                <a:gd name="T75" fmla="*/ 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64">
                  <a:moveTo>
                    <a:pt x="5" y="9"/>
                  </a:moveTo>
                  <a:cubicBezTo>
                    <a:pt x="5" y="7"/>
                    <a:pt x="3" y="8"/>
                    <a:pt x="2" y="7"/>
                  </a:cubicBezTo>
                  <a:cubicBezTo>
                    <a:pt x="1" y="6"/>
                    <a:pt x="2" y="3"/>
                    <a:pt x="0" y="3"/>
                  </a:cubicBezTo>
                  <a:cubicBezTo>
                    <a:pt x="3" y="0"/>
                    <a:pt x="6" y="4"/>
                    <a:pt x="11" y="2"/>
                  </a:cubicBezTo>
                  <a:cubicBezTo>
                    <a:pt x="10" y="5"/>
                    <a:pt x="15" y="3"/>
                    <a:pt x="16" y="4"/>
                  </a:cubicBezTo>
                  <a:cubicBezTo>
                    <a:pt x="17" y="5"/>
                    <a:pt x="16" y="7"/>
                    <a:pt x="16" y="7"/>
                  </a:cubicBezTo>
                  <a:cubicBezTo>
                    <a:pt x="18" y="8"/>
                    <a:pt x="20" y="7"/>
                    <a:pt x="19" y="10"/>
                  </a:cubicBezTo>
                  <a:cubicBezTo>
                    <a:pt x="23" y="9"/>
                    <a:pt x="22" y="13"/>
                    <a:pt x="25" y="13"/>
                  </a:cubicBezTo>
                  <a:cubicBezTo>
                    <a:pt x="27" y="13"/>
                    <a:pt x="31" y="21"/>
                    <a:pt x="35" y="21"/>
                  </a:cubicBezTo>
                  <a:cubicBezTo>
                    <a:pt x="38" y="21"/>
                    <a:pt x="36" y="24"/>
                    <a:pt x="37" y="25"/>
                  </a:cubicBezTo>
                  <a:cubicBezTo>
                    <a:pt x="38" y="26"/>
                    <a:pt x="41" y="26"/>
                    <a:pt x="42" y="27"/>
                  </a:cubicBezTo>
                  <a:cubicBezTo>
                    <a:pt x="42" y="27"/>
                    <a:pt x="44" y="29"/>
                    <a:pt x="44" y="30"/>
                  </a:cubicBezTo>
                  <a:cubicBezTo>
                    <a:pt x="45" y="30"/>
                    <a:pt x="44" y="32"/>
                    <a:pt x="44" y="32"/>
                  </a:cubicBezTo>
                  <a:cubicBezTo>
                    <a:pt x="45" y="33"/>
                    <a:pt x="46" y="34"/>
                    <a:pt x="47" y="35"/>
                  </a:cubicBezTo>
                  <a:cubicBezTo>
                    <a:pt x="48" y="36"/>
                    <a:pt x="49" y="39"/>
                    <a:pt x="51" y="39"/>
                  </a:cubicBezTo>
                  <a:cubicBezTo>
                    <a:pt x="52" y="40"/>
                    <a:pt x="54" y="42"/>
                    <a:pt x="54" y="42"/>
                  </a:cubicBezTo>
                  <a:cubicBezTo>
                    <a:pt x="56" y="44"/>
                    <a:pt x="55" y="49"/>
                    <a:pt x="57" y="49"/>
                  </a:cubicBezTo>
                  <a:cubicBezTo>
                    <a:pt x="59" y="49"/>
                    <a:pt x="59" y="53"/>
                    <a:pt x="58" y="55"/>
                  </a:cubicBezTo>
                  <a:cubicBezTo>
                    <a:pt x="58" y="57"/>
                    <a:pt x="55" y="59"/>
                    <a:pt x="60" y="59"/>
                  </a:cubicBezTo>
                  <a:cubicBezTo>
                    <a:pt x="59" y="64"/>
                    <a:pt x="55" y="61"/>
                    <a:pt x="53" y="61"/>
                  </a:cubicBezTo>
                  <a:cubicBezTo>
                    <a:pt x="51" y="60"/>
                    <a:pt x="49" y="61"/>
                    <a:pt x="47" y="61"/>
                  </a:cubicBezTo>
                  <a:cubicBezTo>
                    <a:pt x="47" y="60"/>
                    <a:pt x="48" y="58"/>
                    <a:pt x="47" y="58"/>
                  </a:cubicBezTo>
                  <a:cubicBezTo>
                    <a:pt x="47" y="57"/>
                    <a:pt x="45" y="58"/>
                    <a:pt x="44" y="58"/>
                  </a:cubicBezTo>
                  <a:cubicBezTo>
                    <a:pt x="43" y="57"/>
                    <a:pt x="41" y="52"/>
                    <a:pt x="37" y="52"/>
                  </a:cubicBezTo>
                  <a:cubicBezTo>
                    <a:pt x="38" y="51"/>
                    <a:pt x="39" y="51"/>
                    <a:pt x="39" y="49"/>
                  </a:cubicBezTo>
                  <a:cubicBezTo>
                    <a:pt x="39" y="48"/>
                    <a:pt x="37" y="49"/>
                    <a:pt x="37" y="49"/>
                  </a:cubicBezTo>
                  <a:cubicBezTo>
                    <a:pt x="36" y="50"/>
                    <a:pt x="37" y="47"/>
                    <a:pt x="36" y="46"/>
                  </a:cubicBezTo>
                  <a:cubicBezTo>
                    <a:pt x="35" y="46"/>
                    <a:pt x="34" y="47"/>
                    <a:pt x="33" y="46"/>
                  </a:cubicBezTo>
                  <a:cubicBezTo>
                    <a:pt x="31" y="45"/>
                    <a:pt x="31" y="41"/>
                    <a:pt x="28" y="41"/>
                  </a:cubicBezTo>
                  <a:cubicBezTo>
                    <a:pt x="29" y="35"/>
                    <a:pt x="25" y="35"/>
                    <a:pt x="25" y="31"/>
                  </a:cubicBezTo>
                  <a:cubicBezTo>
                    <a:pt x="23" y="31"/>
                    <a:pt x="24" y="33"/>
                    <a:pt x="23" y="34"/>
                  </a:cubicBezTo>
                  <a:cubicBezTo>
                    <a:pt x="21" y="32"/>
                    <a:pt x="22" y="29"/>
                    <a:pt x="21" y="27"/>
                  </a:cubicBezTo>
                  <a:cubicBezTo>
                    <a:pt x="20" y="26"/>
                    <a:pt x="18" y="25"/>
                    <a:pt x="18" y="24"/>
                  </a:cubicBezTo>
                  <a:cubicBezTo>
                    <a:pt x="17" y="24"/>
                    <a:pt x="17" y="22"/>
                    <a:pt x="15" y="23"/>
                  </a:cubicBezTo>
                  <a:cubicBezTo>
                    <a:pt x="16" y="20"/>
                    <a:pt x="14" y="19"/>
                    <a:pt x="14" y="17"/>
                  </a:cubicBezTo>
                  <a:cubicBezTo>
                    <a:pt x="13" y="15"/>
                    <a:pt x="11" y="15"/>
                    <a:pt x="9" y="14"/>
                  </a:cubicBezTo>
                  <a:cubicBezTo>
                    <a:pt x="9" y="14"/>
                    <a:pt x="6" y="11"/>
                    <a:pt x="7" y="11"/>
                  </a:cubicBezTo>
                  <a:cubicBezTo>
                    <a:pt x="6" y="9"/>
                    <a:pt x="10" y="6"/>
                    <a:pt x="5" y="9"/>
                  </a:cubicBezTo>
                </a:path>
              </a:pathLst>
            </a:custGeom>
            <a:grpFill/>
            <a:ln>
              <a:noFill/>
            </a:ln>
          </p:spPr>
          <p:txBody>
            <a:bodyPr/>
            <a:lstStyle/>
            <a:p>
              <a:pPr defTabSz="1228090">
                <a:defRPr/>
              </a:pPr>
              <a:endParaRPr lang="zh-CN" altLang="en-US">
                <a:latin typeface="+mn-lt"/>
                <a:ea typeface="+mn-ea"/>
              </a:endParaRPr>
            </a:p>
          </p:txBody>
        </p:sp>
        <p:sp>
          <p:nvSpPr>
            <p:cNvPr id="108" name="Freeform 115"/>
            <p:cNvSpPr/>
            <p:nvPr/>
          </p:nvSpPr>
          <p:spPr bwMode="auto">
            <a:xfrm>
              <a:off x="5299075" y="3403600"/>
              <a:ext cx="161925" cy="295275"/>
            </a:xfrm>
            <a:custGeom>
              <a:avLst/>
              <a:gdLst>
                <a:gd name="T0" fmla="*/ 32 w 43"/>
                <a:gd name="T1" fmla="*/ 0 h 79"/>
                <a:gd name="T2" fmla="*/ 38 w 43"/>
                <a:gd name="T3" fmla="*/ 1 h 79"/>
                <a:gd name="T4" fmla="*/ 35 w 43"/>
                <a:gd name="T5" fmla="*/ 26 h 79"/>
                <a:gd name="T6" fmla="*/ 32 w 43"/>
                <a:gd name="T7" fmla="*/ 43 h 79"/>
                <a:gd name="T8" fmla="*/ 28 w 43"/>
                <a:gd name="T9" fmla="*/ 50 h 79"/>
                <a:gd name="T10" fmla="*/ 27 w 43"/>
                <a:gd name="T11" fmla="*/ 59 h 79"/>
                <a:gd name="T12" fmla="*/ 27 w 43"/>
                <a:gd name="T13" fmla="*/ 62 h 79"/>
                <a:gd name="T14" fmla="*/ 24 w 43"/>
                <a:gd name="T15" fmla="*/ 63 h 79"/>
                <a:gd name="T16" fmla="*/ 23 w 43"/>
                <a:gd name="T17" fmla="*/ 71 h 79"/>
                <a:gd name="T18" fmla="*/ 21 w 43"/>
                <a:gd name="T19" fmla="*/ 73 h 79"/>
                <a:gd name="T20" fmla="*/ 20 w 43"/>
                <a:gd name="T21" fmla="*/ 77 h 79"/>
                <a:gd name="T22" fmla="*/ 6 w 43"/>
                <a:gd name="T23" fmla="*/ 78 h 79"/>
                <a:gd name="T24" fmla="*/ 4 w 43"/>
                <a:gd name="T25" fmla="*/ 71 h 79"/>
                <a:gd name="T26" fmla="*/ 3 w 43"/>
                <a:gd name="T27" fmla="*/ 69 h 79"/>
                <a:gd name="T28" fmla="*/ 0 w 43"/>
                <a:gd name="T29" fmla="*/ 67 h 79"/>
                <a:gd name="T30" fmla="*/ 0 w 43"/>
                <a:gd name="T31" fmla="*/ 62 h 79"/>
                <a:gd name="T32" fmla="*/ 2 w 43"/>
                <a:gd name="T33" fmla="*/ 60 h 79"/>
                <a:gd name="T34" fmla="*/ 0 w 43"/>
                <a:gd name="T35" fmla="*/ 59 h 79"/>
                <a:gd name="T36" fmla="*/ 3 w 43"/>
                <a:gd name="T37" fmla="*/ 53 h 79"/>
                <a:gd name="T38" fmla="*/ 3 w 43"/>
                <a:gd name="T39" fmla="*/ 50 h 79"/>
                <a:gd name="T40" fmla="*/ 6 w 43"/>
                <a:gd name="T41" fmla="*/ 49 h 79"/>
                <a:gd name="T42" fmla="*/ 9 w 43"/>
                <a:gd name="T43" fmla="*/ 42 h 79"/>
                <a:gd name="T44" fmla="*/ 6 w 43"/>
                <a:gd name="T45" fmla="*/ 38 h 79"/>
                <a:gd name="T46" fmla="*/ 6 w 43"/>
                <a:gd name="T47" fmla="*/ 29 h 79"/>
                <a:gd name="T48" fmla="*/ 9 w 43"/>
                <a:gd name="T49" fmla="*/ 26 h 79"/>
                <a:gd name="T50" fmla="*/ 13 w 43"/>
                <a:gd name="T51" fmla="*/ 24 h 79"/>
                <a:gd name="T52" fmla="*/ 20 w 43"/>
                <a:gd name="T53" fmla="*/ 18 h 79"/>
                <a:gd name="T54" fmla="*/ 24 w 43"/>
                <a:gd name="T55" fmla="*/ 19 h 79"/>
                <a:gd name="T56" fmla="*/ 25 w 43"/>
                <a:gd name="T57" fmla="*/ 11 h 79"/>
                <a:gd name="T58" fmla="*/ 30 w 43"/>
                <a:gd name="T59" fmla="*/ 10 h 79"/>
                <a:gd name="T60" fmla="*/ 32 w 43"/>
                <a:gd name="T6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 h="79">
                  <a:moveTo>
                    <a:pt x="32" y="0"/>
                  </a:moveTo>
                  <a:cubicBezTo>
                    <a:pt x="34" y="1"/>
                    <a:pt x="36" y="1"/>
                    <a:pt x="38" y="1"/>
                  </a:cubicBezTo>
                  <a:cubicBezTo>
                    <a:pt x="36" y="8"/>
                    <a:pt x="43" y="21"/>
                    <a:pt x="35" y="26"/>
                  </a:cubicBezTo>
                  <a:cubicBezTo>
                    <a:pt x="35" y="33"/>
                    <a:pt x="34" y="38"/>
                    <a:pt x="32" y="43"/>
                  </a:cubicBezTo>
                  <a:cubicBezTo>
                    <a:pt x="32" y="46"/>
                    <a:pt x="31" y="50"/>
                    <a:pt x="28" y="50"/>
                  </a:cubicBezTo>
                  <a:cubicBezTo>
                    <a:pt x="29" y="54"/>
                    <a:pt x="27" y="56"/>
                    <a:pt x="27" y="59"/>
                  </a:cubicBezTo>
                  <a:cubicBezTo>
                    <a:pt x="27" y="59"/>
                    <a:pt x="27" y="61"/>
                    <a:pt x="27" y="62"/>
                  </a:cubicBezTo>
                  <a:cubicBezTo>
                    <a:pt x="27" y="62"/>
                    <a:pt x="24" y="63"/>
                    <a:pt x="24" y="63"/>
                  </a:cubicBezTo>
                  <a:cubicBezTo>
                    <a:pt x="23" y="65"/>
                    <a:pt x="24" y="68"/>
                    <a:pt x="23" y="71"/>
                  </a:cubicBezTo>
                  <a:cubicBezTo>
                    <a:pt x="22" y="72"/>
                    <a:pt x="21" y="71"/>
                    <a:pt x="21" y="73"/>
                  </a:cubicBezTo>
                  <a:cubicBezTo>
                    <a:pt x="21" y="74"/>
                    <a:pt x="19" y="75"/>
                    <a:pt x="20" y="77"/>
                  </a:cubicBezTo>
                  <a:cubicBezTo>
                    <a:pt x="16" y="78"/>
                    <a:pt x="11" y="79"/>
                    <a:pt x="6" y="78"/>
                  </a:cubicBezTo>
                  <a:cubicBezTo>
                    <a:pt x="6" y="75"/>
                    <a:pt x="3" y="75"/>
                    <a:pt x="4" y="71"/>
                  </a:cubicBezTo>
                  <a:cubicBezTo>
                    <a:pt x="3" y="71"/>
                    <a:pt x="3" y="70"/>
                    <a:pt x="3" y="69"/>
                  </a:cubicBezTo>
                  <a:cubicBezTo>
                    <a:pt x="1" y="69"/>
                    <a:pt x="0" y="68"/>
                    <a:pt x="0" y="67"/>
                  </a:cubicBezTo>
                  <a:cubicBezTo>
                    <a:pt x="0" y="65"/>
                    <a:pt x="0" y="63"/>
                    <a:pt x="0" y="62"/>
                  </a:cubicBezTo>
                  <a:cubicBezTo>
                    <a:pt x="0" y="60"/>
                    <a:pt x="1" y="61"/>
                    <a:pt x="2" y="60"/>
                  </a:cubicBezTo>
                  <a:cubicBezTo>
                    <a:pt x="2" y="59"/>
                    <a:pt x="0" y="59"/>
                    <a:pt x="0" y="59"/>
                  </a:cubicBezTo>
                  <a:cubicBezTo>
                    <a:pt x="1" y="56"/>
                    <a:pt x="2" y="55"/>
                    <a:pt x="3" y="53"/>
                  </a:cubicBezTo>
                  <a:cubicBezTo>
                    <a:pt x="3" y="53"/>
                    <a:pt x="3" y="51"/>
                    <a:pt x="3" y="50"/>
                  </a:cubicBezTo>
                  <a:cubicBezTo>
                    <a:pt x="3" y="50"/>
                    <a:pt x="6" y="49"/>
                    <a:pt x="6" y="49"/>
                  </a:cubicBezTo>
                  <a:cubicBezTo>
                    <a:pt x="6" y="47"/>
                    <a:pt x="4" y="37"/>
                    <a:pt x="9" y="42"/>
                  </a:cubicBezTo>
                  <a:cubicBezTo>
                    <a:pt x="9" y="39"/>
                    <a:pt x="6" y="40"/>
                    <a:pt x="6" y="38"/>
                  </a:cubicBezTo>
                  <a:cubicBezTo>
                    <a:pt x="6" y="29"/>
                    <a:pt x="6" y="29"/>
                    <a:pt x="6" y="29"/>
                  </a:cubicBezTo>
                  <a:cubicBezTo>
                    <a:pt x="8" y="30"/>
                    <a:pt x="8" y="28"/>
                    <a:pt x="9" y="26"/>
                  </a:cubicBezTo>
                  <a:cubicBezTo>
                    <a:pt x="11" y="27"/>
                    <a:pt x="12" y="24"/>
                    <a:pt x="13" y="24"/>
                  </a:cubicBezTo>
                  <a:cubicBezTo>
                    <a:pt x="15" y="23"/>
                    <a:pt x="21" y="24"/>
                    <a:pt x="20" y="18"/>
                  </a:cubicBezTo>
                  <a:cubicBezTo>
                    <a:pt x="22" y="18"/>
                    <a:pt x="22" y="19"/>
                    <a:pt x="24" y="19"/>
                  </a:cubicBezTo>
                  <a:cubicBezTo>
                    <a:pt x="23" y="15"/>
                    <a:pt x="25" y="14"/>
                    <a:pt x="25" y="11"/>
                  </a:cubicBezTo>
                  <a:cubicBezTo>
                    <a:pt x="30" y="13"/>
                    <a:pt x="28" y="2"/>
                    <a:pt x="30" y="10"/>
                  </a:cubicBezTo>
                  <a:cubicBezTo>
                    <a:pt x="34" y="8"/>
                    <a:pt x="30" y="2"/>
                    <a:pt x="32" y="0"/>
                  </a:cubicBezTo>
                </a:path>
              </a:pathLst>
            </a:custGeom>
            <a:grpFill/>
            <a:ln>
              <a:noFill/>
            </a:ln>
          </p:spPr>
          <p:txBody>
            <a:bodyPr/>
            <a:lstStyle/>
            <a:p>
              <a:pPr defTabSz="1228090">
                <a:defRPr/>
              </a:pPr>
              <a:endParaRPr lang="zh-CN" altLang="en-US">
                <a:latin typeface="+mn-lt"/>
                <a:ea typeface="+mn-ea"/>
              </a:endParaRPr>
            </a:p>
          </p:txBody>
        </p:sp>
        <p:sp>
          <p:nvSpPr>
            <p:cNvPr id="109" name="Freeform 116"/>
            <p:cNvSpPr/>
            <p:nvPr/>
          </p:nvSpPr>
          <p:spPr bwMode="auto">
            <a:xfrm>
              <a:off x="6796087" y="3387725"/>
              <a:ext cx="866775" cy="633413"/>
            </a:xfrm>
            <a:custGeom>
              <a:avLst/>
              <a:gdLst>
                <a:gd name="T0" fmla="*/ 134 w 231"/>
                <a:gd name="T1" fmla="*/ 14 h 169"/>
                <a:gd name="T2" fmla="*/ 129 w 231"/>
                <a:gd name="T3" fmla="*/ 16 h 169"/>
                <a:gd name="T4" fmla="*/ 136 w 231"/>
                <a:gd name="T5" fmla="*/ 25 h 169"/>
                <a:gd name="T6" fmla="*/ 155 w 231"/>
                <a:gd name="T7" fmla="*/ 36 h 169"/>
                <a:gd name="T8" fmla="*/ 161 w 231"/>
                <a:gd name="T9" fmla="*/ 28 h 169"/>
                <a:gd name="T10" fmla="*/ 162 w 231"/>
                <a:gd name="T11" fmla="*/ 22 h 169"/>
                <a:gd name="T12" fmla="*/ 164 w 231"/>
                <a:gd name="T13" fmla="*/ 9 h 169"/>
                <a:gd name="T14" fmla="*/ 168 w 231"/>
                <a:gd name="T15" fmla="*/ 2 h 169"/>
                <a:gd name="T16" fmla="*/ 172 w 231"/>
                <a:gd name="T17" fmla="*/ 8 h 169"/>
                <a:gd name="T18" fmla="*/ 179 w 231"/>
                <a:gd name="T19" fmla="*/ 22 h 169"/>
                <a:gd name="T20" fmla="*/ 186 w 231"/>
                <a:gd name="T21" fmla="*/ 32 h 169"/>
                <a:gd name="T22" fmla="*/ 193 w 231"/>
                <a:gd name="T23" fmla="*/ 42 h 169"/>
                <a:gd name="T24" fmla="*/ 197 w 231"/>
                <a:gd name="T25" fmla="*/ 53 h 169"/>
                <a:gd name="T26" fmla="*/ 202 w 231"/>
                <a:gd name="T27" fmla="*/ 56 h 169"/>
                <a:gd name="T28" fmla="*/ 210 w 231"/>
                <a:gd name="T29" fmla="*/ 61 h 169"/>
                <a:gd name="T30" fmla="*/ 217 w 231"/>
                <a:gd name="T31" fmla="*/ 75 h 169"/>
                <a:gd name="T32" fmla="*/ 220 w 231"/>
                <a:gd name="T33" fmla="*/ 78 h 169"/>
                <a:gd name="T34" fmla="*/ 228 w 231"/>
                <a:gd name="T35" fmla="*/ 84 h 169"/>
                <a:gd name="T36" fmla="*/ 231 w 231"/>
                <a:gd name="T37" fmla="*/ 108 h 169"/>
                <a:gd name="T38" fmla="*/ 227 w 231"/>
                <a:gd name="T39" fmla="*/ 119 h 169"/>
                <a:gd name="T40" fmla="*/ 227 w 231"/>
                <a:gd name="T41" fmla="*/ 123 h 169"/>
                <a:gd name="T42" fmla="*/ 224 w 231"/>
                <a:gd name="T43" fmla="*/ 131 h 169"/>
                <a:gd name="T44" fmla="*/ 216 w 231"/>
                <a:gd name="T45" fmla="*/ 138 h 169"/>
                <a:gd name="T46" fmla="*/ 209 w 231"/>
                <a:gd name="T47" fmla="*/ 159 h 169"/>
                <a:gd name="T48" fmla="*/ 196 w 231"/>
                <a:gd name="T49" fmla="*/ 165 h 169"/>
                <a:gd name="T50" fmla="*/ 190 w 231"/>
                <a:gd name="T51" fmla="*/ 169 h 169"/>
                <a:gd name="T52" fmla="*/ 179 w 231"/>
                <a:gd name="T53" fmla="*/ 167 h 169"/>
                <a:gd name="T54" fmla="*/ 154 w 231"/>
                <a:gd name="T55" fmla="*/ 162 h 169"/>
                <a:gd name="T56" fmla="*/ 152 w 231"/>
                <a:gd name="T57" fmla="*/ 154 h 169"/>
                <a:gd name="T58" fmla="*/ 151 w 231"/>
                <a:gd name="T59" fmla="*/ 150 h 169"/>
                <a:gd name="T60" fmla="*/ 140 w 231"/>
                <a:gd name="T61" fmla="*/ 141 h 169"/>
                <a:gd name="T62" fmla="*/ 134 w 231"/>
                <a:gd name="T63" fmla="*/ 134 h 169"/>
                <a:gd name="T64" fmla="*/ 123 w 231"/>
                <a:gd name="T65" fmla="*/ 130 h 169"/>
                <a:gd name="T66" fmla="*/ 117 w 231"/>
                <a:gd name="T67" fmla="*/ 127 h 169"/>
                <a:gd name="T68" fmla="*/ 91 w 231"/>
                <a:gd name="T69" fmla="*/ 122 h 169"/>
                <a:gd name="T70" fmla="*/ 77 w 231"/>
                <a:gd name="T71" fmla="*/ 126 h 169"/>
                <a:gd name="T72" fmla="*/ 71 w 231"/>
                <a:gd name="T73" fmla="*/ 129 h 169"/>
                <a:gd name="T74" fmla="*/ 67 w 231"/>
                <a:gd name="T75" fmla="*/ 133 h 169"/>
                <a:gd name="T76" fmla="*/ 64 w 231"/>
                <a:gd name="T77" fmla="*/ 133 h 169"/>
                <a:gd name="T78" fmla="*/ 39 w 231"/>
                <a:gd name="T79" fmla="*/ 137 h 169"/>
                <a:gd name="T80" fmla="*/ 35 w 231"/>
                <a:gd name="T81" fmla="*/ 140 h 169"/>
                <a:gd name="T82" fmla="*/ 11 w 231"/>
                <a:gd name="T83" fmla="*/ 144 h 169"/>
                <a:gd name="T84" fmla="*/ 14 w 231"/>
                <a:gd name="T85" fmla="*/ 129 h 169"/>
                <a:gd name="T86" fmla="*/ 11 w 231"/>
                <a:gd name="T87" fmla="*/ 120 h 169"/>
                <a:gd name="T88" fmla="*/ 11 w 231"/>
                <a:gd name="T89" fmla="*/ 115 h 169"/>
                <a:gd name="T90" fmla="*/ 7 w 231"/>
                <a:gd name="T91" fmla="*/ 106 h 169"/>
                <a:gd name="T92" fmla="*/ 5 w 231"/>
                <a:gd name="T93" fmla="*/ 99 h 169"/>
                <a:gd name="T94" fmla="*/ 2 w 231"/>
                <a:gd name="T95" fmla="*/ 91 h 169"/>
                <a:gd name="T96" fmla="*/ 4 w 231"/>
                <a:gd name="T97" fmla="*/ 84 h 169"/>
                <a:gd name="T98" fmla="*/ 4 w 231"/>
                <a:gd name="T99" fmla="*/ 66 h 169"/>
                <a:gd name="T100" fmla="*/ 19 w 231"/>
                <a:gd name="T101" fmla="*/ 56 h 169"/>
                <a:gd name="T102" fmla="*/ 37 w 231"/>
                <a:gd name="T103" fmla="*/ 52 h 169"/>
                <a:gd name="T104" fmla="*/ 47 w 231"/>
                <a:gd name="T105" fmla="*/ 47 h 169"/>
                <a:gd name="T106" fmla="*/ 51 w 231"/>
                <a:gd name="T107" fmla="*/ 32 h 169"/>
                <a:gd name="T108" fmla="*/ 64 w 231"/>
                <a:gd name="T109" fmla="*/ 32 h 169"/>
                <a:gd name="T110" fmla="*/ 67 w 231"/>
                <a:gd name="T111" fmla="*/ 22 h 169"/>
                <a:gd name="T112" fmla="*/ 78 w 231"/>
                <a:gd name="T113" fmla="*/ 15 h 169"/>
                <a:gd name="T114" fmla="*/ 87 w 231"/>
                <a:gd name="T115" fmla="*/ 19 h 169"/>
                <a:gd name="T116" fmla="*/ 89 w 231"/>
                <a:gd name="T117" fmla="*/ 21 h 169"/>
                <a:gd name="T118" fmla="*/ 92 w 231"/>
                <a:gd name="T119" fmla="*/ 18 h 169"/>
                <a:gd name="T120" fmla="*/ 102 w 231"/>
                <a:gd name="T121" fmla="*/ 9 h 169"/>
                <a:gd name="T122" fmla="*/ 109 w 231"/>
                <a:gd name="T123" fmla="*/ 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1" h="169">
                  <a:moveTo>
                    <a:pt x="134" y="7"/>
                  </a:moveTo>
                  <a:cubicBezTo>
                    <a:pt x="134" y="14"/>
                    <a:pt x="134" y="14"/>
                    <a:pt x="134" y="14"/>
                  </a:cubicBezTo>
                  <a:cubicBezTo>
                    <a:pt x="130" y="14"/>
                    <a:pt x="130" y="14"/>
                    <a:pt x="130" y="14"/>
                  </a:cubicBezTo>
                  <a:cubicBezTo>
                    <a:pt x="132" y="15"/>
                    <a:pt x="131" y="16"/>
                    <a:pt x="129" y="16"/>
                  </a:cubicBezTo>
                  <a:cubicBezTo>
                    <a:pt x="131" y="19"/>
                    <a:pt x="128" y="18"/>
                    <a:pt x="129" y="22"/>
                  </a:cubicBezTo>
                  <a:cubicBezTo>
                    <a:pt x="130" y="24"/>
                    <a:pt x="132" y="25"/>
                    <a:pt x="136" y="25"/>
                  </a:cubicBezTo>
                  <a:cubicBezTo>
                    <a:pt x="136" y="31"/>
                    <a:pt x="145" y="29"/>
                    <a:pt x="145" y="35"/>
                  </a:cubicBezTo>
                  <a:cubicBezTo>
                    <a:pt x="149" y="35"/>
                    <a:pt x="153" y="34"/>
                    <a:pt x="155" y="36"/>
                  </a:cubicBezTo>
                  <a:cubicBezTo>
                    <a:pt x="158" y="35"/>
                    <a:pt x="155" y="30"/>
                    <a:pt x="161" y="32"/>
                  </a:cubicBezTo>
                  <a:cubicBezTo>
                    <a:pt x="160" y="31"/>
                    <a:pt x="159" y="28"/>
                    <a:pt x="161" y="28"/>
                  </a:cubicBezTo>
                  <a:cubicBezTo>
                    <a:pt x="163" y="28"/>
                    <a:pt x="161" y="25"/>
                    <a:pt x="161" y="23"/>
                  </a:cubicBezTo>
                  <a:cubicBezTo>
                    <a:pt x="161" y="23"/>
                    <a:pt x="162" y="23"/>
                    <a:pt x="162" y="22"/>
                  </a:cubicBezTo>
                  <a:cubicBezTo>
                    <a:pt x="162" y="21"/>
                    <a:pt x="164" y="19"/>
                    <a:pt x="164" y="16"/>
                  </a:cubicBezTo>
                  <a:cubicBezTo>
                    <a:pt x="163" y="15"/>
                    <a:pt x="162" y="14"/>
                    <a:pt x="164" y="9"/>
                  </a:cubicBezTo>
                  <a:cubicBezTo>
                    <a:pt x="164" y="9"/>
                    <a:pt x="166" y="10"/>
                    <a:pt x="167" y="9"/>
                  </a:cubicBezTo>
                  <a:cubicBezTo>
                    <a:pt x="168" y="8"/>
                    <a:pt x="167" y="4"/>
                    <a:pt x="168" y="2"/>
                  </a:cubicBezTo>
                  <a:cubicBezTo>
                    <a:pt x="171" y="2"/>
                    <a:pt x="169" y="7"/>
                    <a:pt x="171" y="8"/>
                  </a:cubicBezTo>
                  <a:cubicBezTo>
                    <a:pt x="171" y="8"/>
                    <a:pt x="172" y="8"/>
                    <a:pt x="172" y="8"/>
                  </a:cubicBezTo>
                  <a:cubicBezTo>
                    <a:pt x="173" y="10"/>
                    <a:pt x="174" y="13"/>
                    <a:pt x="175" y="15"/>
                  </a:cubicBezTo>
                  <a:cubicBezTo>
                    <a:pt x="176" y="17"/>
                    <a:pt x="179" y="19"/>
                    <a:pt x="179" y="22"/>
                  </a:cubicBezTo>
                  <a:cubicBezTo>
                    <a:pt x="183" y="18"/>
                    <a:pt x="180" y="24"/>
                    <a:pt x="185" y="23"/>
                  </a:cubicBezTo>
                  <a:cubicBezTo>
                    <a:pt x="185" y="26"/>
                    <a:pt x="184" y="30"/>
                    <a:pt x="186" y="32"/>
                  </a:cubicBezTo>
                  <a:cubicBezTo>
                    <a:pt x="188" y="34"/>
                    <a:pt x="186" y="37"/>
                    <a:pt x="188" y="42"/>
                  </a:cubicBezTo>
                  <a:cubicBezTo>
                    <a:pt x="191" y="37"/>
                    <a:pt x="188" y="41"/>
                    <a:pt x="193" y="42"/>
                  </a:cubicBezTo>
                  <a:cubicBezTo>
                    <a:pt x="194" y="44"/>
                    <a:pt x="192" y="44"/>
                    <a:pt x="192" y="46"/>
                  </a:cubicBezTo>
                  <a:cubicBezTo>
                    <a:pt x="194" y="48"/>
                    <a:pt x="198" y="48"/>
                    <a:pt x="197" y="53"/>
                  </a:cubicBezTo>
                  <a:cubicBezTo>
                    <a:pt x="198" y="53"/>
                    <a:pt x="201" y="52"/>
                    <a:pt x="202" y="53"/>
                  </a:cubicBezTo>
                  <a:cubicBezTo>
                    <a:pt x="202" y="53"/>
                    <a:pt x="201" y="55"/>
                    <a:pt x="202" y="56"/>
                  </a:cubicBezTo>
                  <a:cubicBezTo>
                    <a:pt x="202" y="56"/>
                    <a:pt x="204" y="55"/>
                    <a:pt x="204" y="56"/>
                  </a:cubicBezTo>
                  <a:cubicBezTo>
                    <a:pt x="206" y="58"/>
                    <a:pt x="206" y="62"/>
                    <a:pt x="210" y="61"/>
                  </a:cubicBezTo>
                  <a:cubicBezTo>
                    <a:pt x="210" y="65"/>
                    <a:pt x="213" y="69"/>
                    <a:pt x="214" y="71"/>
                  </a:cubicBezTo>
                  <a:cubicBezTo>
                    <a:pt x="215" y="72"/>
                    <a:pt x="216" y="74"/>
                    <a:pt x="217" y="75"/>
                  </a:cubicBezTo>
                  <a:cubicBezTo>
                    <a:pt x="217" y="76"/>
                    <a:pt x="219" y="75"/>
                    <a:pt x="220" y="75"/>
                  </a:cubicBezTo>
                  <a:cubicBezTo>
                    <a:pt x="220" y="76"/>
                    <a:pt x="219" y="78"/>
                    <a:pt x="220" y="78"/>
                  </a:cubicBezTo>
                  <a:cubicBezTo>
                    <a:pt x="221" y="79"/>
                    <a:pt x="223" y="79"/>
                    <a:pt x="223" y="78"/>
                  </a:cubicBezTo>
                  <a:cubicBezTo>
                    <a:pt x="226" y="81"/>
                    <a:pt x="223" y="85"/>
                    <a:pt x="228" y="84"/>
                  </a:cubicBezTo>
                  <a:cubicBezTo>
                    <a:pt x="225" y="88"/>
                    <a:pt x="229" y="93"/>
                    <a:pt x="230" y="99"/>
                  </a:cubicBezTo>
                  <a:cubicBezTo>
                    <a:pt x="230" y="102"/>
                    <a:pt x="228" y="106"/>
                    <a:pt x="231" y="108"/>
                  </a:cubicBezTo>
                  <a:cubicBezTo>
                    <a:pt x="228" y="110"/>
                    <a:pt x="229" y="112"/>
                    <a:pt x="228" y="117"/>
                  </a:cubicBezTo>
                  <a:cubicBezTo>
                    <a:pt x="228" y="117"/>
                    <a:pt x="226" y="118"/>
                    <a:pt x="227" y="119"/>
                  </a:cubicBezTo>
                  <a:cubicBezTo>
                    <a:pt x="227" y="119"/>
                    <a:pt x="228" y="119"/>
                    <a:pt x="228" y="119"/>
                  </a:cubicBezTo>
                  <a:cubicBezTo>
                    <a:pt x="228" y="119"/>
                    <a:pt x="227" y="122"/>
                    <a:pt x="227" y="123"/>
                  </a:cubicBezTo>
                  <a:cubicBezTo>
                    <a:pt x="227" y="123"/>
                    <a:pt x="224" y="124"/>
                    <a:pt x="224" y="124"/>
                  </a:cubicBezTo>
                  <a:cubicBezTo>
                    <a:pt x="224" y="126"/>
                    <a:pt x="227" y="128"/>
                    <a:pt x="224" y="131"/>
                  </a:cubicBezTo>
                  <a:cubicBezTo>
                    <a:pt x="221" y="131"/>
                    <a:pt x="222" y="135"/>
                    <a:pt x="218" y="134"/>
                  </a:cubicBezTo>
                  <a:cubicBezTo>
                    <a:pt x="219" y="137"/>
                    <a:pt x="218" y="139"/>
                    <a:pt x="216" y="138"/>
                  </a:cubicBezTo>
                  <a:cubicBezTo>
                    <a:pt x="217" y="144"/>
                    <a:pt x="213" y="146"/>
                    <a:pt x="214" y="151"/>
                  </a:cubicBezTo>
                  <a:cubicBezTo>
                    <a:pt x="208" y="150"/>
                    <a:pt x="209" y="156"/>
                    <a:pt x="209" y="159"/>
                  </a:cubicBezTo>
                  <a:cubicBezTo>
                    <a:pt x="207" y="159"/>
                    <a:pt x="204" y="159"/>
                    <a:pt x="204" y="161"/>
                  </a:cubicBezTo>
                  <a:cubicBezTo>
                    <a:pt x="204" y="163"/>
                    <a:pt x="199" y="164"/>
                    <a:pt x="196" y="165"/>
                  </a:cubicBezTo>
                  <a:cubicBezTo>
                    <a:pt x="195" y="166"/>
                    <a:pt x="194" y="167"/>
                    <a:pt x="193" y="168"/>
                  </a:cubicBezTo>
                  <a:cubicBezTo>
                    <a:pt x="192" y="169"/>
                    <a:pt x="190" y="168"/>
                    <a:pt x="190" y="169"/>
                  </a:cubicBezTo>
                  <a:cubicBezTo>
                    <a:pt x="187" y="168"/>
                    <a:pt x="186" y="165"/>
                    <a:pt x="182" y="164"/>
                  </a:cubicBezTo>
                  <a:cubicBezTo>
                    <a:pt x="179" y="162"/>
                    <a:pt x="180" y="166"/>
                    <a:pt x="179" y="167"/>
                  </a:cubicBezTo>
                  <a:cubicBezTo>
                    <a:pt x="176" y="168"/>
                    <a:pt x="171" y="166"/>
                    <a:pt x="169" y="169"/>
                  </a:cubicBezTo>
                  <a:cubicBezTo>
                    <a:pt x="164" y="167"/>
                    <a:pt x="161" y="163"/>
                    <a:pt x="154" y="162"/>
                  </a:cubicBezTo>
                  <a:cubicBezTo>
                    <a:pt x="155" y="160"/>
                    <a:pt x="155" y="159"/>
                    <a:pt x="154" y="155"/>
                  </a:cubicBezTo>
                  <a:cubicBezTo>
                    <a:pt x="154" y="155"/>
                    <a:pt x="153" y="155"/>
                    <a:pt x="152" y="154"/>
                  </a:cubicBezTo>
                  <a:cubicBezTo>
                    <a:pt x="152" y="154"/>
                    <a:pt x="153" y="153"/>
                    <a:pt x="152" y="153"/>
                  </a:cubicBezTo>
                  <a:cubicBezTo>
                    <a:pt x="152" y="151"/>
                    <a:pt x="149" y="150"/>
                    <a:pt x="151" y="150"/>
                  </a:cubicBezTo>
                  <a:cubicBezTo>
                    <a:pt x="150" y="149"/>
                    <a:pt x="145" y="145"/>
                    <a:pt x="144" y="148"/>
                  </a:cubicBezTo>
                  <a:cubicBezTo>
                    <a:pt x="142" y="147"/>
                    <a:pt x="142" y="143"/>
                    <a:pt x="140" y="141"/>
                  </a:cubicBezTo>
                  <a:cubicBezTo>
                    <a:pt x="139" y="138"/>
                    <a:pt x="141" y="138"/>
                    <a:pt x="141" y="136"/>
                  </a:cubicBezTo>
                  <a:cubicBezTo>
                    <a:pt x="140" y="134"/>
                    <a:pt x="139" y="135"/>
                    <a:pt x="134" y="134"/>
                  </a:cubicBezTo>
                  <a:cubicBezTo>
                    <a:pt x="131" y="136"/>
                    <a:pt x="132" y="141"/>
                    <a:pt x="126" y="140"/>
                  </a:cubicBezTo>
                  <a:cubicBezTo>
                    <a:pt x="127" y="134"/>
                    <a:pt x="122" y="136"/>
                    <a:pt x="123" y="130"/>
                  </a:cubicBezTo>
                  <a:cubicBezTo>
                    <a:pt x="120" y="130"/>
                    <a:pt x="119" y="128"/>
                    <a:pt x="115" y="129"/>
                  </a:cubicBezTo>
                  <a:cubicBezTo>
                    <a:pt x="115" y="127"/>
                    <a:pt x="116" y="128"/>
                    <a:pt x="117" y="127"/>
                  </a:cubicBezTo>
                  <a:cubicBezTo>
                    <a:pt x="114" y="123"/>
                    <a:pt x="110" y="127"/>
                    <a:pt x="103" y="126"/>
                  </a:cubicBezTo>
                  <a:cubicBezTo>
                    <a:pt x="99" y="125"/>
                    <a:pt x="95" y="123"/>
                    <a:pt x="91" y="122"/>
                  </a:cubicBezTo>
                  <a:cubicBezTo>
                    <a:pt x="88" y="123"/>
                    <a:pt x="83" y="122"/>
                    <a:pt x="82" y="126"/>
                  </a:cubicBezTo>
                  <a:cubicBezTo>
                    <a:pt x="80" y="126"/>
                    <a:pt x="79" y="126"/>
                    <a:pt x="77" y="126"/>
                  </a:cubicBezTo>
                  <a:cubicBezTo>
                    <a:pt x="75" y="126"/>
                    <a:pt x="76" y="127"/>
                    <a:pt x="75" y="127"/>
                  </a:cubicBezTo>
                  <a:cubicBezTo>
                    <a:pt x="73" y="128"/>
                    <a:pt x="74" y="125"/>
                    <a:pt x="71" y="129"/>
                  </a:cubicBezTo>
                  <a:cubicBezTo>
                    <a:pt x="71" y="129"/>
                    <a:pt x="69" y="130"/>
                    <a:pt x="70" y="131"/>
                  </a:cubicBezTo>
                  <a:cubicBezTo>
                    <a:pt x="68" y="129"/>
                    <a:pt x="67" y="127"/>
                    <a:pt x="67" y="133"/>
                  </a:cubicBezTo>
                  <a:cubicBezTo>
                    <a:pt x="66" y="133"/>
                    <a:pt x="66" y="131"/>
                    <a:pt x="64" y="131"/>
                  </a:cubicBezTo>
                  <a:cubicBezTo>
                    <a:pt x="62" y="131"/>
                    <a:pt x="64" y="133"/>
                    <a:pt x="64" y="133"/>
                  </a:cubicBezTo>
                  <a:cubicBezTo>
                    <a:pt x="62" y="136"/>
                    <a:pt x="58" y="134"/>
                    <a:pt x="57" y="138"/>
                  </a:cubicBezTo>
                  <a:cubicBezTo>
                    <a:pt x="53" y="136"/>
                    <a:pt x="45" y="138"/>
                    <a:pt x="39" y="137"/>
                  </a:cubicBezTo>
                  <a:cubicBezTo>
                    <a:pt x="37" y="137"/>
                    <a:pt x="38" y="139"/>
                    <a:pt x="37" y="140"/>
                  </a:cubicBezTo>
                  <a:cubicBezTo>
                    <a:pt x="37" y="140"/>
                    <a:pt x="35" y="140"/>
                    <a:pt x="35" y="140"/>
                  </a:cubicBezTo>
                  <a:cubicBezTo>
                    <a:pt x="33" y="140"/>
                    <a:pt x="32" y="141"/>
                    <a:pt x="30" y="141"/>
                  </a:cubicBezTo>
                  <a:cubicBezTo>
                    <a:pt x="26" y="142"/>
                    <a:pt x="19" y="145"/>
                    <a:pt x="11" y="144"/>
                  </a:cubicBezTo>
                  <a:cubicBezTo>
                    <a:pt x="12" y="141"/>
                    <a:pt x="11" y="136"/>
                    <a:pt x="15" y="136"/>
                  </a:cubicBezTo>
                  <a:cubicBezTo>
                    <a:pt x="14" y="134"/>
                    <a:pt x="17" y="129"/>
                    <a:pt x="14" y="129"/>
                  </a:cubicBezTo>
                  <a:cubicBezTo>
                    <a:pt x="10" y="128"/>
                    <a:pt x="15" y="127"/>
                    <a:pt x="14" y="123"/>
                  </a:cubicBezTo>
                  <a:cubicBezTo>
                    <a:pt x="12" y="120"/>
                    <a:pt x="12" y="126"/>
                    <a:pt x="11" y="120"/>
                  </a:cubicBezTo>
                  <a:cubicBezTo>
                    <a:pt x="11" y="120"/>
                    <a:pt x="11" y="118"/>
                    <a:pt x="11" y="117"/>
                  </a:cubicBezTo>
                  <a:cubicBezTo>
                    <a:pt x="9" y="116"/>
                    <a:pt x="11" y="117"/>
                    <a:pt x="11" y="115"/>
                  </a:cubicBezTo>
                  <a:cubicBezTo>
                    <a:pt x="10" y="112"/>
                    <a:pt x="7" y="109"/>
                    <a:pt x="9" y="108"/>
                  </a:cubicBezTo>
                  <a:cubicBezTo>
                    <a:pt x="10" y="106"/>
                    <a:pt x="7" y="107"/>
                    <a:pt x="7" y="106"/>
                  </a:cubicBezTo>
                  <a:cubicBezTo>
                    <a:pt x="6" y="106"/>
                    <a:pt x="7" y="104"/>
                    <a:pt x="7" y="103"/>
                  </a:cubicBezTo>
                  <a:cubicBezTo>
                    <a:pt x="7" y="103"/>
                    <a:pt x="5" y="99"/>
                    <a:pt x="5" y="99"/>
                  </a:cubicBezTo>
                  <a:cubicBezTo>
                    <a:pt x="3" y="98"/>
                    <a:pt x="6" y="99"/>
                    <a:pt x="5" y="96"/>
                  </a:cubicBezTo>
                  <a:cubicBezTo>
                    <a:pt x="5" y="94"/>
                    <a:pt x="2" y="94"/>
                    <a:pt x="2" y="91"/>
                  </a:cubicBezTo>
                  <a:cubicBezTo>
                    <a:pt x="6" y="91"/>
                    <a:pt x="4" y="86"/>
                    <a:pt x="7" y="85"/>
                  </a:cubicBezTo>
                  <a:cubicBezTo>
                    <a:pt x="7" y="83"/>
                    <a:pt x="4" y="84"/>
                    <a:pt x="4" y="84"/>
                  </a:cubicBezTo>
                  <a:cubicBezTo>
                    <a:pt x="3" y="82"/>
                    <a:pt x="5" y="79"/>
                    <a:pt x="1" y="80"/>
                  </a:cubicBezTo>
                  <a:cubicBezTo>
                    <a:pt x="0" y="73"/>
                    <a:pt x="3" y="71"/>
                    <a:pt x="4" y="66"/>
                  </a:cubicBezTo>
                  <a:cubicBezTo>
                    <a:pt x="5" y="68"/>
                    <a:pt x="11" y="66"/>
                    <a:pt x="11" y="63"/>
                  </a:cubicBezTo>
                  <a:cubicBezTo>
                    <a:pt x="11" y="60"/>
                    <a:pt x="20" y="62"/>
                    <a:pt x="19" y="56"/>
                  </a:cubicBezTo>
                  <a:cubicBezTo>
                    <a:pt x="27" y="57"/>
                    <a:pt x="31" y="53"/>
                    <a:pt x="37" y="53"/>
                  </a:cubicBezTo>
                  <a:cubicBezTo>
                    <a:pt x="39" y="53"/>
                    <a:pt x="38" y="51"/>
                    <a:pt x="37" y="52"/>
                  </a:cubicBezTo>
                  <a:cubicBezTo>
                    <a:pt x="40" y="49"/>
                    <a:pt x="44" y="51"/>
                    <a:pt x="44" y="46"/>
                  </a:cubicBezTo>
                  <a:cubicBezTo>
                    <a:pt x="46" y="46"/>
                    <a:pt x="46" y="47"/>
                    <a:pt x="47" y="47"/>
                  </a:cubicBezTo>
                  <a:cubicBezTo>
                    <a:pt x="51" y="48"/>
                    <a:pt x="46" y="41"/>
                    <a:pt x="51" y="43"/>
                  </a:cubicBezTo>
                  <a:cubicBezTo>
                    <a:pt x="50" y="37"/>
                    <a:pt x="51" y="38"/>
                    <a:pt x="51" y="32"/>
                  </a:cubicBezTo>
                  <a:cubicBezTo>
                    <a:pt x="55" y="32"/>
                    <a:pt x="57" y="34"/>
                    <a:pt x="60" y="35"/>
                  </a:cubicBezTo>
                  <a:cubicBezTo>
                    <a:pt x="61" y="34"/>
                    <a:pt x="61" y="31"/>
                    <a:pt x="64" y="32"/>
                  </a:cubicBezTo>
                  <a:cubicBezTo>
                    <a:pt x="62" y="29"/>
                    <a:pt x="68" y="27"/>
                    <a:pt x="64" y="26"/>
                  </a:cubicBezTo>
                  <a:cubicBezTo>
                    <a:pt x="65" y="25"/>
                    <a:pt x="67" y="25"/>
                    <a:pt x="67" y="22"/>
                  </a:cubicBezTo>
                  <a:cubicBezTo>
                    <a:pt x="71" y="23"/>
                    <a:pt x="69" y="17"/>
                    <a:pt x="74" y="19"/>
                  </a:cubicBezTo>
                  <a:cubicBezTo>
                    <a:pt x="75" y="18"/>
                    <a:pt x="77" y="16"/>
                    <a:pt x="78" y="15"/>
                  </a:cubicBezTo>
                  <a:cubicBezTo>
                    <a:pt x="80" y="16"/>
                    <a:pt x="82" y="17"/>
                    <a:pt x="85" y="16"/>
                  </a:cubicBezTo>
                  <a:cubicBezTo>
                    <a:pt x="82" y="19"/>
                    <a:pt x="86" y="18"/>
                    <a:pt x="87" y="19"/>
                  </a:cubicBezTo>
                  <a:cubicBezTo>
                    <a:pt x="87" y="19"/>
                    <a:pt x="86" y="21"/>
                    <a:pt x="87" y="21"/>
                  </a:cubicBezTo>
                  <a:cubicBezTo>
                    <a:pt x="87" y="21"/>
                    <a:pt x="89" y="20"/>
                    <a:pt x="89" y="21"/>
                  </a:cubicBezTo>
                  <a:cubicBezTo>
                    <a:pt x="90" y="21"/>
                    <a:pt x="91" y="25"/>
                    <a:pt x="95" y="23"/>
                  </a:cubicBezTo>
                  <a:cubicBezTo>
                    <a:pt x="97" y="24"/>
                    <a:pt x="96" y="16"/>
                    <a:pt x="92" y="18"/>
                  </a:cubicBezTo>
                  <a:cubicBezTo>
                    <a:pt x="93" y="16"/>
                    <a:pt x="95" y="16"/>
                    <a:pt x="96" y="15"/>
                  </a:cubicBezTo>
                  <a:cubicBezTo>
                    <a:pt x="97" y="11"/>
                    <a:pt x="98" y="10"/>
                    <a:pt x="102" y="9"/>
                  </a:cubicBezTo>
                  <a:cubicBezTo>
                    <a:pt x="102" y="6"/>
                    <a:pt x="103" y="5"/>
                    <a:pt x="106" y="5"/>
                  </a:cubicBezTo>
                  <a:cubicBezTo>
                    <a:pt x="104" y="9"/>
                    <a:pt x="105" y="7"/>
                    <a:pt x="109" y="7"/>
                  </a:cubicBezTo>
                  <a:cubicBezTo>
                    <a:pt x="115" y="0"/>
                    <a:pt x="126" y="7"/>
                    <a:pt x="134" y="7"/>
                  </a:cubicBezTo>
                </a:path>
              </a:pathLst>
            </a:custGeom>
            <a:grpFill/>
            <a:ln>
              <a:noFill/>
            </a:ln>
          </p:spPr>
          <p:txBody>
            <a:bodyPr/>
            <a:lstStyle/>
            <a:p>
              <a:pPr defTabSz="1228090">
                <a:defRPr/>
              </a:pPr>
              <a:endParaRPr lang="zh-CN" altLang="en-US">
                <a:latin typeface="+mn-lt"/>
                <a:ea typeface="+mn-ea"/>
              </a:endParaRPr>
            </a:p>
          </p:txBody>
        </p:sp>
      </p:grpSp>
      <p:sp>
        <p:nvSpPr>
          <p:cNvPr id="114" name="流程图: 联系 8"/>
          <p:cNvSpPr/>
          <p:nvPr/>
        </p:nvSpPr>
        <p:spPr>
          <a:xfrm>
            <a:off x="6550698" y="4098768"/>
            <a:ext cx="634917" cy="944033"/>
          </a:xfrm>
          <a:custGeom>
            <a:avLst/>
            <a:gdLst/>
            <a:ahLst/>
            <a:cxnLst/>
            <a:rect l="l" t="t" r="r" b="b"/>
            <a:pathLst>
              <a:path w="1060450" h="1577190">
                <a:moveTo>
                  <a:pt x="734308" y="335078"/>
                </a:moveTo>
                <a:lnTo>
                  <a:pt x="613875" y="450848"/>
                </a:lnTo>
                <a:lnTo>
                  <a:pt x="457338" y="450848"/>
                </a:lnTo>
                <a:lnTo>
                  <a:pt x="336906" y="335079"/>
                </a:lnTo>
                <a:lnTo>
                  <a:pt x="305222" y="368039"/>
                </a:lnTo>
                <a:lnTo>
                  <a:pt x="457200" y="514131"/>
                </a:lnTo>
                <a:lnTo>
                  <a:pt x="457200" y="665162"/>
                </a:lnTo>
                <a:lnTo>
                  <a:pt x="461963" y="665162"/>
                </a:lnTo>
                <a:lnTo>
                  <a:pt x="461963" y="943530"/>
                </a:lnTo>
                <a:cubicBezTo>
                  <a:pt x="461963" y="959443"/>
                  <a:pt x="474863" y="972343"/>
                  <a:pt x="490776" y="972343"/>
                </a:cubicBezTo>
                <a:cubicBezTo>
                  <a:pt x="506689" y="972343"/>
                  <a:pt x="519589" y="959443"/>
                  <a:pt x="519589" y="943530"/>
                </a:cubicBezTo>
                <a:lnTo>
                  <a:pt x="519589" y="665162"/>
                </a:lnTo>
                <a:lnTo>
                  <a:pt x="554832" y="665162"/>
                </a:lnTo>
                <a:lnTo>
                  <a:pt x="554832" y="943530"/>
                </a:lnTo>
                <a:cubicBezTo>
                  <a:pt x="554832" y="959443"/>
                  <a:pt x="567732" y="972343"/>
                  <a:pt x="583645" y="972343"/>
                </a:cubicBezTo>
                <a:cubicBezTo>
                  <a:pt x="599558" y="972343"/>
                  <a:pt x="612458" y="959443"/>
                  <a:pt x="612458" y="943530"/>
                </a:cubicBezTo>
                <a:lnTo>
                  <a:pt x="612458" y="665162"/>
                </a:lnTo>
                <a:lnTo>
                  <a:pt x="614362" y="665162"/>
                </a:lnTo>
                <a:lnTo>
                  <a:pt x="614362" y="513796"/>
                </a:lnTo>
                <a:lnTo>
                  <a:pt x="765992" y="368038"/>
                </a:lnTo>
                <a:close/>
                <a:moveTo>
                  <a:pt x="539524" y="302757"/>
                </a:moveTo>
                <a:cubicBezTo>
                  <a:pt x="507836" y="302757"/>
                  <a:pt x="482147" y="328446"/>
                  <a:pt x="482147" y="360134"/>
                </a:cubicBezTo>
                <a:cubicBezTo>
                  <a:pt x="482147" y="391822"/>
                  <a:pt x="507836" y="417511"/>
                  <a:pt x="539524" y="417511"/>
                </a:cubicBezTo>
                <a:cubicBezTo>
                  <a:pt x="571212" y="417511"/>
                  <a:pt x="596901" y="391822"/>
                  <a:pt x="596901" y="360134"/>
                </a:cubicBezTo>
                <a:cubicBezTo>
                  <a:pt x="596901" y="328446"/>
                  <a:pt x="571212" y="302757"/>
                  <a:pt x="539524" y="302757"/>
                </a:cubicBezTo>
                <a:close/>
                <a:moveTo>
                  <a:pt x="530225" y="0"/>
                </a:moveTo>
                <a:cubicBezTo>
                  <a:pt x="823060" y="0"/>
                  <a:pt x="1060450" y="237390"/>
                  <a:pt x="1060450" y="530225"/>
                </a:cubicBezTo>
                <a:cubicBezTo>
                  <a:pt x="1060450" y="623814"/>
                  <a:pt x="1036203" y="711739"/>
                  <a:pt x="991505" y="786867"/>
                </a:cubicBezTo>
                <a:cubicBezTo>
                  <a:pt x="986896" y="797848"/>
                  <a:pt x="980778" y="808487"/>
                  <a:pt x="974005" y="819109"/>
                </a:cubicBezTo>
                <a:cubicBezTo>
                  <a:pt x="971394" y="824510"/>
                  <a:pt x="968062" y="829435"/>
                  <a:pt x="963990" y="833838"/>
                </a:cubicBezTo>
                <a:cubicBezTo>
                  <a:pt x="930875" y="885676"/>
                  <a:pt x="886613" y="938225"/>
                  <a:pt x="840383" y="984455"/>
                </a:cubicBezTo>
                <a:cubicBezTo>
                  <a:pt x="667147" y="1168274"/>
                  <a:pt x="592334" y="1361619"/>
                  <a:pt x="536574" y="1577190"/>
                </a:cubicBezTo>
                <a:cubicBezTo>
                  <a:pt x="453295" y="1380671"/>
                  <a:pt x="392243" y="1203201"/>
                  <a:pt x="267689" y="1035256"/>
                </a:cubicBezTo>
                <a:cubicBezTo>
                  <a:pt x="174316" y="941883"/>
                  <a:pt x="72008" y="838967"/>
                  <a:pt x="53924" y="759192"/>
                </a:cubicBezTo>
                <a:cubicBezTo>
                  <a:pt x="18761" y="690487"/>
                  <a:pt x="0" y="612547"/>
                  <a:pt x="0" y="530225"/>
                </a:cubicBezTo>
                <a:cubicBezTo>
                  <a:pt x="0" y="237390"/>
                  <a:pt x="237390" y="0"/>
                  <a:pt x="530225"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anchor="ctr"/>
          <a:lstStyle/>
          <a:p>
            <a:pPr algn="ctr" defTabSz="1228090">
              <a:defRPr/>
            </a:pPr>
            <a:endParaRPr lang="zh-CN" altLang="en-US"/>
          </a:p>
        </p:txBody>
      </p:sp>
      <p:sp>
        <p:nvSpPr>
          <p:cNvPr id="115" name="流程图: 联系 8"/>
          <p:cNvSpPr/>
          <p:nvPr/>
        </p:nvSpPr>
        <p:spPr>
          <a:xfrm>
            <a:off x="5630067" y="2424483"/>
            <a:ext cx="634917" cy="946151"/>
          </a:xfrm>
          <a:custGeom>
            <a:avLst/>
            <a:gdLst/>
            <a:ahLst/>
            <a:cxnLst/>
            <a:rect l="l" t="t" r="r" b="b"/>
            <a:pathLst>
              <a:path w="1060450" h="1577190">
                <a:moveTo>
                  <a:pt x="734308" y="335078"/>
                </a:moveTo>
                <a:lnTo>
                  <a:pt x="613875" y="450848"/>
                </a:lnTo>
                <a:lnTo>
                  <a:pt x="457338" y="450848"/>
                </a:lnTo>
                <a:lnTo>
                  <a:pt x="336906" y="335079"/>
                </a:lnTo>
                <a:lnTo>
                  <a:pt x="305222" y="368039"/>
                </a:lnTo>
                <a:lnTo>
                  <a:pt x="457200" y="514131"/>
                </a:lnTo>
                <a:lnTo>
                  <a:pt x="457200" y="665162"/>
                </a:lnTo>
                <a:lnTo>
                  <a:pt x="461963" y="665162"/>
                </a:lnTo>
                <a:lnTo>
                  <a:pt x="461963" y="943530"/>
                </a:lnTo>
                <a:cubicBezTo>
                  <a:pt x="461963" y="959443"/>
                  <a:pt x="474863" y="972343"/>
                  <a:pt x="490776" y="972343"/>
                </a:cubicBezTo>
                <a:cubicBezTo>
                  <a:pt x="506689" y="972343"/>
                  <a:pt x="519589" y="959443"/>
                  <a:pt x="519589" y="943530"/>
                </a:cubicBezTo>
                <a:lnTo>
                  <a:pt x="519589" y="665162"/>
                </a:lnTo>
                <a:lnTo>
                  <a:pt x="554832" y="665162"/>
                </a:lnTo>
                <a:lnTo>
                  <a:pt x="554832" y="943530"/>
                </a:lnTo>
                <a:cubicBezTo>
                  <a:pt x="554832" y="959443"/>
                  <a:pt x="567732" y="972343"/>
                  <a:pt x="583645" y="972343"/>
                </a:cubicBezTo>
                <a:cubicBezTo>
                  <a:pt x="599558" y="972343"/>
                  <a:pt x="612458" y="959443"/>
                  <a:pt x="612458" y="943530"/>
                </a:cubicBezTo>
                <a:lnTo>
                  <a:pt x="612458" y="665162"/>
                </a:lnTo>
                <a:lnTo>
                  <a:pt x="614362" y="665162"/>
                </a:lnTo>
                <a:lnTo>
                  <a:pt x="614362" y="513796"/>
                </a:lnTo>
                <a:lnTo>
                  <a:pt x="765992" y="368038"/>
                </a:lnTo>
                <a:close/>
                <a:moveTo>
                  <a:pt x="539524" y="302757"/>
                </a:moveTo>
                <a:cubicBezTo>
                  <a:pt x="507836" y="302757"/>
                  <a:pt x="482147" y="328446"/>
                  <a:pt x="482147" y="360134"/>
                </a:cubicBezTo>
                <a:cubicBezTo>
                  <a:pt x="482147" y="391822"/>
                  <a:pt x="507836" y="417511"/>
                  <a:pt x="539524" y="417511"/>
                </a:cubicBezTo>
                <a:cubicBezTo>
                  <a:pt x="571212" y="417511"/>
                  <a:pt x="596901" y="391822"/>
                  <a:pt x="596901" y="360134"/>
                </a:cubicBezTo>
                <a:cubicBezTo>
                  <a:pt x="596901" y="328446"/>
                  <a:pt x="571212" y="302757"/>
                  <a:pt x="539524" y="302757"/>
                </a:cubicBezTo>
                <a:close/>
                <a:moveTo>
                  <a:pt x="530225" y="0"/>
                </a:moveTo>
                <a:cubicBezTo>
                  <a:pt x="823060" y="0"/>
                  <a:pt x="1060450" y="237390"/>
                  <a:pt x="1060450" y="530225"/>
                </a:cubicBezTo>
                <a:cubicBezTo>
                  <a:pt x="1060450" y="623814"/>
                  <a:pt x="1036203" y="711739"/>
                  <a:pt x="991505" y="786867"/>
                </a:cubicBezTo>
                <a:cubicBezTo>
                  <a:pt x="986896" y="797848"/>
                  <a:pt x="980778" y="808487"/>
                  <a:pt x="974005" y="819109"/>
                </a:cubicBezTo>
                <a:cubicBezTo>
                  <a:pt x="971394" y="824510"/>
                  <a:pt x="968062" y="829435"/>
                  <a:pt x="963990" y="833838"/>
                </a:cubicBezTo>
                <a:cubicBezTo>
                  <a:pt x="930875" y="885676"/>
                  <a:pt x="886613" y="938225"/>
                  <a:pt x="840383" y="984455"/>
                </a:cubicBezTo>
                <a:cubicBezTo>
                  <a:pt x="667147" y="1168274"/>
                  <a:pt x="592334" y="1361619"/>
                  <a:pt x="536574" y="1577190"/>
                </a:cubicBezTo>
                <a:cubicBezTo>
                  <a:pt x="453295" y="1380671"/>
                  <a:pt x="392243" y="1203201"/>
                  <a:pt x="267689" y="1035256"/>
                </a:cubicBezTo>
                <a:cubicBezTo>
                  <a:pt x="174316" y="941883"/>
                  <a:pt x="72008" y="838967"/>
                  <a:pt x="53924" y="759192"/>
                </a:cubicBezTo>
                <a:cubicBezTo>
                  <a:pt x="18761" y="690487"/>
                  <a:pt x="0" y="612547"/>
                  <a:pt x="0" y="530225"/>
                </a:cubicBezTo>
                <a:cubicBezTo>
                  <a:pt x="0" y="237390"/>
                  <a:pt x="237390" y="0"/>
                  <a:pt x="53022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anchor="ctr"/>
          <a:lstStyle/>
          <a:p>
            <a:pPr algn="ctr" defTabSz="1228090">
              <a:defRPr/>
            </a:pPr>
            <a:endParaRPr lang="zh-CN" altLang="en-US"/>
          </a:p>
        </p:txBody>
      </p:sp>
      <p:sp>
        <p:nvSpPr>
          <p:cNvPr id="116" name="流程图: 联系 8"/>
          <p:cNvSpPr/>
          <p:nvPr/>
        </p:nvSpPr>
        <p:spPr>
          <a:xfrm>
            <a:off x="3977166" y="2255150"/>
            <a:ext cx="634917" cy="944033"/>
          </a:xfrm>
          <a:custGeom>
            <a:avLst/>
            <a:gdLst/>
            <a:ahLst/>
            <a:cxnLst/>
            <a:rect l="l" t="t" r="r" b="b"/>
            <a:pathLst>
              <a:path w="1060450" h="1577190">
                <a:moveTo>
                  <a:pt x="734308" y="335078"/>
                </a:moveTo>
                <a:lnTo>
                  <a:pt x="613875" y="450848"/>
                </a:lnTo>
                <a:lnTo>
                  <a:pt x="457338" y="450848"/>
                </a:lnTo>
                <a:lnTo>
                  <a:pt x="336906" y="335079"/>
                </a:lnTo>
                <a:lnTo>
                  <a:pt x="305222" y="368039"/>
                </a:lnTo>
                <a:lnTo>
                  <a:pt x="457200" y="514131"/>
                </a:lnTo>
                <a:lnTo>
                  <a:pt x="457200" y="665162"/>
                </a:lnTo>
                <a:lnTo>
                  <a:pt x="461963" y="665162"/>
                </a:lnTo>
                <a:lnTo>
                  <a:pt x="461963" y="943530"/>
                </a:lnTo>
                <a:cubicBezTo>
                  <a:pt x="461963" y="959443"/>
                  <a:pt x="474863" y="972343"/>
                  <a:pt x="490776" y="972343"/>
                </a:cubicBezTo>
                <a:cubicBezTo>
                  <a:pt x="506689" y="972343"/>
                  <a:pt x="519589" y="959443"/>
                  <a:pt x="519589" y="943530"/>
                </a:cubicBezTo>
                <a:lnTo>
                  <a:pt x="519589" y="665162"/>
                </a:lnTo>
                <a:lnTo>
                  <a:pt x="554832" y="665162"/>
                </a:lnTo>
                <a:lnTo>
                  <a:pt x="554832" y="943530"/>
                </a:lnTo>
                <a:cubicBezTo>
                  <a:pt x="554832" y="959443"/>
                  <a:pt x="567732" y="972343"/>
                  <a:pt x="583645" y="972343"/>
                </a:cubicBezTo>
                <a:cubicBezTo>
                  <a:pt x="599558" y="972343"/>
                  <a:pt x="612458" y="959443"/>
                  <a:pt x="612458" y="943530"/>
                </a:cubicBezTo>
                <a:lnTo>
                  <a:pt x="612458" y="665162"/>
                </a:lnTo>
                <a:lnTo>
                  <a:pt x="614362" y="665162"/>
                </a:lnTo>
                <a:lnTo>
                  <a:pt x="614362" y="513796"/>
                </a:lnTo>
                <a:lnTo>
                  <a:pt x="765992" y="368038"/>
                </a:lnTo>
                <a:close/>
                <a:moveTo>
                  <a:pt x="539524" y="302757"/>
                </a:moveTo>
                <a:cubicBezTo>
                  <a:pt x="507836" y="302757"/>
                  <a:pt x="482147" y="328446"/>
                  <a:pt x="482147" y="360134"/>
                </a:cubicBezTo>
                <a:cubicBezTo>
                  <a:pt x="482147" y="391822"/>
                  <a:pt x="507836" y="417511"/>
                  <a:pt x="539524" y="417511"/>
                </a:cubicBezTo>
                <a:cubicBezTo>
                  <a:pt x="571212" y="417511"/>
                  <a:pt x="596901" y="391822"/>
                  <a:pt x="596901" y="360134"/>
                </a:cubicBezTo>
                <a:cubicBezTo>
                  <a:pt x="596901" y="328446"/>
                  <a:pt x="571212" y="302757"/>
                  <a:pt x="539524" y="302757"/>
                </a:cubicBezTo>
                <a:close/>
                <a:moveTo>
                  <a:pt x="530225" y="0"/>
                </a:moveTo>
                <a:cubicBezTo>
                  <a:pt x="823060" y="0"/>
                  <a:pt x="1060450" y="237390"/>
                  <a:pt x="1060450" y="530225"/>
                </a:cubicBezTo>
                <a:cubicBezTo>
                  <a:pt x="1060450" y="623814"/>
                  <a:pt x="1036203" y="711739"/>
                  <a:pt x="991505" y="786867"/>
                </a:cubicBezTo>
                <a:cubicBezTo>
                  <a:pt x="986896" y="797848"/>
                  <a:pt x="980778" y="808487"/>
                  <a:pt x="974005" y="819109"/>
                </a:cubicBezTo>
                <a:cubicBezTo>
                  <a:pt x="971394" y="824510"/>
                  <a:pt x="968062" y="829435"/>
                  <a:pt x="963990" y="833838"/>
                </a:cubicBezTo>
                <a:cubicBezTo>
                  <a:pt x="930875" y="885676"/>
                  <a:pt x="886613" y="938225"/>
                  <a:pt x="840383" y="984455"/>
                </a:cubicBezTo>
                <a:cubicBezTo>
                  <a:pt x="667147" y="1168274"/>
                  <a:pt x="592334" y="1361619"/>
                  <a:pt x="536574" y="1577190"/>
                </a:cubicBezTo>
                <a:cubicBezTo>
                  <a:pt x="453295" y="1380671"/>
                  <a:pt x="392243" y="1203201"/>
                  <a:pt x="267689" y="1035256"/>
                </a:cubicBezTo>
                <a:cubicBezTo>
                  <a:pt x="174316" y="941883"/>
                  <a:pt x="72008" y="838967"/>
                  <a:pt x="53924" y="759192"/>
                </a:cubicBezTo>
                <a:cubicBezTo>
                  <a:pt x="18761" y="690487"/>
                  <a:pt x="0" y="612547"/>
                  <a:pt x="0" y="530225"/>
                </a:cubicBezTo>
                <a:cubicBezTo>
                  <a:pt x="0" y="237390"/>
                  <a:pt x="237390" y="0"/>
                  <a:pt x="53022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anchor="ctr"/>
          <a:lstStyle/>
          <a:p>
            <a:pPr algn="ctr" defTabSz="1228090">
              <a:defRPr/>
            </a:pPr>
            <a:endParaRPr lang="zh-CN" altLang="en-US"/>
          </a:p>
        </p:txBody>
      </p:sp>
      <p:sp>
        <p:nvSpPr>
          <p:cNvPr id="117" name="流程图: 联系 8"/>
          <p:cNvSpPr/>
          <p:nvPr/>
        </p:nvSpPr>
        <p:spPr>
          <a:xfrm>
            <a:off x="1276651" y="1855101"/>
            <a:ext cx="634917" cy="944033"/>
          </a:xfrm>
          <a:custGeom>
            <a:avLst/>
            <a:gdLst/>
            <a:ahLst/>
            <a:cxnLst/>
            <a:rect l="l" t="t" r="r" b="b"/>
            <a:pathLst>
              <a:path w="1060450" h="1577190">
                <a:moveTo>
                  <a:pt x="734308" y="335078"/>
                </a:moveTo>
                <a:lnTo>
                  <a:pt x="613875" y="450848"/>
                </a:lnTo>
                <a:lnTo>
                  <a:pt x="457338" y="450848"/>
                </a:lnTo>
                <a:lnTo>
                  <a:pt x="336906" y="335079"/>
                </a:lnTo>
                <a:lnTo>
                  <a:pt x="305222" y="368039"/>
                </a:lnTo>
                <a:lnTo>
                  <a:pt x="457200" y="514131"/>
                </a:lnTo>
                <a:lnTo>
                  <a:pt x="457200" y="665162"/>
                </a:lnTo>
                <a:lnTo>
                  <a:pt x="461963" y="665162"/>
                </a:lnTo>
                <a:lnTo>
                  <a:pt x="461963" y="943530"/>
                </a:lnTo>
                <a:cubicBezTo>
                  <a:pt x="461963" y="959443"/>
                  <a:pt x="474863" y="972343"/>
                  <a:pt x="490776" y="972343"/>
                </a:cubicBezTo>
                <a:cubicBezTo>
                  <a:pt x="506689" y="972343"/>
                  <a:pt x="519589" y="959443"/>
                  <a:pt x="519589" y="943530"/>
                </a:cubicBezTo>
                <a:lnTo>
                  <a:pt x="519589" y="665162"/>
                </a:lnTo>
                <a:lnTo>
                  <a:pt x="554832" y="665162"/>
                </a:lnTo>
                <a:lnTo>
                  <a:pt x="554832" y="943530"/>
                </a:lnTo>
                <a:cubicBezTo>
                  <a:pt x="554832" y="959443"/>
                  <a:pt x="567732" y="972343"/>
                  <a:pt x="583645" y="972343"/>
                </a:cubicBezTo>
                <a:cubicBezTo>
                  <a:pt x="599558" y="972343"/>
                  <a:pt x="612458" y="959443"/>
                  <a:pt x="612458" y="943530"/>
                </a:cubicBezTo>
                <a:lnTo>
                  <a:pt x="612458" y="665162"/>
                </a:lnTo>
                <a:lnTo>
                  <a:pt x="614362" y="665162"/>
                </a:lnTo>
                <a:lnTo>
                  <a:pt x="614362" y="513796"/>
                </a:lnTo>
                <a:lnTo>
                  <a:pt x="765992" y="368038"/>
                </a:lnTo>
                <a:close/>
                <a:moveTo>
                  <a:pt x="539524" y="302757"/>
                </a:moveTo>
                <a:cubicBezTo>
                  <a:pt x="507836" y="302757"/>
                  <a:pt x="482147" y="328446"/>
                  <a:pt x="482147" y="360134"/>
                </a:cubicBezTo>
                <a:cubicBezTo>
                  <a:pt x="482147" y="391822"/>
                  <a:pt x="507836" y="417511"/>
                  <a:pt x="539524" y="417511"/>
                </a:cubicBezTo>
                <a:cubicBezTo>
                  <a:pt x="571212" y="417511"/>
                  <a:pt x="596901" y="391822"/>
                  <a:pt x="596901" y="360134"/>
                </a:cubicBezTo>
                <a:cubicBezTo>
                  <a:pt x="596901" y="328446"/>
                  <a:pt x="571212" y="302757"/>
                  <a:pt x="539524" y="302757"/>
                </a:cubicBezTo>
                <a:close/>
                <a:moveTo>
                  <a:pt x="530225" y="0"/>
                </a:moveTo>
                <a:cubicBezTo>
                  <a:pt x="823060" y="0"/>
                  <a:pt x="1060450" y="237390"/>
                  <a:pt x="1060450" y="530225"/>
                </a:cubicBezTo>
                <a:cubicBezTo>
                  <a:pt x="1060450" y="623814"/>
                  <a:pt x="1036203" y="711739"/>
                  <a:pt x="991505" y="786867"/>
                </a:cubicBezTo>
                <a:cubicBezTo>
                  <a:pt x="986896" y="797848"/>
                  <a:pt x="980778" y="808487"/>
                  <a:pt x="974005" y="819109"/>
                </a:cubicBezTo>
                <a:cubicBezTo>
                  <a:pt x="971394" y="824510"/>
                  <a:pt x="968062" y="829435"/>
                  <a:pt x="963990" y="833838"/>
                </a:cubicBezTo>
                <a:cubicBezTo>
                  <a:pt x="930875" y="885676"/>
                  <a:pt x="886613" y="938225"/>
                  <a:pt x="840383" y="984455"/>
                </a:cubicBezTo>
                <a:cubicBezTo>
                  <a:pt x="667147" y="1168274"/>
                  <a:pt x="592334" y="1361619"/>
                  <a:pt x="536574" y="1577190"/>
                </a:cubicBezTo>
                <a:cubicBezTo>
                  <a:pt x="453295" y="1380671"/>
                  <a:pt x="392243" y="1203201"/>
                  <a:pt x="267689" y="1035256"/>
                </a:cubicBezTo>
                <a:cubicBezTo>
                  <a:pt x="174316" y="941883"/>
                  <a:pt x="72008" y="838967"/>
                  <a:pt x="53924" y="759192"/>
                </a:cubicBezTo>
                <a:cubicBezTo>
                  <a:pt x="18761" y="690487"/>
                  <a:pt x="0" y="612547"/>
                  <a:pt x="0" y="530225"/>
                </a:cubicBezTo>
                <a:cubicBezTo>
                  <a:pt x="0" y="237390"/>
                  <a:pt x="237390" y="0"/>
                  <a:pt x="530225"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anchor="ctr"/>
          <a:lstStyle/>
          <a:p>
            <a:pPr algn="ctr" defTabSz="1228090">
              <a:defRPr/>
            </a:pPr>
            <a:endParaRPr lang="zh-CN" altLang="en-US"/>
          </a:p>
        </p:txBody>
      </p:sp>
      <p:sp>
        <p:nvSpPr>
          <p:cNvPr id="123" name="矩形 122"/>
          <p:cNvSpPr/>
          <p:nvPr/>
        </p:nvSpPr>
        <p:spPr>
          <a:xfrm>
            <a:off x="8123337" y="1796820"/>
            <a:ext cx="1951792" cy="415486"/>
          </a:xfrm>
          <a:prstGeom prst="rect">
            <a:avLst/>
          </a:prstGeom>
        </p:spPr>
        <p:txBody>
          <a:bodyPr wrap="none" lIns="121908" tIns="60954" rIns="121908" bIns="60954">
            <a:spAutoFit/>
          </a:bodyPr>
          <a:lstStyle/>
          <a:p>
            <a:r>
              <a:rPr lang="zh-CN" altLang="en-US" sz="1900" b="1" dirty="0">
                <a:solidFill>
                  <a:schemeClr val="tx1">
                    <a:lumMod val="50000"/>
                    <a:lumOff val="50000"/>
                  </a:schemeClr>
                </a:solidFill>
                <a:latin typeface="微软雅黑" panose="020B0503020204020204" charset="-122"/>
                <a:ea typeface="微软雅黑" panose="020B0503020204020204" charset="-122"/>
              </a:rPr>
              <a:t>单击添加标题一</a:t>
            </a:r>
          </a:p>
        </p:txBody>
      </p:sp>
      <p:sp>
        <p:nvSpPr>
          <p:cNvPr id="124" name="矩形 123"/>
          <p:cNvSpPr/>
          <p:nvPr/>
        </p:nvSpPr>
        <p:spPr>
          <a:xfrm>
            <a:off x="8175326" y="3069157"/>
            <a:ext cx="1951792" cy="415486"/>
          </a:xfrm>
          <a:prstGeom prst="rect">
            <a:avLst/>
          </a:prstGeom>
        </p:spPr>
        <p:txBody>
          <a:bodyPr wrap="none" lIns="121908" tIns="60954" rIns="121908" bIns="60954">
            <a:spAutoFit/>
          </a:bodyPr>
          <a:lstStyle/>
          <a:p>
            <a:r>
              <a:rPr lang="zh-CN" altLang="en-US" sz="1900" b="1" dirty="0">
                <a:solidFill>
                  <a:schemeClr val="tx1">
                    <a:lumMod val="50000"/>
                    <a:lumOff val="50000"/>
                  </a:schemeClr>
                </a:solidFill>
                <a:latin typeface="微软雅黑" panose="020B0503020204020204" charset="-122"/>
                <a:ea typeface="微软雅黑" panose="020B0503020204020204" charset="-122"/>
              </a:rPr>
              <a:t>单击添加标题二</a:t>
            </a:r>
          </a:p>
        </p:txBody>
      </p:sp>
      <p:sp>
        <p:nvSpPr>
          <p:cNvPr id="125" name="矩形 124"/>
          <p:cNvSpPr/>
          <p:nvPr/>
        </p:nvSpPr>
        <p:spPr>
          <a:xfrm>
            <a:off x="8237872" y="4328225"/>
            <a:ext cx="1951792" cy="415486"/>
          </a:xfrm>
          <a:prstGeom prst="rect">
            <a:avLst/>
          </a:prstGeom>
        </p:spPr>
        <p:txBody>
          <a:bodyPr wrap="none" lIns="121908" tIns="60954" rIns="121908" bIns="60954">
            <a:spAutoFit/>
          </a:bodyPr>
          <a:lstStyle/>
          <a:p>
            <a:r>
              <a:rPr lang="zh-CN" altLang="en-US" sz="1900" b="1" dirty="0">
                <a:solidFill>
                  <a:schemeClr val="tx1">
                    <a:lumMod val="50000"/>
                    <a:lumOff val="50000"/>
                  </a:schemeClr>
                </a:solidFill>
                <a:latin typeface="微软雅黑" panose="020B0503020204020204" charset="-122"/>
                <a:ea typeface="微软雅黑" panose="020B0503020204020204" charset="-122"/>
              </a:rPr>
              <a:t>单击添加标题三</a:t>
            </a:r>
          </a:p>
        </p:txBody>
      </p:sp>
      <p:cxnSp>
        <p:nvCxnSpPr>
          <p:cNvPr id="126" name="直接连接符 125"/>
          <p:cNvCxnSpPr/>
          <p:nvPr/>
        </p:nvCxnSpPr>
        <p:spPr>
          <a:xfrm>
            <a:off x="8199495" y="2282621"/>
            <a:ext cx="2608835" cy="0"/>
          </a:xfrm>
          <a:prstGeom prst="line">
            <a:avLst/>
          </a:prstGeom>
          <a:noFill/>
          <a:ln w="12700" cap="flat" cmpd="sng" algn="ctr">
            <a:solidFill>
              <a:sysClr val="window" lastClr="FFFFFF">
                <a:lumMod val="50000"/>
              </a:sysClr>
            </a:solidFill>
            <a:prstDash val="dash"/>
            <a:headEnd type="none" w="med" len="med"/>
            <a:tailEnd type="none" w="med" len="med"/>
          </a:ln>
          <a:effectLst/>
        </p:spPr>
      </p:cxnSp>
      <p:cxnSp>
        <p:nvCxnSpPr>
          <p:cNvPr id="136" name="直接连接符 135"/>
          <p:cNvCxnSpPr/>
          <p:nvPr/>
        </p:nvCxnSpPr>
        <p:spPr>
          <a:xfrm>
            <a:off x="8237496" y="3556087"/>
            <a:ext cx="2608835" cy="0"/>
          </a:xfrm>
          <a:prstGeom prst="line">
            <a:avLst/>
          </a:prstGeom>
          <a:noFill/>
          <a:ln w="12700" cap="flat" cmpd="sng" algn="ctr">
            <a:solidFill>
              <a:sysClr val="window" lastClr="FFFFFF">
                <a:lumMod val="50000"/>
              </a:sysClr>
            </a:solidFill>
            <a:prstDash val="dash"/>
            <a:headEnd type="none" w="med" len="med"/>
            <a:tailEnd type="none" w="med" len="med"/>
          </a:ln>
          <a:effectLst/>
        </p:spPr>
      </p:cxnSp>
      <p:cxnSp>
        <p:nvCxnSpPr>
          <p:cNvPr id="137" name="直接连接符 136"/>
          <p:cNvCxnSpPr/>
          <p:nvPr/>
        </p:nvCxnSpPr>
        <p:spPr>
          <a:xfrm>
            <a:off x="8306743" y="4815156"/>
            <a:ext cx="2608835" cy="0"/>
          </a:xfrm>
          <a:prstGeom prst="line">
            <a:avLst/>
          </a:prstGeom>
          <a:noFill/>
          <a:ln w="12700" cap="flat" cmpd="sng" algn="ctr">
            <a:solidFill>
              <a:sysClr val="window" lastClr="FFFFFF">
                <a:lumMod val="50000"/>
              </a:sysClr>
            </a:solidFill>
            <a:prstDash val="dash"/>
            <a:headEnd type="none" w="med" len="med"/>
            <a:tailEnd type="none" w="med" len="med"/>
          </a:ln>
          <a:effectLst/>
        </p:spPr>
      </p:cxnSp>
      <p:sp>
        <p:nvSpPr>
          <p:cNvPr id="138" name="TextBox 137"/>
          <p:cNvSpPr txBox="1"/>
          <p:nvPr/>
        </p:nvSpPr>
        <p:spPr>
          <a:xfrm>
            <a:off x="8111169" y="2298264"/>
            <a:ext cx="3338873" cy="615553"/>
          </a:xfrm>
          <a:prstGeom prst="rect">
            <a:avLst/>
          </a:prstGeom>
          <a:noFill/>
        </p:spPr>
        <p:txBody>
          <a:bodyPr wrap="square" lIns="121908" tIns="60954" rIns="121908" bIns="60954" rtlCol="0">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rPr>
              <a:t>单击此处添加文本，单击此处添加文本，单击此处添加文本。</a:t>
            </a:r>
          </a:p>
        </p:txBody>
      </p:sp>
      <p:sp>
        <p:nvSpPr>
          <p:cNvPr id="139" name="TextBox 138"/>
          <p:cNvSpPr txBox="1"/>
          <p:nvPr/>
        </p:nvSpPr>
        <p:spPr>
          <a:xfrm>
            <a:off x="8161460" y="3570602"/>
            <a:ext cx="3309645" cy="615553"/>
          </a:xfrm>
          <a:prstGeom prst="rect">
            <a:avLst/>
          </a:prstGeom>
          <a:noFill/>
        </p:spPr>
        <p:txBody>
          <a:bodyPr wrap="square" lIns="121908" tIns="60954" rIns="121908" bIns="60954" rtlCol="0">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rPr>
              <a:t>单击此处添加文本，单击此处添加文本，单击此处添加文本。</a:t>
            </a:r>
          </a:p>
        </p:txBody>
      </p:sp>
      <p:sp>
        <p:nvSpPr>
          <p:cNvPr id="140" name="TextBox 139"/>
          <p:cNvSpPr txBox="1"/>
          <p:nvPr/>
        </p:nvSpPr>
        <p:spPr>
          <a:xfrm>
            <a:off x="8225134" y="4829672"/>
            <a:ext cx="3341968" cy="615553"/>
          </a:xfrm>
          <a:prstGeom prst="rect">
            <a:avLst/>
          </a:prstGeom>
          <a:noFill/>
        </p:spPr>
        <p:txBody>
          <a:bodyPr wrap="square" lIns="121908" tIns="60954" rIns="121908" bIns="60954" rtlCol="0">
            <a:spAutoFit/>
          </a:bodyPr>
          <a:lstStyle/>
          <a:p>
            <a:r>
              <a:rPr lang="zh-CN" altLang="en-US" sz="1600" dirty="0">
                <a:solidFill>
                  <a:schemeClr val="tx1">
                    <a:lumMod val="50000"/>
                    <a:lumOff val="50000"/>
                  </a:schemeClr>
                </a:solidFill>
                <a:latin typeface="微软雅黑" panose="020B0503020204020204" charset="-122"/>
                <a:ea typeface="微软雅黑" panose="020B0503020204020204" charset="-122"/>
              </a:rPr>
              <a:t>单击此处添加文本，单击此处添加文本，单击此处添加文本。。</a:t>
            </a:r>
          </a:p>
        </p:txBody>
      </p:sp>
      <p:sp>
        <p:nvSpPr>
          <p:cNvPr id="110" name="标题 109"/>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117"/>
                                        </p:tgtEl>
                                        <p:attrNameLst>
                                          <p:attrName>style.visibility</p:attrName>
                                        </p:attrNameLst>
                                      </p:cBhvr>
                                      <p:to>
                                        <p:strVal val="visible"/>
                                      </p:to>
                                    </p:set>
                                    <p:anim calcmode="lin" valueType="num">
                                      <p:cBhvr additive="base">
                                        <p:cTn id="11" dur="500" fill="hold"/>
                                        <p:tgtEl>
                                          <p:spTgt spid="117"/>
                                        </p:tgtEl>
                                        <p:attrNameLst>
                                          <p:attrName>ppt_x</p:attrName>
                                        </p:attrNameLst>
                                      </p:cBhvr>
                                      <p:tavLst>
                                        <p:tav tm="0">
                                          <p:val>
                                            <p:strVal val="#ppt_x"/>
                                          </p:val>
                                        </p:tav>
                                        <p:tav tm="100000">
                                          <p:val>
                                            <p:strVal val="#ppt_x"/>
                                          </p:val>
                                        </p:tav>
                                      </p:tavLst>
                                    </p:anim>
                                    <p:anim calcmode="lin" valueType="num">
                                      <p:cBhvr additive="base">
                                        <p:cTn id="12" dur="500" fill="hold"/>
                                        <p:tgtEl>
                                          <p:spTgt spid="117"/>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116"/>
                                        </p:tgtEl>
                                        <p:attrNameLst>
                                          <p:attrName>style.visibility</p:attrName>
                                        </p:attrNameLst>
                                      </p:cBhvr>
                                      <p:to>
                                        <p:strVal val="visible"/>
                                      </p:to>
                                    </p:set>
                                    <p:anim calcmode="lin" valueType="num">
                                      <p:cBhvr additive="base">
                                        <p:cTn id="15" dur="500" fill="hold"/>
                                        <p:tgtEl>
                                          <p:spTgt spid="116"/>
                                        </p:tgtEl>
                                        <p:attrNameLst>
                                          <p:attrName>ppt_x</p:attrName>
                                        </p:attrNameLst>
                                      </p:cBhvr>
                                      <p:tavLst>
                                        <p:tav tm="0">
                                          <p:val>
                                            <p:strVal val="#ppt_x"/>
                                          </p:val>
                                        </p:tav>
                                        <p:tav tm="100000">
                                          <p:val>
                                            <p:strVal val="#ppt_x"/>
                                          </p:val>
                                        </p:tav>
                                      </p:tavLst>
                                    </p:anim>
                                    <p:anim calcmode="lin" valueType="num">
                                      <p:cBhvr additive="base">
                                        <p:cTn id="16" dur="500" fill="hold"/>
                                        <p:tgtEl>
                                          <p:spTgt spid="116"/>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115"/>
                                        </p:tgtEl>
                                        <p:attrNameLst>
                                          <p:attrName>style.visibility</p:attrName>
                                        </p:attrNameLst>
                                      </p:cBhvr>
                                      <p:to>
                                        <p:strVal val="visible"/>
                                      </p:to>
                                    </p:set>
                                    <p:anim calcmode="lin" valueType="num">
                                      <p:cBhvr additive="base">
                                        <p:cTn id="19" dur="500" fill="hold"/>
                                        <p:tgtEl>
                                          <p:spTgt spid="115"/>
                                        </p:tgtEl>
                                        <p:attrNameLst>
                                          <p:attrName>ppt_x</p:attrName>
                                        </p:attrNameLst>
                                      </p:cBhvr>
                                      <p:tavLst>
                                        <p:tav tm="0">
                                          <p:val>
                                            <p:strVal val="#ppt_x"/>
                                          </p:val>
                                        </p:tav>
                                        <p:tav tm="100000">
                                          <p:val>
                                            <p:strVal val="#ppt_x"/>
                                          </p:val>
                                        </p:tav>
                                      </p:tavLst>
                                    </p:anim>
                                    <p:anim calcmode="lin" valueType="num">
                                      <p:cBhvr additive="base">
                                        <p:cTn id="20" dur="500" fill="hold"/>
                                        <p:tgtEl>
                                          <p:spTgt spid="115"/>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0"/>
                                  </p:stCondLst>
                                  <p:childTnLst>
                                    <p:set>
                                      <p:cBhvr>
                                        <p:cTn id="22" dur="1" fill="hold">
                                          <p:stCondLst>
                                            <p:cond delay="0"/>
                                          </p:stCondLst>
                                        </p:cTn>
                                        <p:tgtEl>
                                          <p:spTgt spid="114"/>
                                        </p:tgtEl>
                                        <p:attrNameLst>
                                          <p:attrName>style.visibility</p:attrName>
                                        </p:attrNameLst>
                                      </p:cBhvr>
                                      <p:to>
                                        <p:strVal val="visible"/>
                                      </p:to>
                                    </p:set>
                                    <p:anim calcmode="lin" valueType="num">
                                      <p:cBhvr additive="base">
                                        <p:cTn id="23" dur="500" fill="hold"/>
                                        <p:tgtEl>
                                          <p:spTgt spid="114"/>
                                        </p:tgtEl>
                                        <p:attrNameLst>
                                          <p:attrName>ppt_x</p:attrName>
                                        </p:attrNameLst>
                                      </p:cBhvr>
                                      <p:tavLst>
                                        <p:tav tm="0">
                                          <p:val>
                                            <p:strVal val="#ppt_x"/>
                                          </p:val>
                                        </p:tav>
                                        <p:tav tm="100000">
                                          <p:val>
                                            <p:strVal val="#ppt_x"/>
                                          </p:val>
                                        </p:tav>
                                      </p:tavLst>
                                    </p:anim>
                                    <p:anim calcmode="lin" valueType="num">
                                      <p:cBhvr additive="base">
                                        <p:cTn id="24" dur="500" fill="hold"/>
                                        <p:tgtEl>
                                          <p:spTgt spid="114"/>
                                        </p:tgtEl>
                                        <p:attrNameLst>
                                          <p:attrName>ppt_y</p:attrName>
                                        </p:attrNameLst>
                                      </p:cBhvr>
                                      <p:tavLst>
                                        <p:tav tm="0">
                                          <p:val>
                                            <p:strVal val="0-#ppt_h/2"/>
                                          </p:val>
                                        </p:tav>
                                        <p:tav tm="100000">
                                          <p:val>
                                            <p:strVal val="#ppt_y"/>
                                          </p:val>
                                        </p:tav>
                                      </p:tavLst>
                                    </p:anim>
                                  </p:childTnLst>
                                </p:cTn>
                              </p:par>
                              <p:par>
                                <p:cTn id="25" presetID="10" presetClass="entr" presetSubtype="0" fill="hold" grpId="0" nodeType="withEffect">
                                  <p:stCondLst>
                                    <p:cond delay="1000"/>
                                  </p:stCondLst>
                                  <p:childTnLst>
                                    <p:set>
                                      <p:cBhvr>
                                        <p:cTn id="26" dur="1" fill="hold">
                                          <p:stCondLst>
                                            <p:cond delay="0"/>
                                          </p:stCondLst>
                                        </p:cTn>
                                        <p:tgtEl>
                                          <p:spTgt spid="138"/>
                                        </p:tgtEl>
                                        <p:attrNameLst>
                                          <p:attrName>style.visibility</p:attrName>
                                        </p:attrNameLst>
                                      </p:cBhvr>
                                      <p:to>
                                        <p:strVal val="visible"/>
                                      </p:to>
                                    </p:set>
                                    <p:animEffect transition="in" filter="fade">
                                      <p:cBhvr>
                                        <p:cTn id="27" dur="500"/>
                                        <p:tgtEl>
                                          <p:spTgt spid="138"/>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139"/>
                                        </p:tgtEl>
                                        <p:attrNameLst>
                                          <p:attrName>style.visibility</p:attrName>
                                        </p:attrNameLst>
                                      </p:cBhvr>
                                      <p:to>
                                        <p:strVal val="visible"/>
                                      </p:to>
                                    </p:set>
                                    <p:animEffect transition="in" filter="fade">
                                      <p:cBhvr>
                                        <p:cTn id="30" dur="500"/>
                                        <p:tgtEl>
                                          <p:spTgt spid="139"/>
                                        </p:tgtEl>
                                      </p:cBhvr>
                                    </p:animEffect>
                                  </p:childTnLst>
                                </p:cTn>
                              </p:par>
                              <p:par>
                                <p:cTn id="31" presetID="10" presetClass="entr" presetSubtype="0" fill="hold" grpId="0" nodeType="withEffect">
                                  <p:stCondLst>
                                    <p:cond delay="1000"/>
                                  </p:stCondLst>
                                  <p:childTnLst>
                                    <p:set>
                                      <p:cBhvr>
                                        <p:cTn id="32" dur="1" fill="hold">
                                          <p:stCondLst>
                                            <p:cond delay="0"/>
                                          </p:stCondLst>
                                        </p:cTn>
                                        <p:tgtEl>
                                          <p:spTgt spid="140"/>
                                        </p:tgtEl>
                                        <p:attrNameLst>
                                          <p:attrName>style.visibility</p:attrName>
                                        </p:attrNameLst>
                                      </p:cBhvr>
                                      <p:to>
                                        <p:strVal val="visible"/>
                                      </p:to>
                                    </p:set>
                                    <p:animEffect transition="in" filter="fade">
                                      <p:cBhvr>
                                        <p:cTn id="33" dur="500"/>
                                        <p:tgtEl>
                                          <p:spTgt spid="140"/>
                                        </p:tgtEl>
                                      </p:cBhvr>
                                    </p:animEffect>
                                  </p:childTnLst>
                                </p:cTn>
                              </p:par>
                              <p:par>
                                <p:cTn id="34" presetID="22" presetClass="entr" presetSubtype="8" fill="hold" grpId="0" nodeType="withEffect">
                                  <p:stCondLst>
                                    <p:cond delay="500"/>
                                  </p:stCondLst>
                                  <p:childTnLst>
                                    <p:set>
                                      <p:cBhvr>
                                        <p:cTn id="35" dur="1" fill="hold">
                                          <p:stCondLst>
                                            <p:cond delay="0"/>
                                          </p:stCondLst>
                                        </p:cTn>
                                        <p:tgtEl>
                                          <p:spTgt spid="123"/>
                                        </p:tgtEl>
                                        <p:attrNameLst>
                                          <p:attrName>style.visibility</p:attrName>
                                        </p:attrNameLst>
                                      </p:cBhvr>
                                      <p:to>
                                        <p:strVal val="visible"/>
                                      </p:to>
                                    </p:set>
                                    <p:animEffect transition="in" filter="wipe(left)">
                                      <p:cBhvr>
                                        <p:cTn id="36" dur="500"/>
                                        <p:tgtEl>
                                          <p:spTgt spid="123"/>
                                        </p:tgtEl>
                                      </p:cBhvr>
                                    </p:animEffect>
                                  </p:childTnLst>
                                </p:cTn>
                              </p:par>
                              <p:par>
                                <p:cTn id="37" presetID="22" presetClass="entr" presetSubtype="8" fill="hold" grpId="0" nodeType="withEffect">
                                  <p:stCondLst>
                                    <p:cond delay="500"/>
                                  </p:stCondLst>
                                  <p:childTnLst>
                                    <p:set>
                                      <p:cBhvr>
                                        <p:cTn id="38" dur="1" fill="hold">
                                          <p:stCondLst>
                                            <p:cond delay="0"/>
                                          </p:stCondLst>
                                        </p:cTn>
                                        <p:tgtEl>
                                          <p:spTgt spid="124"/>
                                        </p:tgtEl>
                                        <p:attrNameLst>
                                          <p:attrName>style.visibility</p:attrName>
                                        </p:attrNameLst>
                                      </p:cBhvr>
                                      <p:to>
                                        <p:strVal val="visible"/>
                                      </p:to>
                                    </p:set>
                                    <p:animEffect transition="in" filter="wipe(left)">
                                      <p:cBhvr>
                                        <p:cTn id="39" dur="500"/>
                                        <p:tgtEl>
                                          <p:spTgt spid="124"/>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125"/>
                                        </p:tgtEl>
                                        <p:attrNameLst>
                                          <p:attrName>style.visibility</p:attrName>
                                        </p:attrNameLst>
                                      </p:cBhvr>
                                      <p:to>
                                        <p:strVal val="visible"/>
                                      </p:to>
                                    </p:set>
                                    <p:animEffect transition="in" filter="wipe(left)">
                                      <p:cBhvr>
                                        <p:cTn id="42" dur="500"/>
                                        <p:tgtEl>
                                          <p:spTgt spid="125"/>
                                        </p:tgtEl>
                                      </p:cBhvr>
                                    </p:animEffect>
                                  </p:childTnLst>
                                </p:cTn>
                              </p:par>
                              <p:par>
                                <p:cTn id="43" presetID="22" presetClass="entr" presetSubtype="8" fill="hold" nodeType="withEffect">
                                  <p:stCondLst>
                                    <p:cond delay="500"/>
                                  </p:stCondLst>
                                  <p:childTnLst>
                                    <p:set>
                                      <p:cBhvr>
                                        <p:cTn id="44" dur="1" fill="hold">
                                          <p:stCondLst>
                                            <p:cond delay="0"/>
                                          </p:stCondLst>
                                        </p:cTn>
                                        <p:tgtEl>
                                          <p:spTgt spid="126"/>
                                        </p:tgtEl>
                                        <p:attrNameLst>
                                          <p:attrName>style.visibility</p:attrName>
                                        </p:attrNameLst>
                                      </p:cBhvr>
                                      <p:to>
                                        <p:strVal val="visible"/>
                                      </p:to>
                                    </p:set>
                                    <p:animEffect transition="in" filter="wipe(left)">
                                      <p:cBhvr>
                                        <p:cTn id="45" dur="500"/>
                                        <p:tgtEl>
                                          <p:spTgt spid="126"/>
                                        </p:tgtEl>
                                      </p:cBhvr>
                                    </p:animEffect>
                                  </p:childTnLst>
                                </p:cTn>
                              </p:par>
                              <p:par>
                                <p:cTn id="46" presetID="22" presetClass="entr" presetSubtype="8" fill="hold" nodeType="withEffect">
                                  <p:stCondLst>
                                    <p:cond delay="1000"/>
                                  </p:stCondLst>
                                  <p:childTnLst>
                                    <p:set>
                                      <p:cBhvr>
                                        <p:cTn id="47" dur="1" fill="hold">
                                          <p:stCondLst>
                                            <p:cond delay="0"/>
                                          </p:stCondLst>
                                        </p:cTn>
                                        <p:tgtEl>
                                          <p:spTgt spid="136"/>
                                        </p:tgtEl>
                                        <p:attrNameLst>
                                          <p:attrName>style.visibility</p:attrName>
                                        </p:attrNameLst>
                                      </p:cBhvr>
                                      <p:to>
                                        <p:strVal val="visible"/>
                                      </p:to>
                                    </p:set>
                                    <p:animEffect transition="in" filter="wipe(left)">
                                      <p:cBhvr>
                                        <p:cTn id="48" dur="500"/>
                                        <p:tgtEl>
                                          <p:spTgt spid="136"/>
                                        </p:tgtEl>
                                      </p:cBhvr>
                                    </p:animEffect>
                                  </p:childTnLst>
                                </p:cTn>
                              </p:par>
                              <p:par>
                                <p:cTn id="49" presetID="22" presetClass="entr" presetSubtype="8" fill="hold" nodeType="withEffect">
                                  <p:stCondLst>
                                    <p:cond delay="1000"/>
                                  </p:stCondLst>
                                  <p:childTnLst>
                                    <p:set>
                                      <p:cBhvr>
                                        <p:cTn id="50" dur="1" fill="hold">
                                          <p:stCondLst>
                                            <p:cond delay="0"/>
                                          </p:stCondLst>
                                        </p:cTn>
                                        <p:tgtEl>
                                          <p:spTgt spid="137"/>
                                        </p:tgtEl>
                                        <p:attrNameLst>
                                          <p:attrName>style.visibility</p:attrName>
                                        </p:attrNameLst>
                                      </p:cBhvr>
                                      <p:to>
                                        <p:strVal val="visible"/>
                                      </p:to>
                                    </p:set>
                                    <p:animEffect transition="in" filter="wipe(left)">
                                      <p:cBhvr>
                                        <p:cTn id="51" dur="5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animBg="1"/>
      <p:bldP spid="115" grpId="0" animBg="1"/>
      <p:bldP spid="116" grpId="0" animBg="1"/>
      <p:bldP spid="117" grpId="0" animBg="1"/>
      <p:bldP spid="123" grpId="0"/>
      <p:bldP spid="124" grpId="0"/>
      <p:bldP spid="125" grpId="0"/>
      <p:bldP spid="138" grpId="0"/>
      <p:bldP spid="139" grpId="0"/>
      <p:bldP spid="140"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7" name="文本框 5"/>
          <p:cNvSpPr txBox="1">
            <a:spLocks noChangeArrowheads="1"/>
          </p:cNvSpPr>
          <p:nvPr/>
        </p:nvSpPr>
        <p:spPr bwMode="auto">
          <a:xfrm>
            <a:off x="6781575" y="2292039"/>
            <a:ext cx="433965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sz="5400" b="1"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微软雅黑" panose="020B0503020204020204" charset="-122"/>
              </a:rPr>
              <a:t>明年工作计划</a:t>
            </a:r>
          </a:p>
        </p:txBody>
      </p:sp>
      <p:grpSp>
        <p:nvGrpSpPr>
          <p:cNvPr id="8" name="组合 7"/>
          <p:cNvGrpSpPr/>
          <p:nvPr/>
        </p:nvGrpSpPr>
        <p:grpSpPr bwMode="auto">
          <a:xfrm>
            <a:off x="9244293" y="3242950"/>
            <a:ext cx="1963481" cy="368300"/>
            <a:chOff x="7777461" y="3514044"/>
            <a:chExt cx="1963372" cy="369332"/>
          </a:xfrm>
        </p:grpSpPr>
        <p:sp>
          <p:nvSpPr>
            <p:cNvPr id="9" name="Oval 14@|1FFC:3382090|FBC:16777215|LFC:16777215|LBC:16777215"/>
            <p:cNvSpPr/>
            <p:nvPr/>
          </p:nvSpPr>
          <p:spPr>
            <a:xfrm>
              <a:off x="7777461" y="3625480"/>
              <a:ext cx="163482" cy="16397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0" name="TextBox 15@|17FFC:16777215|FBC:16777215|LFC:16777215|LBC:16777215"/>
            <p:cNvSpPr txBox="1">
              <a:spLocks noChangeArrowheads="1"/>
            </p:cNvSpPr>
            <p:nvPr/>
          </p:nvSpPr>
          <p:spPr bwMode="auto">
            <a:xfrm>
              <a:off x="7940340" y="3514044"/>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grpSp>
        <p:nvGrpSpPr>
          <p:cNvPr id="11" name="组合 10"/>
          <p:cNvGrpSpPr/>
          <p:nvPr/>
        </p:nvGrpSpPr>
        <p:grpSpPr bwMode="auto">
          <a:xfrm>
            <a:off x="6872753" y="3273114"/>
            <a:ext cx="1963482" cy="369887"/>
            <a:chOff x="4829865" y="3545540"/>
            <a:chExt cx="1963372" cy="369332"/>
          </a:xfrm>
        </p:grpSpPr>
        <p:sp>
          <p:nvSpPr>
            <p:cNvPr id="12" name="TextBox 11@|17FFC:16777215|FBC:16777215|LFC:16777215|LBC:16777215"/>
            <p:cNvSpPr txBox="1">
              <a:spLocks noChangeArrowheads="1"/>
            </p:cNvSpPr>
            <p:nvPr/>
          </p:nvSpPr>
          <p:spPr bwMode="auto">
            <a:xfrm>
              <a:off x="4992744" y="3545540"/>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dirty="0">
                  <a:solidFill>
                    <a:schemeClr val="tx1">
                      <a:lumMod val="75000"/>
                      <a:lumOff val="25000"/>
                    </a:schemeClr>
                  </a:solidFill>
                  <a:latin typeface="微软雅黑" panose="020B0503020204020204" charset="-122"/>
                </a:rPr>
                <a:t>请输入小节标题</a:t>
              </a:r>
            </a:p>
          </p:txBody>
        </p:sp>
        <p:sp>
          <p:nvSpPr>
            <p:cNvPr id="13" name="Oval 16@|1FFC:3382090|FBC:16777215|LFC:16777215|LBC:16777215"/>
            <p:cNvSpPr/>
            <p:nvPr/>
          </p:nvSpPr>
          <p:spPr>
            <a:xfrm>
              <a:off x="4829865" y="3626381"/>
              <a:ext cx="163483"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4" name="组合 13"/>
          <p:cNvGrpSpPr/>
          <p:nvPr/>
        </p:nvGrpSpPr>
        <p:grpSpPr bwMode="auto">
          <a:xfrm>
            <a:off x="6872753" y="3701738"/>
            <a:ext cx="1963482" cy="368300"/>
            <a:chOff x="4829865" y="3972976"/>
            <a:chExt cx="1963372" cy="369332"/>
          </a:xfrm>
        </p:grpSpPr>
        <p:sp>
          <p:nvSpPr>
            <p:cNvPr id="15" name="TextBox 13@|17FFC:16777215|FBC:16777215|LFC:16777215|LBC:16777215"/>
            <p:cNvSpPr txBox="1">
              <a:spLocks noChangeArrowheads="1"/>
            </p:cNvSpPr>
            <p:nvPr/>
          </p:nvSpPr>
          <p:spPr bwMode="auto">
            <a:xfrm>
              <a:off x="4992744" y="3972976"/>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sp>
          <p:nvSpPr>
            <p:cNvPr id="16" name="Oval 17@|1FFC:3382090|FBC:16777215|LFC:16777215|LBC:16777215"/>
            <p:cNvSpPr/>
            <p:nvPr/>
          </p:nvSpPr>
          <p:spPr>
            <a:xfrm>
              <a:off x="4829865" y="4084412"/>
              <a:ext cx="163483" cy="16237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7" name="组合 16"/>
          <p:cNvGrpSpPr/>
          <p:nvPr/>
        </p:nvGrpSpPr>
        <p:grpSpPr bwMode="auto">
          <a:xfrm>
            <a:off x="9244293" y="3695389"/>
            <a:ext cx="1963481" cy="369887"/>
            <a:chOff x="7777461" y="3967041"/>
            <a:chExt cx="1963372" cy="369332"/>
          </a:xfrm>
        </p:grpSpPr>
        <p:sp>
          <p:nvSpPr>
            <p:cNvPr id="18" name="Oval 20@|1FFC:3382090|FBC:16777215|LFC:16777215|LBC:16777215"/>
            <p:cNvSpPr/>
            <p:nvPr/>
          </p:nvSpPr>
          <p:spPr>
            <a:xfrm>
              <a:off x="7777461" y="4079584"/>
              <a:ext cx="163482"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9" name="TextBox 21@|17FFC:16777215|FBC:16777215|LFC:16777215|LBC:16777215"/>
            <p:cNvSpPr txBox="1">
              <a:spLocks noChangeArrowheads="1"/>
            </p:cNvSpPr>
            <p:nvPr/>
          </p:nvSpPr>
          <p:spPr bwMode="auto">
            <a:xfrm>
              <a:off x="7940340" y="3967041"/>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sp>
        <p:nvSpPr>
          <p:cNvPr id="20" name="椭圆 19"/>
          <p:cNvSpPr/>
          <p:nvPr/>
        </p:nvSpPr>
        <p:spPr>
          <a:xfrm>
            <a:off x="4799062" y="2358124"/>
            <a:ext cx="1797968" cy="1797968"/>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4@|17FFC:16777215|FBC:16777215|LFC:16777215|LBC:16777215"/>
          <p:cNvSpPr txBox="1">
            <a:spLocks noChangeArrowheads="1"/>
          </p:cNvSpPr>
          <p:nvPr/>
        </p:nvSpPr>
        <p:spPr bwMode="auto">
          <a:xfrm>
            <a:off x="5131224" y="2149113"/>
            <a:ext cx="1133645"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algn="ctr" eaLnBrk="1" hangingPunct="1"/>
            <a:r>
              <a:rPr lang="en-US" altLang="zh-CN" sz="13800" dirty="0">
                <a:solidFill>
                  <a:srgbClr val="FFFFFF"/>
                </a:solidFill>
                <a:latin typeface="Impact" panose="020B0806030902050204" pitchFamily="34" charset="0"/>
              </a:rPr>
              <a:t>5</a:t>
            </a:r>
            <a:endParaRPr lang="zh-CN" altLang="en-US" sz="13800" dirty="0">
              <a:solidFill>
                <a:srgbClr val="FFFFFF"/>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down)">
                                      <p:cBhvr>
                                        <p:cTn id="13" dur="500"/>
                                        <p:tgtEl>
                                          <p:spTgt spid="2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anim calcmode="lin" valueType="num">
                                      <p:cBhvr>
                                        <p:cTn id="22" dur="500" fill="hold"/>
                                        <p:tgtEl>
                                          <p:spTgt spid="11"/>
                                        </p:tgtEl>
                                        <p:attrNameLst>
                                          <p:attrName>ppt_x</p:attrName>
                                        </p:attrNameLst>
                                      </p:cBhvr>
                                      <p:tavLst>
                                        <p:tav tm="0">
                                          <p:val>
                                            <p:strVal val="#ppt_x"/>
                                          </p:val>
                                        </p:tav>
                                        <p:tav tm="100000">
                                          <p:val>
                                            <p:strVal val="#ppt_x"/>
                                          </p:val>
                                        </p:tav>
                                      </p:tavLst>
                                    </p:anim>
                                    <p:anim calcmode="lin" valueType="num">
                                      <p:cBhvr>
                                        <p:cTn id="23" dur="500" fill="hold"/>
                                        <p:tgtEl>
                                          <p:spTgt spid="11"/>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anim calcmode="lin" valueType="num">
                                      <p:cBhvr>
                                        <p:cTn id="28" dur="500" fill="hold"/>
                                        <p:tgtEl>
                                          <p:spTgt spid="8"/>
                                        </p:tgtEl>
                                        <p:attrNameLst>
                                          <p:attrName>ppt_x</p:attrName>
                                        </p:attrNameLst>
                                      </p:cBhvr>
                                      <p:tavLst>
                                        <p:tav tm="0">
                                          <p:val>
                                            <p:strVal val="#ppt_x"/>
                                          </p:val>
                                        </p:tav>
                                        <p:tav tm="100000">
                                          <p:val>
                                            <p:strVal val="#ppt_x"/>
                                          </p:val>
                                        </p:tav>
                                      </p:tavLst>
                                    </p:anim>
                                    <p:anim calcmode="lin" valueType="num">
                                      <p:cBhvr>
                                        <p:cTn id="29" dur="5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2500"/>
                            </p:stCondLst>
                            <p:childTnLst>
                              <p:par>
                                <p:cTn id="31" presetID="42" presetClass="entr" presetSubtype="0" fill="hold"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anim calcmode="lin" valueType="num">
                                      <p:cBhvr>
                                        <p:cTn id="34" dur="500" fill="hold"/>
                                        <p:tgtEl>
                                          <p:spTgt spid="14"/>
                                        </p:tgtEl>
                                        <p:attrNameLst>
                                          <p:attrName>ppt_x</p:attrName>
                                        </p:attrNameLst>
                                      </p:cBhvr>
                                      <p:tavLst>
                                        <p:tav tm="0">
                                          <p:val>
                                            <p:strVal val="#ppt_x"/>
                                          </p:val>
                                        </p:tav>
                                        <p:tav tm="100000">
                                          <p:val>
                                            <p:strVal val="#ppt_x"/>
                                          </p:val>
                                        </p:tav>
                                      </p:tavLst>
                                    </p:anim>
                                    <p:anim calcmode="lin" valueType="num">
                                      <p:cBhvr>
                                        <p:cTn id="35" dur="500" fill="hold"/>
                                        <p:tgtEl>
                                          <p:spTgt spid="14"/>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42" presetClass="entr" presetSubtype="0"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anim calcmode="lin" valueType="num">
                                      <p:cBhvr>
                                        <p:cTn id="40" dur="500" fill="hold"/>
                                        <p:tgtEl>
                                          <p:spTgt spid="17"/>
                                        </p:tgtEl>
                                        <p:attrNameLst>
                                          <p:attrName>ppt_x</p:attrName>
                                        </p:attrNameLst>
                                      </p:cBhvr>
                                      <p:tavLst>
                                        <p:tav tm="0">
                                          <p:val>
                                            <p:strVal val="#ppt_x"/>
                                          </p:val>
                                        </p:tav>
                                        <p:tav tm="100000">
                                          <p:val>
                                            <p:strVal val="#ppt_x"/>
                                          </p:val>
                                        </p:tav>
                                      </p:tavLst>
                                    </p:anim>
                                    <p:anim calcmode="lin" valueType="num">
                                      <p:cBhvr>
                                        <p:cTn id="41"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0" grpId="0" animBg="1"/>
      <p:bldP spid="2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7" name="文本框 5"/>
          <p:cNvSpPr txBox="1">
            <a:spLocks noChangeArrowheads="1"/>
          </p:cNvSpPr>
          <p:nvPr/>
        </p:nvSpPr>
        <p:spPr bwMode="auto">
          <a:xfrm>
            <a:off x="6781575" y="2292039"/>
            <a:ext cx="433965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sz="5400" b="1" dirty="0">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atin typeface="微软雅黑" panose="020B0503020204020204" charset="-122"/>
              </a:rPr>
              <a:t>年度工作概述</a:t>
            </a:r>
          </a:p>
        </p:txBody>
      </p:sp>
      <p:grpSp>
        <p:nvGrpSpPr>
          <p:cNvPr id="8" name="组合 7"/>
          <p:cNvGrpSpPr/>
          <p:nvPr/>
        </p:nvGrpSpPr>
        <p:grpSpPr bwMode="auto">
          <a:xfrm>
            <a:off x="9244293" y="3242950"/>
            <a:ext cx="1963481" cy="368300"/>
            <a:chOff x="7777461" y="3514044"/>
            <a:chExt cx="1963372" cy="369332"/>
          </a:xfrm>
        </p:grpSpPr>
        <p:sp>
          <p:nvSpPr>
            <p:cNvPr id="9" name="Oval 14@|1FFC:3382090|FBC:16777215|LFC:16777215|LBC:16777215"/>
            <p:cNvSpPr/>
            <p:nvPr/>
          </p:nvSpPr>
          <p:spPr>
            <a:xfrm>
              <a:off x="7777461" y="3625480"/>
              <a:ext cx="163482" cy="16397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0" name="TextBox 15@|17FFC:16777215|FBC:16777215|LFC:16777215|LBC:16777215"/>
            <p:cNvSpPr txBox="1">
              <a:spLocks noChangeArrowheads="1"/>
            </p:cNvSpPr>
            <p:nvPr/>
          </p:nvSpPr>
          <p:spPr bwMode="auto">
            <a:xfrm>
              <a:off x="7940340" y="3514044"/>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grpSp>
        <p:nvGrpSpPr>
          <p:cNvPr id="11" name="组合 10"/>
          <p:cNvGrpSpPr/>
          <p:nvPr/>
        </p:nvGrpSpPr>
        <p:grpSpPr bwMode="auto">
          <a:xfrm>
            <a:off x="6872753" y="3273114"/>
            <a:ext cx="1963482" cy="369887"/>
            <a:chOff x="4829865" y="3545540"/>
            <a:chExt cx="1963372" cy="369332"/>
          </a:xfrm>
        </p:grpSpPr>
        <p:sp>
          <p:nvSpPr>
            <p:cNvPr id="12" name="TextBox 11@|17FFC:16777215|FBC:16777215|LFC:16777215|LBC:16777215"/>
            <p:cNvSpPr txBox="1">
              <a:spLocks noChangeArrowheads="1"/>
            </p:cNvSpPr>
            <p:nvPr/>
          </p:nvSpPr>
          <p:spPr bwMode="auto">
            <a:xfrm>
              <a:off x="4992744" y="3545540"/>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dirty="0">
                  <a:solidFill>
                    <a:schemeClr val="tx1">
                      <a:lumMod val="75000"/>
                      <a:lumOff val="25000"/>
                    </a:schemeClr>
                  </a:solidFill>
                  <a:latin typeface="微软雅黑" panose="020B0503020204020204" charset="-122"/>
                </a:rPr>
                <a:t>请输入小节标题</a:t>
              </a:r>
            </a:p>
          </p:txBody>
        </p:sp>
        <p:sp>
          <p:nvSpPr>
            <p:cNvPr id="13" name="Oval 16@|1FFC:3382090|FBC:16777215|LFC:16777215|LBC:16777215"/>
            <p:cNvSpPr/>
            <p:nvPr/>
          </p:nvSpPr>
          <p:spPr>
            <a:xfrm>
              <a:off x="4829865" y="3626381"/>
              <a:ext cx="163483"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4" name="组合 13"/>
          <p:cNvGrpSpPr/>
          <p:nvPr/>
        </p:nvGrpSpPr>
        <p:grpSpPr bwMode="auto">
          <a:xfrm>
            <a:off x="6872753" y="3701738"/>
            <a:ext cx="1963482" cy="368300"/>
            <a:chOff x="4829865" y="3972976"/>
            <a:chExt cx="1963372" cy="369332"/>
          </a:xfrm>
        </p:grpSpPr>
        <p:sp>
          <p:nvSpPr>
            <p:cNvPr id="15" name="TextBox 13@|17FFC:16777215|FBC:16777215|LFC:16777215|LBC:16777215"/>
            <p:cNvSpPr txBox="1">
              <a:spLocks noChangeArrowheads="1"/>
            </p:cNvSpPr>
            <p:nvPr/>
          </p:nvSpPr>
          <p:spPr bwMode="auto">
            <a:xfrm>
              <a:off x="4992744" y="3972976"/>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sp>
          <p:nvSpPr>
            <p:cNvPr id="16" name="Oval 17@|1FFC:3382090|FBC:16777215|LFC:16777215|LBC:16777215"/>
            <p:cNvSpPr/>
            <p:nvPr/>
          </p:nvSpPr>
          <p:spPr>
            <a:xfrm>
              <a:off x="4829865" y="4084412"/>
              <a:ext cx="163483" cy="16237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grpSp>
      <p:grpSp>
        <p:nvGrpSpPr>
          <p:cNvPr id="17" name="组合 16"/>
          <p:cNvGrpSpPr/>
          <p:nvPr/>
        </p:nvGrpSpPr>
        <p:grpSpPr bwMode="auto">
          <a:xfrm>
            <a:off x="9244293" y="3695389"/>
            <a:ext cx="1963481" cy="369887"/>
            <a:chOff x="7777461" y="3967041"/>
            <a:chExt cx="1963372" cy="369332"/>
          </a:xfrm>
        </p:grpSpPr>
        <p:sp>
          <p:nvSpPr>
            <p:cNvPr id="18" name="Oval 20@|1FFC:3382090|FBC:16777215|LFC:16777215|LBC:16777215"/>
            <p:cNvSpPr/>
            <p:nvPr/>
          </p:nvSpPr>
          <p:spPr>
            <a:xfrm>
              <a:off x="7777461" y="4079584"/>
              <a:ext cx="163482" cy="16326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lumMod val="75000"/>
                    <a:lumOff val="25000"/>
                  </a:schemeClr>
                </a:solidFill>
                <a:latin typeface="等线" panose="02010600030101010101" charset="-122"/>
                <a:ea typeface="等线" panose="02010600030101010101" charset="-122"/>
              </a:endParaRPr>
            </a:p>
          </p:txBody>
        </p:sp>
        <p:sp>
          <p:nvSpPr>
            <p:cNvPr id="19" name="TextBox 21@|17FFC:16777215|FBC:16777215|LFC:16777215|LBC:16777215"/>
            <p:cNvSpPr txBox="1">
              <a:spLocks noChangeArrowheads="1"/>
            </p:cNvSpPr>
            <p:nvPr/>
          </p:nvSpPr>
          <p:spPr bwMode="auto">
            <a:xfrm>
              <a:off x="7940340" y="3967041"/>
              <a:ext cx="1800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eaLnBrk="1" hangingPunct="1"/>
              <a:r>
                <a:rPr lang="zh-CN" altLang="en-US">
                  <a:solidFill>
                    <a:schemeClr val="tx1">
                      <a:lumMod val="75000"/>
                      <a:lumOff val="25000"/>
                    </a:schemeClr>
                  </a:solidFill>
                  <a:latin typeface="微软雅黑" panose="020B0503020204020204" charset="-122"/>
                </a:rPr>
                <a:t>请输入小节标题</a:t>
              </a:r>
            </a:p>
          </p:txBody>
        </p:sp>
      </p:grpSp>
      <p:sp>
        <p:nvSpPr>
          <p:cNvPr id="20" name="椭圆 19"/>
          <p:cNvSpPr/>
          <p:nvPr/>
        </p:nvSpPr>
        <p:spPr>
          <a:xfrm>
            <a:off x="4799062" y="2358124"/>
            <a:ext cx="1797968" cy="1797968"/>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4@|17FFC:16777215|FBC:16777215|LFC:16777215|LBC:16777215"/>
          <p:cNvSpPr txBox="1">
            <a:spLocks noChangeArrowheads="1"/>
          </p:cNvSpPr>
          <p:nvPr/>
        </p:nvSpPr>
        <p:spPr bwMode="auto">
          <a:xfrm>
            <a:off x="5268281" y="2149113"/>
            <a:ext cx="859530"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charset="-122"/>
              </a:defRPr>
            </a:lvl1pPr>
            <a:lvl2pPr marL="742950" indent="-285750">
              <a:defRPr>
                <a:solidFill>
                  <a:schemeClr val="tx1"/>
                </a:solidFill>
                <a:latin typeface="Arial" panose="020B0604020202020204" pitchFamily="34" charset="0"/>
                <a:ea typeface="微软雅黑" panose="020B0503020204020204" charset="-122"/>
              </a:defRPr>
            </a:lvl2pPr>
            <a:lvl3pPr marL="1143000" indent="-228600">
              <a:defRPr>
                <a:solidFill>
                  <a:schemeClr val="tx1"/>
                </a:solidFill>
                <a:latin typeface="Arial" panose="020B0604020202020204" pitchFamily="34" charset="0"/>
                <a:ea typeface="微软雅黑" panose="020B0503020204020204" charset="-122"/>
              </a:defRPr>
            </a:lvl3pPr>
            <a:lvl4pPr marL="1600200" indent="-228600">
              <a:defRPr>
                <a:solidFill>
                  <a:schemeClr val="tx1"/>
                </a:solidFill>
                <a:latin typeface="Arial" panose="020B0604020202020204" pitchFamily="34" charset="0"/>
                <a:ea typeface="微软雅黑" panose="020B0503020204020204" charset="-122"/>
              </a:defRPr>
            </a:lvl4pPr>
            <a:lvl5pPr marL="2057400" indent="-228600">
              <a:defRPr>
                <a:solidFill>
                  <a:schemeClr val="tx1"/>
                </a:solidFill>
                <a:latin typeface="Arial" panose="020B0604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charset="-122"/>
              </a:defRPr>
            </a:lvl9pPr>
          </a:lstStyle>
          <a:p>
            <a:pPr algn="ctr" eaLnBrk="1" hangingPunct="1"/>
            <a:r>
              <a:rPr lang="en-US" altLang="zh-CN" sz="13800" dirty="0">
                <a:solidFill>
                  <a:srgbClr val="FFFFFF"/>
                </a:solidFill>
                <a:latin typeface="Impact" panose="020B0806030902050204" pitchFamily="34" charset="0"/>
              </a:rPr>
              <a:t>1</a:t>
            </a:r>
            <a:endParaRPr lang="zh-CN" altLang="en-US" sz="13800" dirty="0">
              <a:solidFill>
                <a:srgbClr val="FFFFFF"/>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down)">
                                      <p:cBhvr>
                                        <p:cTn id="13" dur="500"/>
                                        <p:tgtEl>
                                          <p:spTgt spid="2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anim calcmode="lin" valueType="num">
                                      <p:cBhvr>
                                        <p:cTn id="22" dur="500" fill="hold"/>
                                        <p:tgtEl>
                                          <p:spTgt spid="11"/>
                                        </p:tgtEl>
                                        <p:attrNameLst>
                                          <p:attrName>ppt_x</p:attrName>
                                        </p:attrNameLst>
                                      </p:cBhvr>
                                      <p:tavLst>
                                        <p:tav tm="0">
                                          <p:val>
                                            <p:strVal val="#ppt_x"/>
                                          </p:val>
                                        </p:tav>
                                        <p:tav tm="100000">
                                          <p:val>
                                            <p:strVal val="#ppt_x"/>
                                          </p:val>
                                        </p:tav>
                                      </p:tavLst>
                                    </p:anim>
                                    <p:anim calcmode="lin" valueType="num">
                                      <p:cBhvr>
                                        <p:cTn id="23" dur="500" fill="hold"/>
                                        <p:tgtEl>
                                          <p:spTgt spid="11"/>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anim calcmode="lin" valueType="num">
                                      <p:cBhvr>
                                        <p:cTn id="28" dur="500" fill="hold"/>
                                        <p:tgtEl>
                                          <p:spTgt spid="8"/>
                                        </p:tgtEl>
                                        <p:attrNameLst>
                                          <p:attrName>ppt_x</p:attrName>
                                        </p:attrNameLst>
                                      </p:cBhvr>
                                      <p:tavLst>
                                        <p:tav tm="0">
                                          <p:val>
                                            <p:strVal val="#ppt_x"/>
                                          </p:val>
                                        </p:tav>
                                        <p:tav tm="100000">
                                          <p:val>
                                            <p:strVal val="#ppt_x"/>
                                          </p:val>
                                        </p:tav>
                                      </p:tavLst>
                                    </p:anim>
                                    <p:anim calcmode="lin" valueType="num">
                                      <p:cBhvr>
                                        <p:cTn id="29" dur="5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2500"/>
                            </p:stCondLst>
                            <p:childTnLst>
                              <p:par>
                                <p:cTn id="31" presetID="42" presetClass="entr" presetSubtype="0" fill="hold"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anim calcmode="lin" valueType="num">
                                      <p:cBhvr>
                                        <p:cTn id="34" dur="500" fill="hold"/>
                                        <p:tgtEl>
                                          <p:spTgt spid="14"/>
                                        </p:tgtEl>
                                        <p:attrNameLst>
                                          <p:attrName>ppt_x</p:attrName>
                                        </p:attrNameLst>
                                      </p:cBhvr>
                                      <p:tavLst>
                                        <p:tav tm="0">
                                          <p:val>
                                            <p:strVal val="#ppt_x"/>
                                          </p:val>
                                        </p:tav>
                                        <p:tav tm="100000">
                                          <p:val>
                                            <p:strVal val="#ppt_x"/>
                                          </p:val>
                                        </p:tav>
                                      </p:tavLst>
                                    </p:anim>
                                    <p:anim calcmode="lin" valueType="num">
                                      <p:cBhvr>
                                        <p:cTn id="35" dur="500" fill="hold"/>
                                        <p:tgtEl>
                                          <p:spTgt spid="14"/>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42" presetClass="entr" presetSubtype="0"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anim calcmode="lin" valueType="num">
                                      <p:cBhvr>
                                        <p:cTn id="40" dur="500" fill="hold"/>
                                        <p:tgtEl>
                                          <p:spTgt spid="17"/>
                                        </p:tgtEl>
                                        <p:attrNameLst>
                                          <p:attrName>ppt_x</p:attrName>
                                        </p:attrNameLst>
                                      </p:cBhvr>
                                      <p:tavLst>
                                        <p:tav tm="0">
                                          <p:val>
                                            <p:strVal val="#ppt_x"/>
                                          </p:val>
                                        </p:tav>
                                        <p:tav tm="100000">
                                          <p:val>
                                            <p:strVal val="#ppt_x"/>
                                          </p:val>
                                        </p:tav>
                                      </p:tavLst>
                                    </p:anim>
                                    <p:anim calcmode="lin" valueType="num">
                                      <p:cBhvr>
                                        <p:cTn id="41"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0" grpId="0" animBg="1"/>
      <p:bldP spid="2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TextBox 440"/>
          <p:cNvSpPr txBox="1"/>
          <p:nvPr/>
        </p:nvSpPr>
        <p:spPr>
          <a:xfrm>
            <a:off x="9189937" y="3874382"/>
            <a:ext cx="2437943" cy="1384995"/>
          </a:xfrm>
          <a:prstGeom prst="rect">
            <a:avLst/>
          </a:prstGeom>
          <a:noFill/>
        </p:spPr>
        <p:txBody>
          <a:bodyPr wrap="square" rtlCol="0">
            <a:spAutoFit/>
          </a:bodyPr>
          <a:lstStyle/>
          <a:p>
            <a:pPr>
              <a:lnSpc>
                <a:spcPct val="150000"/>
              </a:lnSpc>
            </a:pPr>
            <a:r>
              <a:rPr lang="zh-CN" altLang="en-US" sz="1400" dirty="0">
                <a:solidFill>
                  <a:schemeClr val="tx1">
                    <a:lumMod val="50000"/>
                    <a:lumOff val="50000"/>
                  </a:schemeClr>
                </a:solidFill>
                <a:latin typeface="+mn-ea"/>
                <a:ea typeface="+mn-ea"/>
              </a:rPr>
              <a:t>这里输入您的文字这里输入您的文字这里输入您的文字这里输入您的文字这里输入您这里输入您的文字</a:t>
            </a:r>
          </a:p>
        </p:txBody>
      </p:sp>
      <p:grpSp>
        <p:nvGrpSpPr>
          <p:cNvPr id="442" name="组合 441"/>
          <p:cNvGrpSpPr/>
          <p:nvPr/>
        </p:nvGrpSpPr>
        <p:grpSpPr>
          <a:xfrm>
            <a:off x="1164942" y="1642245"/>
            <a:ext cx="7603339" cy="4565650"/>
            <a:chOff x="1706563" y="1090612"/>
            <a:chExt cx="7607300" cy="4565650"/>
          </a:xfrm>
          <a:solidFill>
            <a:schemeClr val="tx1"/>
          </a:solidFill>
        </p:grpSpPr>
        <p:sp>
          <p:nvSpPr>
            <p:cNvPr id="443" name="Freeform 613"/>
            <p:cNvSpPr>
              <a:spLocks noEditPoints="1"/>
            </p:cNvSpPr>
            <p:nvPr/>
          </p:nvSpPr>
          <p:spPr bwMode="auto">
            <a:xfrm>
              <a:off x="5049838" y="2849563"/>
              <a:ext cx="801688" cy="1449388"/>
            </a:xfrm>
            <a:custGeom>
              <a:avLst/>
              <a:gdLst>
                <a:gd name="T0" fmla="*/ 846 w 893"/>
                <a:gd name="T1" fmla="*/ 184 h 1613"/>
                <a:gd name="T2" fmla="*/ 765 w 893"/>
                <a:gd name="T3" fmla="*/ 894 h 1613"/>
                <a:gd name="T4" fmla="*/ 769 w 893"/>
                <a:gd name="T5" fmla="*/ 911 h 1613"/>
                <a:gd name="T6" fmla="*/ 771 w 893"/>
                <a:gd name="T7" fmla="*/ 913 h 1613"/>
                <a:gd name="T8" fmla="*/ 763 w 893"/>
                <a:gd name="T9" fmla="*/ 1043 h 1613"/>
                <a:gd name="T10" fmla="*/ 759 w 893"/>
                <a:gd name="T11" fmla="*/ 1568 h 1613"/>
                <a:gd name="T12" fmla="*/ 271 w 893"/>
                <a:gd name="T13" fmla="*/ 1568 h 1613"/>
                <a:gd name="T14" fmla="*/ 157 w 893"/>
                <a:gd name="T15" fmla="*/ 1456 h 1613"/>
                <a:gd name="T16" fmla="*/ 151 w 893"/>
                <a:gd name="T17" fmla="*/ 1452 h 1613"/>
                <a:gd name="T18" fmla="*/ 49 w 893"/>
                <a:gd name="T19" fmla="*/ 1355 h 1613"/>
                <a:gd name="T20" fmla="*/ 286 w 893"/>
                <a:gd name="T21" fmla="*/ 869 h 1613"/>
                <a:gd name="T22" fmla="*/ 491 w 893"/>
                <a:gd name="T23" fmla="*/ 871 h 1613"/>
                <a:gd name="T24" fmla="*/ 512 w 893"/>
                <a:gd name="T25" fmla="*/ 887 h 1613"/>
                <a:gd name="T26" fmla="*/ 628 w 893"/>
                <a:gd name="T27" fmla="*/ 887 h 1613"/>
                <a:gd name="T28" fmla="*/ 649 w 893"/>
                <a:gd name="T29" fmla="*/ 872 h 1613"/>
                <a:gd name="T30" fmla="*/ 690 w 893"/>
                <a:gd name="T31" fmla="*/ 872 h 1613"/>
                <a:gd name="T32" fmla="*/ 706 w 893"/>
                <a:gd name="T33" fmla="*/ 866 h 1613"/>
                <a:gd name="T34" fmla="*/ 713 w 893"/>
                <a:gd name="T35" fmla="*/ 850 h 1613"/>
                <a:gd name="T36" fmla="*/ 718 w 893"/>
                <a:gd name="T37" fmla="*/ 176 h 1613"/>
                <a:gd name="T38" fmla="*/ 711 w 893"/>
                <a:gd name="T39" fmla="*/ 160 h 1613"/>
                <a:gd name="T40" fmla="*/ 696 w 893"/>
                <a:gd name="T41" fmla="*/ 153 h 1613"/>
                <a:gd name="T42" fmla="*/ 455 w 893"/>
                <a:gd name="T43" fmla="*/ 152 h 1613"/>
                <a:gd name="T44" fmla="*/ 469 w 893"/>
                <a:gd name="T45" fmla="*/ 53 h 1613"/>
                <a:gd name="T46" fmla="*/ 832 w 893"/>
                <a:gd name="T47" fmla="*/ 167 h 1613"/>
                <a:gd name="T48" fmla="*/ 847 w 893"/>
                <a:gd name="T49" fmla="*/ 179 h 1613"/>
                <a:gd name="T50" fmla="*/ 846 w 893"/>
                <a:gd name="T51" fmla="*/ 184 h 1613"/>
                <a:gd name="T52" fmla="*/ 850 w 893"/>
                <a:gd name="T53" fmla="*/ 127 h 1613"/>
                <a:gd name="T54" fmla="*/ 847 w 893"/>
                <a:gd name="T55" fmla="*/ 126 h 1613"/>
                <a:gd name="T56" fmla="*/ 457 w 893"/>
                <a:gd name="T57" fmla="*/ 2 h 1613"/>
                <a:gd name="T58" fmla="*/ 439 w 893"/>
                <a:gd name="T59" fmla="*/ 5 h 1613"/>
                <a:gd name="T60" fmla="*/ 429 w 893"/>
                <a:gd name="T61" fmla="*/ 20 h 1613"/>
                <a:gd name="T62" fmla="*/ 407 w 893"/>
                <a:gd name="T63" fmla="*/ 170 h 1613"/>
                <a:gd name="T64" fmla="*/ 412 w 893"/>
                <a:gd name="T65" fmla="*/ 188 h 1613"/>
                <a:gd name="T66" fmla="*/ 429 w 893"/>
                <a:gd name="T67" fmla="*/ 196 h 1613"/>
                <a:gd name="T68" fmla="*/ 673 w 893"/>
                <a:gd name="T69" fmla="*/ 198 h 1613"/>
                <a:gd name="T70" fmla="*/ 669 w 893"/>
                <a:gd name="T71" fmla="*/ 828 h 1613"/>
                <a:gd name="T72" fmla="*/ 628 w 893"/>
                <a:gd name="T73" fmla="*/ 827 h 1613"/>
                <a:gd name="T74" fmla="*/ 612 w 893"/>
                <a:gd name="T75" fmla="*/ 834 h 1613"/>
                <a:gd name="T76" fmla="*/ 607 w 893"/>
                <a:gd name="T77" fmla="*/ 842 h 1613"/>
                <a:gd name="T78" fmla="*/ 533 w 893"/>
                <a:gd name="T79" fmla="*/ 842 h 1613"/>
                <a:gd name="T80" fmla="*/ 512 w 893"/>
                <a:gd name="T81" fmla="*/ 826 h 1613"/>
                <a:gd name="T82" fmla="*/ 272 w 893"/>
                <a:gd name="T83" fmla="*/ 825 h 1613"/>
                <a:gd name="T84" fmla="*/ 252 w 893"/>
                <a:gd name="T85" fmla="*/ 837 h 1613"/>
                <a:gd name="T86" fmla="*/ 3 w 893"/>
                <a:gd name="T87" fmla="*/ 1348 h 1613"/>
                <a:gd name="T88" fmla="*/ 6 w 893"/>
                <a:gd name="T89" fmla="*/ 1371 h 1613"/>
                <a:gd name="T90" fmla="*/ 128 w 893"/>
                <a:gd name="T91" fmla="*/ 1490 h 1613"/>
                <a:gd name="T92" fmla="*/ 247 w 893"/>
                <a:gd name="T93" fmla="*/ 1606 h 1613"/>
                <a:gd name="T94" fmla="*/ 262 w 893"/>
                <a:gd name="T95" fmla="*/ 1613 h 1613"/>
                <a:gd name="T96" fmla="*/ 781 w 893"/>
                <a:gd name="T97" fmla="*/ 1613 h 1613"/>
                <a:gd name="T98" fmla="*/ 803 w 893"/>
                <a:gd name="T99" fmla="*/ 1591 h 1613"/>
                <a:gd name="T100" fmla="*/ 807 w 893"/>
                <a:gd name="T101" fmla="*/ 1041 h 1613"/>
                <a:gd name="T102" fmla="*/ 807 w 893"/>
                <a:gd name="T103" fmla="*/ 1037 h 1613"/>
                <a:gd name="T104" fmla="*/ 816 w 893"/>
                <a:gd name="T105" fmla="*/ 926 h 1613"/>
                <a:gd name="T106" fmla="*/ 816 w 893"/>
                <a:gd name="T107" fmla="*/ 898 h 1613"/>
                <a:gd name="T108" fmla="*/ 810 w 893"/>
                <a:gd name="T109" fmla="*/ 890 h 1613"/>
                <a:gd name="T110" fmla="*/ 889 w 893"/>
                <a:gd name="T111" fmla="*/ 193 h 1613"/>
                <a:gd name="T112" fmla="*/ 890 w 893"/>
                <a:gd name="T113" fmla="*/ 168 h 1613"/>
                <a:gd name="T114" fmla="*/ 850 w 893"/>
                <a:gd name="T115" fmla="*/ 127 h 1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3" h="1613">
                  <a:moveTo>
                    <a:pt x="846" y="184"/>
                  </a:moveTo>
                  <a:cubicBezTo>
                    <a:pt x="841" y="214"/>
                    <a:pt x="768" y="867"/>
                    <a:pt x="765" y="894"/>
                  </a:cubicBezTo>
                  <a:cubicBezTo>
                    <a:pt x="764" y="900"/>
                    <a:pt x="766" y="906"/>
                    <a:pt x="769" y="911"/>
                  </a:cubicBezTo>
                  <a:lnTo>
                    <a:pt x="771" y="913"/>
                  </a:lnTo>
                  <a:cubicBezTo>
                    <a:pt x="750" y="958"/>
                    <a:pt x="760" y="1027"/>
                    <a:pt x="763" y="1043"/>
                  </a:cubicBezTo>
                  <a:lnTo>
                    <a:pt x="759" y="1568"/>
                  </a:lnTo>
                  <a:lnTo>
                    <a:pt x="271" y="1568"/>
                  </a:lnTo>
                  <a:lnTo>
                    <a:pt x="157" y="1456"/>
                  </a:lnTo>
                  <a:cubicBezTo>
                    <a:pt x="155" y="1455"/>
                    <a:pt x="154" y="1453"/>
                    <a:pt x="151" y="1452"/>
                  </a:cubicBezTo>
                  <a:cubicBezTo>
                    <a:pt x="119" y="1436"/>
                    <a:pt x="73" y="1384"/>
                    <a:pt x="49" y="1355"/>
                  </a:cubicBezTo>
                  <a:cubicBezTo>
                    <a:pt x="78" y="1296"/>
                    <a:pt x="203" y="1042"/>
                    <a:pt x="286" y="869"/>
                  </a:cubicBezTo>
                  <a:lnTo>
                    <a:pt x="491" y="871"/>
                  </a:lnTo>
                  <a:cubicBezTo>
                    <a:pt x="493" y="880"/>
                    <a:pt x="502" y="887"/>
                    <a:pt x="512" y="887"/>
                  </a:cubicBezTo>
                  <a:lnTo>
                    <a:pt x="628" y="887"/>
                  </a:lnTo>
                  <a:cubicBezTo>
                    <a:pt x="637" y="887"/>
                    <a:pt x="646" y="881"/>
                    <a:pt x="649" y="872"/>
                  </a:cubicBezTo>
                  <a:lnTo>
                    <a:pt x="690" y="872"/>
                  </a:lnTo>
                  <a:cubicBezTo>
                    <a:pt x="696" y="872"/>
                    <a:pt x="702" y="870"/>
                    <a:pt x="706" y="866"/>
                  </a:cubicBezTo>
                  <a:cubicBezTo>
                    <a:pt x="710" y="862"/>
                    <a:pt x="713" y="856"/>
                    <a:pt x="713" y="850"/>
                  </a:cubicBezTo>
                  <a:lnTo>
                    <a:pt x="718" y="176"/>
                  </a:lnTo>
                  <a:cubicBezTo>
                    <a:pt x="718" y="170"/>
                    <a:pt x="716" y="164"/>
                    <a:pt x="711" y="160"/>
                  </a:cubicBezTo>
                  <a:cubicBezTo>
                    <a:pt x="707" y="156"/>
                    <a:pt x="702" y="153"/>
                    <a:pt x="696" y="153"/>
                  </a:cubicBezTo>
                  <a:lnTo>
                    <a:pt x="455" y="152"/>
                  </a:lnTo>
                  <a:cubicBezTo>
                    <a:pt x="461" y="109"/>
                    <a:pt x="466" y="75"/>
                    <a:pt x="469" y="53"/>
                  </a:cubicBezTo>
                  <a:lnTo>
                    <a:pt x="832" y="167"/>
                  </a:lnTo>
                  <a:cubicBezTo>
                    <a:pt x="842" y="173"/>
                    <a:pt x="846" y="177"/>
                    <a:pt x="847" y="179"/>
                  </a:cubicBezTo>
                  <a:cubicBezTo>
                    <a:pt x="846" y="180"/>
                    <a:pt x="846" y="182"/>
                    <a:pt x="846" y="184"/>
                  </a:cubicBezTo>
                  <a:close/>
                  <a:moveTo>
                    <a:pt x="850" y="127"/>
                  </a:moveTo>
                  <a:cubicBezTo>
                    <a:pt x="849" y="126"/>
                    <a:pt x="848" y="126"/>
                    <a:pt x="847" y="126"/>
                  </a:cubicBezTo>
                  <a:lnTo>
                    <a:pt x="457" y="2"/>
                  </a:lnTo>
                  <a:cubicBezTo>
                    <a:pt x="451" y="0"/>
                    <a:pt x="444" y="1"/>
                    <a:pt x="439" y="5"/>
                  </a:cubicBezTo>
                  <a:cubicBezTo>
                    <a:pt x="433" y="8"/>
                    <a:pt x="430" y="14"/>
                    <a:pt x="429" y="20"/>
                  </a:cubicBezTo>
                  <a:cubicBezTo>
                    <a:pt x="429" y="20"/>
                    <a:pt x="420" y="83"/>
                    <a:pt x="407" y="170"/>
                  </a:cubicBezTo>
                  <a:cubicBezTo>
                    <a:pt x="406" y="177"/>
                    <a:pt x="408" y="183"/>
                    <a:pt x="412" y="188"/>
                  </a:cubicBezTo>
                  <a:cubicBezTo>
                    <a:pt x="417" y="193"/>
                    <a:pt x="423" y="196"/>
                    <a:pt x="429" y="196"/>
                  </a:cubicBezTo>
                  <a:lnTo>
                    <a:pt x="673" y="198"/>
                  </a:lnTo>
                  <a:lnTo>
                    <a:pt x="669" y="828"/>
                  </a:lnTo>
                  <a:lnTo>
                    <a:pt x="628" y="827"/>
                  </a:lnTo>
                  <a:cubicBezTo>
                    <a:pt x="623" y="827"/>
                    <a:pt x="616" y="829"/>
                    <a:pt x="612" y="834"/>
                  </a:cubicBezTo>
                  <a:cubicBezTo>
                    <a:pt x="610" y="836"/>
                    <a:pt x="608" y="839"/>
                    <a:pt x="607" y="842"/>
                  </a:cubicBezTo>
                  <a:lnTo>
                    <a:pt x="533" y="842"/>
                  </a:lnTo>
                  <a:cubicBezTo>
                    <a:pt x="531" y="833"/>
                    <a:pt x="522" y="826"/>
                    <a:pt x="512" y="826"/>
                  </a:cubicBezTo>
                  <a:lnTo>
                    <a:pt x="272" y="825"/>
                  </a:lnTo>
                  <a:cubicBezTo>
                    <a:pt x="264" y="825"/>
                    <a:pt x="256" y="829"/>
                    <a:pt x="252" y="837"/>
                  </a:cubicBezTo>
                  <a:cubicBezTo>
                    <a:pt x="159" y="1032"/>
                    <a:pt x="5" y="1345"/>
                    <a:pt x="3" y="1348"/>
                  </a:cubicBezTo>
                  <a:cubicBezTo>
                    <a:pt x="0" y="1355"/>
                    <a:pt x="0" y="1364"/>
                    <a:pt x="6" y="1371"/>
                  </a:cubicBezTo>
                  <a:cubicBezTo>
                    <a:pt x="8" y="1375"/>
                    <a:pt x="75" y="1462"/>
                    <a:pt x="128" y="1490"/>
                  </a:cubicBezTo>
                  <a:lnTo>
                    <a:pt x="247" y="1606"/>
                  </a:lnTo>
                  <a:cubicBezTo>
                    <a:pt x="251" y="1610"/>
                    <a:pt x="256" y="1613"/>
                    <a:pt x="262" y="1613"/>
                  </a:cubicBezTo>
                  <a:lnTo>
                    <a:pt x="781" y="1613"/>
                  </a:lnTo>
                  <a:cubicBezTo>
                    <a:pt x="793" y="1613"/>
                    <a:pt x="803" y="1603"/>
                    <a:pt x="803" y="1591"/>
                  </a:cubicBezTo>
                  <a:lnTo>
                    <a:pt x="807" y="1041"/>
                  </a:lnTo>
                  <a:cubicBezTo>
                    <a:pt x="807" y="1040"/>
                    <a:pt x="807" y="1038"/>
                    <a:pt x="807" y="1037"/>
                  </a:cubicBezTo>
                  <a:cubicBezTo>
                    <a:pt x="801" y="1005"/>
                    <a:pt x="798" y="947"/>
                    <a:pt x="816" y="926"/>
                  </a:cubicBezTo>
                  <a:cubicBezTo>
                    <a:pt x="822" y="917"/>
                    <a:pt x="822" y="906"/>
                    <a:pt x="816" y="898"/>
                  </a:cubicBezTo>
                  <a:lnTo>
                    <a:pt x="810" y="890"/>
                  </a:lnTo>
                  <a:cubicBezTo>
                    <a:pt x="819" y="811"/>
                    <a:pt x="882" y="247"/>
                    <a:pt x="889" y="193"/>
                  </a:cubicBezTo>
                  <a:cubicBezTo>
                    <a:pt x="892" y="186"/>
                    <a:pt x="893" y="178"/>
                    <a:pt x="890" y="168"/>
                  </a:cubicBezTo>
                  <a:cubicBezTo>
                    <a:pt x="886" y="152"/>
                    <a:pt x="873" y="138"/>
                    <a:pt x="850"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44" name="Freeform 1044"/>
            <p:cNvSpPr/>
            <p:nvPr/>
          </p:nvSpPr>
          <p:spPr bwMode="auto">
            <a:xfrm>
              <a:off x="1706563" y="1090612"/>
              <a:ext cx="7607300" cy="4565650"/>
            </a:xfrm>
            <a:custGeom>
              <a:avLst/>
              <a:gdLst>
                <a:gd name="T0" fmla="*/ 6560 w 8465"/>
                <a:gd name="T1" fmla="*/ 2039 h 5080"/>
                <a:gd name="T2" fmla="*/ 4970 w 8465"/>
                <a:gd name="T3" fmla="*/ 2957 h 5080"/>
                <a:gd name="T4" fmla="*/ 4920 w 8465"/>
                <a:gd name="T5" fmla="*/ 2002 h 5080"/>
                <a:gd name="T6" fmla="*/ 4663 w 8465"/>
                <a:gd name="T7" fmla="*/ 1598 h 5080"/>
                <a:gd name="T8" fmla="*/ 4857 w 8465"/>
                <a:gd name="T9" fmla="*/ 1644 h 5080"/>
                <a:gd name="T10" fmla="*/ 4939 w 8465"/>
                <a:gd name="T11" fmla="*/ 1558 h 5080"/>
                <a:gd name="T12" fmla="*/ 4883 w 8465"/>
                <a:gd name="T13" fmla="*/ 1426 h 5080"/>
                <a:gd name="T14" fmla="*/ 4757 w 8465"/>
                <a:gd name="T15" fmla="*/ 1408 h 5080"/>
                <a:gd name="T16" fmla="*/ 4274 w 8465"/>
                <a:gd name="T17" fmla="*/ 879 h 5080"/>
                <a:gd name="T18" fmla="*/ 4162 w 8465"/>
                <a:gd name="T19" fmla="*/ 551 h 5080"/>
                <a:gd name="T20" fmla="*/ 4248 w 8465"/>
                <a:gd name="T21" fmla="*/ 499 h 5080"/>
                <a:gd name="T22" fmla="*/ 4258 w 8465"/>
                <a:gd name="T23" fmla="*/ 399 h 5080"/>
                <a:gd name="T24" fmla="*/ 4267 w 8465"/>
                <a:gd name="T25" fmla="*/ 275 h 5080"/>
                <a:gd name="T26" fmla="*/ 4228 w 8465"/>
                <a:gd name="T27" fmla="*/ 179 h 5080"/>
                <a:gd name="T28" fmla="*/ 3956 w 8465"/>
                <a:gd name="T29" fmla="*/ 28 h 5080"/>
                <a:gd name="T30" fmla="*/ 3851 w 8465"/>
                <a:gd name="T31" fmla="*/ 467 h 5080"/>
                <a:gd name="T32" fmla="*/ 3868 w 8465"/>
                <a:gd name="T33" fmla="*/ 536 h 5080"/>
                <a:gd name="T34" fmla="*/ 3679 w 8465"/>
                <a:gd name="T35" fmla="*/ 907 h 5080"/>
                <a:gd name="T36" fmla="*/ 3658 w 8465"/>
                <a:gd name="T37" fmla="*/ 1771 h 5080"/>
                <a:gd name="T38" fmla="*/ 3797 w 8465"/>
                <a:gd name="T39" fmla="*/ 1943 h 5080"/>
                <a:gd name="T40" fmla="*/ 3435 w 8465"/>
                <a:gd name="T41" fmla="*/ 2102 h 5080"/>
                <a:gd name="T42" fmla="*/ 3430 w 8465"/>
                <a:gd name="T43" fmla="*/ 2821 h 5080"/>
                <a:gd name="T44" fmla="*/ 3619 w 8465"/>
                <a:gd name="T45" fmla="*/ 2822 h 5080"/>
                <a:gd name="T46" fmla="*/ 3414 w 8465"/>
                <a:gd name="T47" fmla="*/ 3459 h 5080"/>
                <a:gd name="T48" fmla="*/ 2511 w 8465"/>
                <a:gd name="T49" fmla="*/ 4359 h 5080"/>
                <a:gd name="T50" fmla="*/ 22 w 8465"/>
                <a:gd name="T51" fmla="*/ 5035 h 5080"/>
                <a:gd name="T52" fmla="*/ 391 w 8465"/>
                <a:gd name="T53" fmla="*/ 5069 h 5080"/>
                <a:gd name="T54" fmla="*/ 3032 w 8465"/>
                <a:gd name="T55" fmla="*/ 3578 h 5080"/>
                <a:gd name="T56" fmla="*/ 3541 w 8465"/>
                <a:gd name="T57" fmla="*/ 3252 h 5080"/>
                <a:gd name="T58" fmla="*/ 3597 w 8465"/>
                <a:gd name="T59" fmla="*/ 2778 h 5080"/>
                <a:gd name="T60" fmla="*/ 3481 w 8465"/>
                <a:gd name="T61" fmla="*/ 2777 h 5080"/>
                <a:gd name="T62" fmla="*/ 3822 w 8465"/>
                <a:gd name="T63" fmla="*/ 2128 h 5080"/>
                <a:gd name="T64" fmla="*/ 3828 w 8465"/>
                <a:gd name="T65" fmla="*/ 1907 h 5080"/>
                <a:gd name="T66" fmla="*/ 3699 w 8465"/>
                <a:gd name="T67" fmla="*/ 1725 h 5080"/>
                <a:gd name="T68" fmla="*/ 3720 w 8465"/>
                <a:gd name="T69" fmla="*/ 925 h 5080"/>
                <a:gd name="T70" fmla="*/ 3910 w 8465"/>
                <a:gd name="T71" fmla="*/ 551 h 5080"/>
                <a:gd name="T72" fmla="*/ 3910 w 8465"/>
                <a:gd name="T73" fmla="*/ 470 h 5080"/>
                <a:gd name="T74" fmla="*/ 3824 w 8465"/>
                <a:gd name="T75" fmla="*/ 284 h 5080"/>
                <a:gd name="T76" fmla="*/ 4128 w 8465"/>
                <a:gd name="T77" fmla="*/ 109 h 5080"/>
                <a:gd name="T78" fmla="*/ 4197 w 8465"/>
                <a:gd name="T79" fmla="*/ 254 h 5080"/>
                <a:gd name="T80" fmla="*/ 4204 w 8465"/>
                <a:gd name="T81" fmla="*/ 345 h 5080"/>
                <a:gd name="T82" fmla="*/ 4212 w 8465"/>
                <a:gd name="T83" fmla="*/ 428 h 5080"/>
                <a:gd name="T84" fmla="*/ 4203 w 8465"/>
                <a:gd name="T85" fmla="*/ 504 h 5080"/>
                <a:gd name="T86" fmla="*/ 4155 w 8465"/>
                <a:gd name="T87" fmla="*/ 500 h 5080"/>
                <a:gd name="T88" fmla="*/ 4126 w 8465"/>
                <a:gd name="T89" fmla="*/ 607 h 5080"/>
                <a:gd name="T90" fmla="*/ 4237 w 8465"/>
                <a:gd name="T91" fmla="*/ 904 h 5080"/>
                <a:gd name="T92" fmla="*/ 4708 w 8465"/>
                <a:gd name="T93" fmla="*/ 1432 h 5080"/>
                <a:gd name="T94" fmla="*/ 4795 w 8465"/>
                <a:gd name="T95" fmla="*/ 1446 h 5080"/>
                <a:gd name="T96" fmla="*/ 4862 w 8465"/>
                <a:gd name="T97" fmla="*/ 1468 h 5080"/>
                <a:gd name="T98" fmla="*/ 4894 w 8465"/>
                <a:gd name="T99" fmla="*/ 1557 h 5080"/>
                <a:gd name="T100" fmla="*/ 4849 w 8465"/>
                <a:gd name="T101" fmla="*/ 1600 h 5080"/>
                <a:gd name="T102" fmla="*/ 4688 w 8465"/>
                <a:gd name="T103" fmla="*/ 1538 h 5080"/>
                <a:gd name="T104" fmla="*/ 4401 w 8465"/>
                <a:gd name="T105" fmla="*/ 1477 h 5080"/>
                <a:gd name="T106" fmla="*/ 4409 w 8465"/>
                <a:gd name="T107" fmla="*/ 1663 h 5080"/>
                <a:gd name="T108" fmla="*/ 4730 w 8465"/>
                <a:gd name="T109" fmla="*/ 2745 h 5080"/>
                <a:gd name="T110" fmla="*/ 5176 w 8465"/>
                <a:gd name="T111" fmla="*/ 3002 h 5080"/>
                <a:gd name="T112" fmla="*/ 6592 w 8465"/>
                <a:gd name="T113" fmla="*/ 2077 h 5080"/>
                <a:gd name="T114" fmla="*/ 8280 w 8465"/>
                <a:gd name="T115" fmla="*/ 1313 h 5080"/>
                <a:gd name="T116" fmla="*/ 8424 w 8465"/>
                <a:gd name="T117" fmla="*/ 943 h 5080"/>
                <a:gd name="T118" fmla="*/ 8179 w 8465"/>
                <a:gd name="T119" fmla="*/ 1221 h 5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465" h="5080">
                  <a:moveTo>
                    <a:pt x="8179" y="1221"/>
                  </a:moveTo>
                  <a:lnTo>
                    <a:pt x="7250" y="2306"/>
                  </a:lnTo>
                  <a:lnTo>
                    <a:pt x="6589" y="2028"/>
                  </a:lnTo>
                  <a:cubicBezTo>
                    <a:pt x="6578" y="2023"/>
                    <a:pt x="6565" y="2028"/>
                    <a:pt x="6560" y="2039"/>
                  </a:cubicBezTo>
                  <a:lnTo>
                    <a:pt x="5439" y="3246"/>
                  </a:lnTo>
                  <a:lnTo>
                    <a:pt x="5203" y="2965"/>
                  </a:lnTo>
                  <a:cubicBezTo>
                    <a:pt x="5199" y="2960"/>
                    <a:pt x="5193" y="2957"/>
                    <a:pt x="5186" y="2957"/>
                  </a:cubicBezTo>
                  <a:lnTo>
                    <a:pt x="4970" y="2957"/>
                  </a:lnTo>
                  <a:cubicBezTo>
                    <a:pt x="4908" y="2911"/>
                    <a:pt x="4885" y="2894"/>
                    <a:pt x="4809" y="2861"/>
                  </a:cubicBezTo>
                  <a:cubicBezTo>
                    <a:pt x="4746" y="2834"/>
                    <a:pt x="4770" y="2767"/>
                    <a:pt x="4772" y="2759"/>
                  </a:cubicBezTo>
                  <a:cubicBezTo>
                    <a:pt x="4773" y="2758"/>
                    <a:pt x="4773" y="2757"/>
                    <a:pt x="4773" y="2756"/>
                  </a:cubicBezTo>
                  <a:lnTo>
                    <a:pt x="4920" y="2002"/>
                  </a:lnTo>
                  <a:cubicBezTo>
                    <a:pt x="4940" y="1868"/>
                    <a:pt x="4864" y="1813"/>
                    <a:pt x="4852" y="1805"/>
                  </a:cubicBezTo>
                  <a:cubicBezTo>
                    <a:pt x="4808" y="1772"/>
                    <a:pt x="4509" y="1654"/>
                    <a:pt x="4437" y="1626"/>
                  </a:cubicBezTo>
                  <a:cubicBezTo>
                    <a:pt x="4434" y="1608"/>
                    <a:pt x="4429" y="1572"/>
                    <a:pt x="4422" y="1529"/>
                  </a:cubicBezTo>
                  <a:lnTo>
                    <a:pt x="4663" y="1598"/>
                  </a:lnTo>
                  <a:cubicBezTo>
                    <a:pt x="4672" y="1601"/>
                    <a:pt x="4681" y="1598"/>
                    <a:pt x="4686" y="1591"/>
                  </a:cubicBezTo>
                  <a:cubicBezTo>
                    <a:pt x="4693" y="1597"/>
                    <a:pt x="4700" y="1604"/>
                    <a:pt x="4708" y="1613"/>
                  </a:cubicBezTo>
                  <a:cubicBezTo>
                    <a:pt x="4714" y="1618"/>
                    <a:pt x="4719" y="1624"/>
                    <a:pt x="4725" y="1630"/>
                  </a:cubicBezTo>
                  <a:cubicBezTo>
                    <a:pt x="4752" y="1657"/>
                    <a:pt x="4810" y="1652"/>
                    <a:pt x="4857" y="1644"/>
                  </a:cubicBezTo>
                  <a:lnTo>
                    <a:pt x="4862" y="1643"/>
                  </a:lnTo>
                  <a:cubicBezTo>
                    <a:pt x="4881" y="1640"/>
                    <a:pt x="4901" y="1636"/>
                    <a:pt x="4908" y="1609"/>
                  </a:cubicBezTo>
                  <a:cubicBezTo>
                    <a:pt x="4909" y="1607"/>
                    <a:pt x="4914" y="1601"/>
                    <a:pt x="4918" y="1598"/>
                  </a:cubicBezTo>
                  <a:cubicBezTo>
                    <a:pt x="4927" y="1588"/>
                    <a:pt x="4939" y="1575"/>
                    <a:pt x="4939" y="1558"/>
                  </a:cubicBezTo>
                  <a:cubicBezTo>
                    <a:pt x="4939" y="1551"/>
                    <a:pt x="4946" y="1532"/>
                    <a:pt x="4949" y="1523"/>
                  </a:cubicBezTo>
                  <a:cubicBezTo>
                    <a:pt x="4950" y="1519"/>
                    <a:pt x="4952" y="1516"/>
                    <a:pt x="4952" y="1513"/>
                  </a:cubicBezTo>
                  <a:cubicBezTo>
                    <a:pt x="4960" y="1491"/>
                    <a:pt x="4960" y="1460"/>
                    <a:pt x="4937" y="1443"/>
                  </a:cubicBezTo>
                  <a:cubicBezTo>
                    <a:pt x="4924" y="1434"/>
                    <a:pt x="4900" y="1429"/>
                    <a:pt x="4883" y="1426"/>
                  </a:cubicBezTo>
                  <a:lnTo>
                    <a:pt x="4882" y="1423"/>
                  </a:lnTo>
                  <a:cubicBezTo>
                    <a:pt x="4875" y="1388"/>
                    <a:pt x="4840" y="1394"/>
                    <a:pt x="4817" y="1398"/>
                  </a:cubicBezTo>
                  <a:cubicBezTo>
                    <a:pt x="4809" y="1399"/>
                    <a:pt x="4800" y="1401"/>
                    <a:pt x="4791" y="1402"/>
                  </a:cubicBezTo>
                  <a:cubicBezTo>
                    <a:pt x="4779" y="1403"/>
                    <a:pt x="4767" y="1405"/>
                    <a:pt x="4757" y="1408"/>
                  </a:cubicBezTo>
                  <a:cubicBezTo>
                    <a:pt x="4754" y="1403"/>
                    <a:pt x="4750" y="1400"/>
                    <a:pt x="4745" y="1398"/>
                  </a:cubicBezTo>
                  <a:lnTo>
                    <a:pt x="4384" y="1269"/>
                  </a:lnTo>
                  <a:cubicBezTo>
                    <a:pt x="4381" y="1241"/>
                    <a:pt x="4378" y="1219"/>
                    <a:pt x="4377" y="1204"/>
                  </a:cubicBezTo>
                  <a:cubicBezTo>
                    <a:pt x="4369" y="1105"/>
                    <a:pt x="4311" y="935"/>
                    <a:pt x="4274" y="879"/>
                  </a:cubicBezTo>
                  <a:cubicBezTo>
                    <a:pt x="4248" y="840"/>
                    <a:pt x="4221" y="770"/>
                    <a:pt x="4213" y="749"/>
                  </a:cubicBezTo>
                  <a:cubicBezTo>
                    <a:pt x="4217" y="730"/>
                    <a:pt x="4227" y="677"/>
                    <a:pt x="4220" y="639"/>
                  </a:cubicBezTo>
                  <a:cubicBezTo>
                    <a:pt x="4212" y="603"/>
                    <a:pt x="4180" y="582"/>
                    <a:pt x="4158" y="572"/>
                  </a:cubicBezTo>
                  <a:lnTo>
                    <a:pt x="4162" y="551"/>
                  </a:lnTo>
                  <a:cubicBezTo>
                    <a:pt x="4167" y="553"/>
                    <a:pt x="4173" y="554"/>
                    <a:pt x="4178" y="554"/>
                  </a:cubicBezTo>
                  <a:cubicBezTo>
                    <a:pt x="4198" y="554"/>
                    <a:pt x="4206" y="552"/>
                    <a:pt x="4218" y="546"/>
                  </a:cubicBezTo>
                  <a:lnTo>
                    <a:pt x="4221" y="544"/>
                  </a:lnTo>
                  <a:cubicBezTo>
                    <a:pt x="4229" y="540"/>
                    <a:pt x="4254" y="529"/>
                    <a:pt x="4248" y="499"/>
                  </a:cubicBezTo>
                  <a:cubicBezTo>
                    <a:pt x="4246" y="487"/>
                    <a:pt x="4246" y="483"/>
                    <a:pt x="4248" y="473"/>
                  </a:cubicBezTo>
                  <a:cubicBezTo>
                    <a:pt x="4250" y="466"/>
                    <a:pt x="4251" y="461"/>
                    <a:pt x="4251" y="456"/>
                  </a:cubicBezTo>
                  <a:cubicBezTo>
                    <a:pt x="4253" y="450"/>
                    <a:pt x="4254" y="445"/>
                    <a:pt x="4256" y="436"/>
                  </a:cubicBezTo>
                  <a:cubicBezTo>
                    <a:pt x="4258" y="420"/>
                    <a:pt x="4258" y="405"/>
                    <a:pt x="4258" y="399"/>
                  </a:cubicBezTo>
                  <a:cubicBezTo>
                    <a:pt x="4258" y="393"/>
                    <a:pt x="4258" y="381"/>
                    <a:pt x="4252" y="371"/>
                  </a:cubicBezTo>
                  <a:cubicBezTo>
                    <a:pt x="4251" y="368"/>
                    <a:pt x="4250" y="361"/>
                    <a:pt x="4249" y="352"/>
                  </a:cubicBezTo>
                  <a:cubicBezTo>
                    <a:pt x="4254" y="347"/>
                    <a:pt x="4260" y="340"/>
                    <a:pt x="4267" y="331"/>
                  </a:cubicBezTo>
                  <a:cubicBezTo>
                    <a:pt x="4284" y="307"/>
                    <a:pt x="4275" y="284"/>
                    <a:pt x="4267" y="275"/>
                  </a:cubicBezTo>
                  <a:cubicBezTo>
                    <a:pt x="4264" y="272"/>
                    <a:pt x="4259" y="269"/>
                    <a:pt x="4254" y="268"/>
                  </a:cubicBezTo>
                  <a:cubicBezTo>
                    <a:pt x="4252" y="267"/>
                    <a:pt x="4247" y="264"/>
                    <a:pt x="4243" y="259"/>
                  </a:cubicBezTo>
                  <a:cubicBezTo>
                    <a:pt x="4248" y="246"/>
                    <a:pt x="4253" y="228"/>
                    <a:pt x="4251" y="216"/>
                  </a:cubicBezTo>
                  <a:cubicBezTo>
                    <a:pt x="4249" y="196"/>
                    <a:pt x="4236" y="185"/>
                    <a:pt x="4228" y="179"/>
                  </a:cubicBezTo>
                  <a:cubicBezTo>
                    <a:pt x="4224" y="172"/>
                    <a:pt x="4217" y="151"/>
                    <a:pt x="4211" y="137"/>
                  </a:cubicBezTo>
                  <a:cubicBezTo>
                    <a:pt x="4204" y="117"/>
                    <a:pt x="4182" y="96"/>
                    <a:pt x="4167" y="83"/>
                  </a:cubicBezTo>
                  <a:cubicBezTo>
                    <a:pt x="4171" y="64"/>
                    <a:pt x="4167" y="47"/>
                    <a:pt x="4156" y="34"/>
                  </a:cubicBezTo>
                  <a:cubicBezTo>
                    <a:pt x="4128" y="1"/>
                    <a:pt x="4063" y="0"/>
                    <a:pt x="3956" y="28"/>
                  </a:cubicBezTo>
                  <a:cubicBezTo>
                    <a:pt x="3817" y="65"/>
                    <a:pt x="3755" y="159"/>
                    <a:pt x="3780" y="292"/>
                  </a:cubicBezTo>
                  <a:cubicBezTo>
                    <a:pt x="3794" y="363"/>
                    <a:pt x="3829" y="427"/>
                    <a:pt x="3844" y="454"/>
                  </a:cubicBezTo>
                  <a:cubicBezTo>
                    <a:pt x="3846" y="458"/>
                    <a:pt x="3847" y="461"/>
                    <a:pt x="3848" y="462"/>
                  </a:cubicBezTo>
                  <a:cubicBezTo>
                    <a:pt x="3849" y="464"/>
                    <a:pt x="3850" y="465"/>
                    <a:pt x="3851" y="467"/>
                  </a:cubicBezTo>
                  <a:lnTo>
                    <a:pt x="3868" y="488"/>
                  </a:lnTo>
                  <a:cubicBezTo>
                    <a:pt x="3868" y="490"/>
                    <a:pt x="3868" y="493"/>
                    <a:pt x="3868" y="495"/>
                  </a:cubicBezTo>
                  <a:cubicBezTo>
                    <a:pt x="3868" y="502"/>
                    <a:pt x="3867" y="510"/>
                    <a:pt x="3868" y="520"/>
                  </a:cubicBezTo>
                  <a:cubicBezTo>
                    <a:pt x="3868" y="522"/>
                    <a:pt x="3868" y="527"/>
                    <a:pt x="3868" y="536"/>
                  </a:cubicBezTo>
                  <a:cubicBezTo>
                    <a:pt x="3852" y="570"/>
                    <a:pt x="3826" y="612"/>
                    <a:pt x="3801" y="653"/>
                  </a:cubicBezTo>
                  <a:cubicBezTo>
                    <a:pt x="3775" y="695"/>
                    <a:pt x="3748" y="739"/>
                    <a:pt x="3731" y="775"/>
                  </a:cubicBezTo>
                  <a:cubicBezTo>
                    <a:pt x="3729" y="780"/>
                    <a:pt x="3724" y="792"/>
                    <a:pt x="3716" y="813"/>
                  </a:cubicBezTo>
                  <a:cubicBezTo>
                    <a:pt x="3706" y="840"/>
                    <a:pt x="3692" y="876"/>
                    <a:pt x="3679" y="907"/>
                  </a:cubicBezTo>
                  <a:lnTo>
                    <a:pt x="3545" y="1151"/>
                  </a:lnTo>
                  <a:cubicBezTo>
                    <a:pt x="3543" y="1155"/>
                    <a:pt x="3542" y="1160"/>
                    <a:pt x="3543" y="1165"/>
                  </a:cubicBezTo>
                  <a:lnTo>
                    <a:pt x="3636" y="1752"/>
                  </a:lnTo>
                  <a:cubicBezTo>
                    <a:pt x="3638" y="1763"/>
                    <a:pt x="3648" y="1771"/>
                    <a:pt x="3658" y="1771"/>
                  </a:cubicBezTo>
                  <a:lnTo>
                    <a:pt x="3673" y="1770"/>
                  </a:lnTo>
                  <a:cubicBezTo>
                    <a:pt x="3663" y="1826"/>
                    <a:pt x="3655" y="1872"/>
                    <a:pt x="3655" y="1872"/>
                  </a:cubicBezTo>
                  <a:cubicBezTo>
                    <a:pt x="3654" y="1883"/>
                    <a:pt x="3660" y="1893"/>
                    <a:pt x="3670" y="1896"/>
                  </a:cubicBezTo>
                  <a:lnTo>
                    <a:pt x="3797" y="1943"/>
                  </a:lnTo>
                  <a:lnTo>
                    <a:pt x="3793" y="2049"/>
                  </a:lnTo>
                  <a:cubicBezTo>
                    <a:pt x="3786" y="2066"/>
                    <a:pt x="3782" y="2085"/>
                    <a:pt x="3779" y="2105"/>
                  </a:cubicBezTo>
                  <a:lnTo>
                    <a:pt x="3435" y="2102"/>
                  </a:lnTo>
                  <a:lnTo>
                    <a:pt x="3435" y="2102"/>
                  </a:lnTo>
                  <a:cubicBezTo>
                    <a:pt x="3423" y="2102"/>
                    <a:pt x="3413" y="2112"/>
                    <a:pt x="3413" y="2124"/>
                  </a:cubicBezTo>
                  <a:lnTo>
                    <a:pt x="3408" y="2799"/>
                  </a:lnTo>
                  <a:cubicBezTo>
                    <a:pt x="3408" y="2804"/>
                    <a:pt x="3410" y="2810"/>
                    <a:pt x="3414" y="2814"/>
                  </a:cubicBezTo>
                  <a:cubicBezTo>
                    <a:pt x="3418" y="2819"/>
                    <a:pt x="3424" y="2821"/>
                    <a:pt x="3430" y="2821"/>
                  </a:cubicBezTo>
                  <a:lnTo>
                    <a:pt x="3459" y="2821"/>
                  </a:lnTo>
                  <a:cubicBezTo>
                    <a:pt x="3459" y="2833"/>
                    <a:pt x="3469" y="2843"/>
                    <a:pt x="3481" y="2843"/>
                  </a:cubicBezTo>
                  <a:lnTo>
                    <a:pt x="3597" y="2843"/>
                  </a:lnTo>
                  <a:cubicBezTo>
                    <a:pt x="3608" y="2843"/>
                    <a:pt x="3618" y="2834"/>
                    <a:pt x="3619" y="2822"/>
                  </a:cubicBezTo>
                  <a:lnTo>
                    <a:pt x="3669" y="2823"/>
                  </a:lnTo>
                  <a:lnTo>
                    <a:pt x="3500" y="3236"/>
                  </a:lnTo>
                  <a:lnTo>
                    <a:pt x="3415" y="3455"/>
                  </a:lnTo>
                  <a:cubicBezTo>
                    <a:pt x="3415" y="3456"/>
                    <a:pt x="3414" y="3458"/>
                    <a:pt x="3414" y="3459"/>
                  </a:cubicBezTo>
                  <a:lnTo>
                    <a:pt x="3399" y="3534"/>
                  </a:lnTo>
                  <a:lnTo>
                    <a:pt x="3019" y="3534"/>
                  </a:lnTo>
                  <a:cubicBezTo>
                    <a:pt x="3011" y="3534"/>
                    <a:pt x="3004" y="3538"/>
                    <a:pt x="3000" y="3544"/>
                  </a:cubicBezTo>
                  <a:lnTo>
                    <a:pt x="2511" y="4359"/>
                  </a:lnTo>
                  <a:lnTo>
                    <a:pt x="1512" y="3995"/>
                  </a:lnTo>
                  <a:cubicBezTo>
                    <a:pt x="1501" y="3989"/>
                    <a:pt x="1488" y="3993"/>
                    <a:pt x="1482" y="4003"/>
                  </a:cubicBezTo>
                  <a:lnTo>
                    <a:pt x="360" y="5035"/>
                  </a:lnTo>
                  <a:lnTo>
                    <a:pt x="22" y="5035"/>
                  </a:lnTo>
                  <a:cubicBezTo>
                    <a:pt x="10" y="5035"/>
                    <a:pt x="0" y="5045"/>
                    <a:pt x="0" y="5057"/>
                  </a:cubicBezTo>
                  <a:cubicBezTo>
                    <a:pt x="0" y="5070"/>
                    <a:pt x="10" y="5080"/>
                    <a:pt x="22" y="5080"/>
                  </a:cubicBezTo>
                  <a:lnTo>
                    <a:pt x="372" y="5080"/>
                  </a:lnTo>
                  <a:cubicBezTo>
                    <a:pt x="380" y="5080"/>
                    <a:pt x="387" y="5076"/>
                    <a:pt x="391" y="5069"/>
                  </a:cubicBezTo>
                  <a:lnTo>
                    <a:pt x="1508" y="4044"/>
                  </a:lnTo>
                  <a:lnTo>
                    <a:pt x="2508" y="4408"/>
                  </a:lnTo>
                  <a:cubicBezTo>
                    <a:pt x="2519" y="4414"/>
                    <a:pt x="2532" y="4411"/>
                    <a:pt x="2538" y="4401"/>
                  </a:cubicBezTo>
                  <a:lnTo>
                    <a:pt x="3032" y="3578"/>
                  </a:lnTo>
                  <a:lnTo>
                    <a:pt x="3417" y="3578"/>
                  </a:lnTo>
                  <a:cubicBezTo>
                    <a:pt x="3428" y="3578"/>
                    <a:pt x="3437" y="3570"/>
                    <a:pt x="3439" y="3560"/>
                  </a:cubicBezTo>
                  <a:lnTo>
                    <a:pt x="3457" y="3469"/>
                  </a:lnTo>
                  <a:lnTo>
                    <a:pt x="3541" y="3252"/>
                  </a:lnTo>
                  <a:lnTo>
                    <a:pt x="3723" y="2809"/>
                  </a:lnTo>
                  <a:cubicBezTo>
                    <a:pt x="3726" y="2802"/>
                    <a:pt x="3725" y="2795"/>
                    <a:pt x="3721" y="2788"/>
                  </a:cubicBezTo>
                  <a:cubicBezTo>
                    <a:pt x="3717" y="2782"/>
                    <a:pt x="3710" y="2779"/>
                    <a:pt x="3702" y="2778"/>
                  </a:cubicBezTo>
                  <a:lnTo>
                    <a:pt x="3597" y="2778"/>
                  </a:lnTo>
                  <a:cubicBezTo>
                    <a:pt x="3591" y="2779"/>
                    <a:pt x="3585" y="2780"/>
                    <a:pt x="3581" y="2784"/>
                  </a:cubicBezTo>
                  <a:cubicBezTo>
                    <a:pt x="3577" y="2788"/>
                    <a:pt x="3575" y="2793"/>
                    <a:pt x="3574" y="2798"/>
                  </a:cubicBezTo>
                  <a:lnTo>
                    <a:pt x="3503" y="2798"/>
                  </a:lnTo>
                  <a:cubicBezTo>
                    <a:pt x="3503" y="2786"/>
                    <a:pt x="3493" y="2777"/>
                    <a:pt x="3481" y="2777"/>
                  </a:cubicBezTo>
                  <a:lnTo>
                    <a:pt x="3452" y="2777"/>
                  </a:lnTo>
                  <a:lnTo>
                    <a:pt x="3457" y="2147"/>
                  </a:lnTo>
                  <a:lnTo>
                    <a:pt x="3800" y="2149"/>
                  </a:lnTo>
                  <a:cubicBezTo>
                    <a:pt x="3812" y="2150"/>
                    <a:pt x="3822" y="2140"/>
                    <a:pt x="3822" y="2128"/>
                  </a:cubicBezTo>
                  <a:cubicBezTo>
                    <a:pt x="3823" y="2104"/>
                    <a:pt x="3827" y="2083"/>
                    <a:pt x="3836" y="2063"/>
                  </a:cubicBezTo>
                  <a:cubicBezTo>
                    <a:pt x="3837" y="2061"/>
                    <a:pt x="3838" y="2058"/>
                    <a:pt x="3838" y="2055"/>
                  </a:cubicBezTo>
                  <a:lnTo>
                    <a:pt x="3842" y="1928"/>
                  </a:lnTo>
                  <a:cubicBezTo>
                    <a:pt x="3843" y="1919"/>
                    <a:pt x="3837" y="1910"/>
                    <a:pt x="3828" y="1907"/>
                  </a:cubicBezTo>
                  <a:lnTo>
                    <a:pt x="3702" y="1861"/>
                  </a:lnTo>
                  <a:cubicBezTo>
                    <a:pt x="3706" y="1838"/>
                    <a:pt x="3713" y="1796"/>
                    <a:pt x="3721" y="1751"/>
                  </a:cubicBezTo>
                  <a:cubicBezTo>
                    <a:pt x="3723" y="1745"/>
                    <a:pt x="3721" y="1738"/>
                    <a:pt x="3716" y="1733"/>
                  </a:cubicBezTo>
                  <a:cubicBezTo>
                    <a:pt x="3712" y="1728"/>
                    <a:pt x="3706" y="1725"/>
                    <a:pt x="3699" y="1725"/>
                  </a:cubicBezTo>
                  <a:lnTo>
                    <a:pt x="3677" y="1726"/>
                  </a:lnTo>
                  <a:lnTo>
                    <a:pt x="3588" y="1165"/>
                  </a:lnTo>
                  <a:lnTo>
                    <a:pt x="3719" y="927"/>
                  </a:lnTo>
                  <a:cubicBezTo>
                    <a:pt x="3719" y="926"/>
                    <a:pt x="3719" y="926"/>
                    <a:pt x="3720" y="925"/>
                  </a:cubicBezTo>
                  <a:cubicBezTo>
                    <a:pt x="3733" y="893"/>
                    <a:pt x="3747" y="856"/>
                    <a:pt x="3758" y="829"/>
                  </a:cubicBezTo>
                  <a:cubicBezTo>
                    <a:pt x="3764" y="813"/>
                    <a:pt x="3770" y="798"/>
                    <a:pt x="3771" y="794"/>
                  </a:cubicBezTo>
                  <a:cubicBezTo>
                    <a:pt x="3787" y="760"/>
                    <a:pt x="3813" y="717"/>
                    <a:pt x="3839" y="676"/>
                  </a:cubicBezTo>
                  <a:cubicBezTo>
                    <a:pt x="3866" y="633"/>
                    <a:pt x="3893" y="588"/>
                    <a:pt x="3910" y="551"/>
                  </a:cubicBezTo>
                  <a:cubicBezTo>
                    <a:pt x="3911" y="548"/>
                    <a:pt x="3912" y="546"/>
                    <a:pt x="3912" y="543"/>
                  </a:cubicBezTo>
                  <a:cubicBezTo>
                    <a:pt x="3913" y="530"/>
                    <a:pt x="3913" y="522"/>
                    <a:pt x="3912" y="517"/>
                  </a:cubicBezTo>
                  <a:cubicBezTo>
                    <a:pt x="3912" y="509"/>
                    <a:pt x="3912" y="502"/>
                    <a:pt x="3912" y="496"/>
                  </a:cubicBezTo>
                  <a:cubicBezTo>
                    <a:pt x="3913" y="487"/>
                    <a:pt x="3913" y="478"/>
                    <a:pt x="3910" y="470"/>
                  </a:cubicBezTo>
                  <a:cubicBezTo>
                    <a:pt x="3909" y="468"/>
                    <a:pt x="3907" y="466"/>
                    <a:pt x="3906" y="464"/>
                  </a:cubicBezTo>
                  <a:lnTo>
                    <a:pt x="3887" y="440"/>
                  </a:lnTo>
                  <a:cubicBezTo>
                    <a:pt x="3886" y="438"/>
                    <a:pt x="3884" y="436"/>
                    <a:pt x="3883" y="433"/>
                  </a:cubicBezTo>
                  <a:cubicBezTo>
                    <a:pt x="3869" y="408"/>
                    <a:pt x="3836" y="348"/>
                    <a:pt x="3824" y="284"/>
                  </a:cubicBezTo>
                  <a:cubicBezTo>
                    <a:pt x="3803" y="174"/>
                    <a:pt x="3851" y="102"/>
                    <a:pt x="3968" y="71"/>
                  </a:cubicBezTo>
                  <a:cubicBezTo>
                    <a:pt x="4096" y="37"/>
                    <a:pt x="4120" y="60"/>
                    <a:pt x="4122" y="63"/>
                  </a:cubicBezTo>
                  <a:cubicBezTo>
                    <a:pt x="4126" y="67"/>
                    <a:pt x="4123" y="77"/>
                    <a:pt x="4121" y="82"/>
                  </a:cubicBezTo>
                  <a:cubicBezTo>
                    <a:pt x="4117" y="92"/>
                    <a:pt x="4120" y="103"/>
                    <a:pt x="4128" y="109"/>
                  </a:cubicBezTo>
                  <a:cubicBezTo>
                    <a:pt x="4142" y="120"/>
                    <a:pt x="4165" y="141"/>
                    <a:pt x="4170" y="153"/>
                  </a:cubicBezTo>
                  <a:cubicBezTo>
                    <a:pt x="4186" y="197"/>
                    <a:pt x="4191" y="208"/>
                    <a:pt x="4202" y="215"/>
                  </a:cubicBezTo>
                  <a:cubicBezTo>
                    <a:pt x="4206" y="218"/>
                    <a:pt x="4207" y="219"/>
                    <a:pt x="4207" y="220"/>
                  </a:cubicBezTo>
                  <a:cubicBezTo>
                    <a:pt x="4207" y="225"/>
                    <a:pt x="4202" y="241"/>
                    <a:pt x="4197" y="254"/>
                  </a:cubicBezTo>
                  <a:cubicBezTo>
                    <a:pt x="4194" y="261"/>
                    <a:pt x="4195" y="269"/>
                    <a:pt x="4199" y="275"/>
                  </a:cubicBezTo>
                  <a:cubicBezTo>
                    <a:pt x="4202" y="280"/>
                    <a:pt x="4214" y="296"/>
                    <a:pt x="4230" y="306"/>
                  </a:cubicBezTo>
                  <a:cubicBezTo>
                    <a:pt x="4220" y="319"/>
                    <a:pt x="4212" y="327"/>
                    <a:pt x="4212" y="327"/>
                  </a:cubicBezTo>
                  <a:cubicBezTo>
                    <a:pt x="4207" y="331"/>
                    <a:pt x="4204" y="338"/>
                    <a:pt x="4204" y="345"/>
                  </a:cubicBezTo>
                  <a:cubicBezTo>
                    <a:pt x="4205" y="368"/>
                    <a:pt x="4208" y="384"/>
                    <a:pt x="4213" y="392"/>
                  </a:cubicBezTo>
                  <a:cubicBezTo>
                    <a:pt x="4213" y="393"/>
                    <a:pt x="4213" y="395"/>
                    <a:pt x="4213" y="396"/>
                  </a:cubicBezTo>
                  <a:cubicBezTo>
                    <a:pt x="4213" y="397"/>
                    <a:pt x="4213" y="399"/>
                    <a:pt x="4213" y="401"/>
                  </a:cubicBezTo>
                  <a:cubicBezTo>
                    <a:pt x="4213" y="401"/>
                    <a:pt x="4214" y="415"/>
                    <a:pt x="4212" y="428"/>
                  </a:cubicBezTo>
                  <a:cubicBezTo>
                    <a:pt x="4210" y="436"/>
                    <a:pt x="4209" y="442"/>
                    <a:pt x="4208" y="447"/>
                  </a:cubicBezTo>
                  <a:cubicBezTo>
                    <a:pt x="4207" y="452"/>
                    <a:pt x="4206" y="457"/>
                    <a:pt x="4204" y="465"/>
                  </a:cubicBezTo>
                  <a:cubicBezTo>
                    <a:pt x="4202" y="478"/>
                    <a:pt x="4201" y="488"/>
                    <a:pt x="4204" y="503"/>
                  </a:cubicBezTo>
                  <a:cubicBezTo>
                    <a:pt x="4203" y="503"/>
                    <a:pt x="4203" y="504"/>
                    <a:pt x="4203" y="504"/>
                  </a:cubicBezTo>
                  <a:lnTo>
                    <a:pt x="4198" y="506"/>
                  </a:lnTo>
                  <a:cubicBezTo>
                    <a:pt x="4192" y="509"/>
                    <a:pt x="4191" y="509"/>
                    <a:pt x="4178" y="509"/>
                  </a:cubicBezTo>
                  <a:cubicBezTo>
                    <a:pt x="4175" y="509"/>
                    <a:pt x="4168" y="506"/>
                    <a:pt x="4164" y="504"/>
                  </a:cubicBezTo>
                  <a:cubicBezTo>
                    <a:pt x="4161" y="502"/>
                    <a:pt x="4158" y="501"/>
                    <a:pt x="4155" y="500"/>
                  </a:cubicBezTo>
                  <a:cubicBezTo>
                    <a:pt x="4149" y="497"/>
                    <a:pt x="4142" y="498"/>
                    <a:pt x="4137" y="501"/>
                  </a:cubicBezTo>
                  <a:cubicBezTo>
                    <a:pt x="4131" y="504"/>
                    <a:pt x="4127" y="509"/>
                    <a:pt x="4125" y="516"/>
                  </a:cubicBezTo>
                  <a:lnTo>
                    <a:pt x="4110" y="581"/>
                  </a:lnTo>
                  <a:cubicBezTo>
                    <a:pt x="4107" y="592"/>
                    <a:pt x="4114" y="604"/>
                    <a:pt x="4126" y="607"/>
                  </a:cubicBezTo>
                  <a:cubicBezTo>
                    <a:pt x="4137" y="610"/>
                    <a:pt x="4172" y="625"/>
                    <a:pt x="4176" y="648"/>
                  </a:cubicBezTo>
                  <a:cubicBezTo>
                    <a:pt x="4182" y="678"/>
                    <a:pt x="4172" y="728"/>
                    <a:pt x="4168" y="746"/>
                  </a:cubicBezTo>
                  <a:cubicBezTo>
                    <a:pt x="4167" y="750"/>
                    <a:pt x="4167" y="754"/>
                    <a:pt x="4169" y="759"/>
                  </a:cubicBezTo>
                  <a:cubicBezTo>
                    <a:pt x="4170" y="762"/>
                    <a:pt x="4203" y="853"/>
                    <a:pt x="4237" y="904"/>
                  </a:cubicBezTo>
                  <a:cubicBezTo>
                    <a:pt x="4267" y="949"/>
                    <a:pt x="4325" y="1110"/>
                    <a:pt x="4333" y="1207"/>
                  </a:cubicBezTo>
                  <a:cubicBezTo>
                    <a:pt x="4334" y="1226"/>
                    <a:pt x="4337" y="1253"/>
                    <a:pt x="4342" y="1288"/>
                  </a:cubicBezTo>
                  <a:cubicBezTo>
                    <a:pt x="4343" y="1296"/>
                    <a:pt x="4349" y="1303"/>
                    <a:pt x="4357" y="1306"/>
                  </a:cubicBezTo>
                  <a:lnTo>
                    <a:pt x="4708" y="1432"/>
                  </a:lnTo>
                  <a:lnTo>
                    <a:pt x="4707" y="1433"/>
                  </a:lnTo>
                  <a:cubicBezTo>
                    <a:pt x="4704" y="1441"/>
                    <a:pt x="4705" y="1451"/>
                    <a:pt x="4712" y="1458"/>
                  </a:cubicBezTo>
                  <a:cubicBezTo>
                    <a:pt x="4719" y="1464"/>
                    <a:pt x="4729" y="1466"/>
                    <a:pt x="4737" y="1462"/>
                  </a:cubicBezTo>
                  <a:cubicBezTo>
                    <a:pt x="4742" y="1460"/>
                    <a:pt x="4766" y="1449"/>
                    <a:pt x="4795" y="1446"/>
                  </a:cubicBezTo>
                  <a:cubicBezTo>
                    <a:pt x="4806" y="1445"/>
                    <a:pt x="4815" y="1443"/>
                    <a:pt x="4824" y="1442"/>
                  </a:cubicBezTo>
                  <a:cubicBezTo>
                    <a:pt x="4829" y="1441"/>
                    <a:pt x="4835" y="1440"/>
                    <a:pt x="4840" y="1440"/>
                  </a:cubicBezTo>
                  <a:lnTo>
                    <a:pt x="4842" y="1451"/>
                  </a:lnTo>
                  <a:cubicBezTo>
                    <a:pt x="4844" y="1460"/>
                    <a:pt x="4852" y="1468"/>
                    <a:pt x="4862" y="1468"/>
                  </a:cubicBezTo>
                  <a:cubicBezTo>
                    <a:pt x="4882" y="1470"/>
                    <a:pt x="4905" y="1475"/>
                    <a:pt x="4911" y="1479"/>
                  </a:cubicBezTo>
                  <a:cubicBezTo>
                    <a:pt x="4913" y="1481"/>
                    <a:pt x="4913" y="1490"/>
                    <a:pt x="4910" y="1499"/>
                  </a:cubicBezTo>
                  <a:cubicBezTo>
                    <a:pt x="4910" y="1501"/>
                    <a:pt x="4909" y="1504"/>
                    <a:pt x="4907" y="1507"/>
                  </a:cubicBezTo>
                  <a:cubicBezTo>
                    <a:pt x="4901" y="1525"/>
                    <a:pt x="4895" y="1542"/>
                    <a:pt x="4894" y="1557"/>
                  </a:cubicBezTo>
                  <a:cubicBezTo>
                    <a:pt x="4893" y="1559"/>
                    <a:pt x="4888" y="1564"/>
                    <a:pt x="4885" y="1567"/>
                  </a:cubicBezTo>
                  <a:cubicBezTo>
                    <a:pt x="4878" y="1575"/>
                    <a:pt x="4869" y="1584"/>
                    <a:pt x="4865" y="1597"/>
                  </a:cubicBezTo>
                  <a:cubicBezTo>
                    <a:pt x="4862" y="1598"/>
                    <a:pt x="4858" y="1598"/>
                    <a:pt x="4854" y="1599"/>
                  </a:cubicBezTo>
                  <a:lnTo>
                    <a:pt x="4849" y="1600"/>
                  </a:lnTo>
                  <a:cubicBezTo>
                    <a:pt x="4775" y="1612"/>
                    <a:pt x="4759" y="1601"/>
                    <a:pt x="4757" y="1599"/>
                  </a:cubicBezTo>
                  <a:cubicBezTo>
                    <a:pt x="4751" y="1593"/>
                    <a:pt x="4745" y="1587"/>
                    <a:pt x="4740" y="1582"/>
                  </a:cubicBezTo>
                  <a:cubicBezTo>
                    <a:pt x="4726" y="1566"/>
                    <a:pt x="4713" y="1553"/>
                    <a:pt x="4696" y="1543"/>
                  </a:cubicBezTo>
                  <a:cubicBezTo>
                    <a:pt x="4694" y="1542"/>
                    <a:pt x="4691" y="1540"/>
                    <a:pt x="4688" y="1538"/>
                  </a:cubicBezTo>
                  <a:cubicBezTo>
                    <a:pt x="4682" y="1535"/>
                    <a:pt x="4676" y="1535"/>
                    <a:pt x="4670" y="1537"/>
                  </a:cubicBezTo>
                  <a:cubicBezTo>
                    <a:pt x="4664" y="1539"/>
                    <a:pt x="4659" y="1543"/>
                    <a:pt x="4657" y="1549"/>
                  </a:cubicBezTo>
                  <a:lnTo>
                    <a:pt x="4656" y="1550"/>
                  </a:lnTo>
                  <a:lnTo>
                    <a:pt x="4401" y="1477"/>
                  </a:lnTo>
                  <a:cubicBezTo>
                    <a:pt x="4394" y="1474"/>
                    <a:pt x="4386" y="1476"/>
                    <a:pt x="4380" y="1481"/>
                  </a:cubicBezTo>
                  <a:cubicBezTo>
                    <a:pt x="4374" y="1486"/>
                    <a:pt x="4372" y="1494"/>
                    <a:pt x="4373" y="1501"/>
                  </a:cubicBezTo>
                  <a:cubicBezTo>
                    <a:pt x="4385" y="1582"/>
                    <a:pt x="4395" y="1645"/>
                    <a:pt x="4395" y="1645"/>
                  </a:cubicBezTo>
                  <a:cubicBezTo>
                    <a:pt x="4397" y="1653"/>
                    <a:pt x="4402" y="1660"/>
                    <a:pt x="4409" y="1663"/>
                  </a:cubicBezTo>
                  <a:cubicBezTo>
                    <a:pt x="4555" y="1720"/>
                    <a:pt x="4797" y="1818"/>
                    <a:pt x="4825" y="1841"/>
                  </a:cubicBezTo>
                  <a:cubicBezTo>
                    <a:pt x="4826" y="1842"/>
                    <a:pt x="4827" y="1842"/>
                    <a:pt x="4828" y="1843"/>
                  </a:cubicBezTo>
                  <a:cubicBezTo>
                    <a:pt x="4831" y="1844"/>
                    <a:pt x="4893" y="1884"/>
                    <a:pt x="4876" y="1995"/>
                  </a:cubicBezTo>
                  <a:lnTo>
                    <a:pt x="4730" y="2745"/>
                  </a:lnTo>
                  <a:cubicBezTo>
                    <a:pt x="4715" y="2786"/>
                    <a:pt x="4710" y="2867"/>
                    <a:pt x="4792" y="2902"/>
                  </a:cubicBezTo>
                  <a:cubicBezTo>
                    <a:pt x="4865" y="2934"/>
                    <a:pt x="4884" y="2948"/>
                    <a:pt x="4949" y="2997"/>
                  </a:cubicBezTo>
                  <a:cubicBezTo>
                    <a:pt x="4953" y="3000"/>
                    <a:pt x="4958" y="3002"/>
                    <a:pt x="4963" y="3002"/>
                  </a:cubicBezTo>
                  <a:lnTo>
                    <a:pt x="5176" y="3002"/>
                  </a:lnTo>
                  <a:lnTo>
                    <a:pt x="5428" y="3302"/>
                  </a:lnTo>
                  <a:cubicBezTo>
                    <a:pt x="5433" y="3307"/>
                    <a:pt x="5441" y="3310"/>
                    <a:pt x="5448" y="3309"/>
                  </a:cubicBezTo>
                  <a:cubicBezTo>
                    <a:pt x="5456" y="3308"/>
                    <a:pt x="5462" y="3303"/>
                    <a:pt x="5466" y="3296"/>
                  </a:cubicBezTo>
                  <a:lnTo>
                    <a:pt x="6592" y="2077"/>
                  </a:lnTo>
                  <a:lnTo>
                    <a:pt x="7251" y="2355"/>
                  </a:lnTo>
                  <a:cubicBezTo>
                    <a:pt x="7261" y="2359"/>
                    <a:pt x="7273" y="2355"/>
                    <a:pt x="7279" y="2346"/>
                  </a:cubicBezTo>
                  <a:lnTo>
                    <a:pt x="8208" y="1248"/>
                  </a:lnTo>
                  <a:lnTo>
                    <a:pt x="8280" y="1313"/>
                  </a:lnTo>
                  <a:cubicBezTo>
                    <a:pt x="8299" y="1333"/>
                    <a:pt x="8315" y="1326"/>
                    <a:pt x="8328" y="1292"/>
                  </a:cubicBezTo>
                  <a:cubicBezTo>
                    <a:pt x="8348" y="1238"/>
                    <a:pt x="8369" y="1184"/>
                    <a:pt x="8390" y="1130"/>
                  </a:cubicBezTo>
                  <a:lnTo>
                    <a:pt x="8450" y="971"/>
                  </a:lnTo>
                  <a:cubicBezTo>
                    <a:pt x="8465" y="937"/>
                    <a:pt x="8456" y="927"/>
                    <a:pt x="8424" y="943"/>
                  </a:cubicBezTo>
                  <a:cubicBezTo>
                    <a:pt x="8372" y="968"/>
                    <a:pt x="8320" y="994"/>
                    <a:pt x="8268" y="1020"/>
                  </a:cubicBezTo>
                  <a:lnTo>
                    <a:pt x="8116" y="1095"/>
                  </a:lnTo>
                  <a:cubicBezTo>
                    <a:pt x="8083" y="1110"/>
                    <a:pt x="8075" y="1127"/>
                    <a:pt x="8094" y="1145"/>
                  </a:cubicBezTo>
                  <a:lnTo>
                    <a:pt x="8179" y="12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445" name="Oval 6"/>
          <p:cNvSpPr>
            <a:spLocks noChangeArrowheads="1"/>
          </p:cNvSpPr>
          <p:nvPr/>
        </p:nvSpPr>
        <p:spPr bwMode="auto">
          <a:xfrm>
            <a:off x="1388663" y="6090421"/>
            <a:ext cx="184054" cy="185738"/>
          </a:xfrm>
          <a:prstGeom prst="ellipse">
            <a:avLst/>
          </a:prstGeom>
          <a:solidFill>
            <a:schemeClr val="tx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46" name="Oval 7"/>
          <p:cNvSpPr>
            <a:spLocks noChangeArrowheads="1"/>
          </p:cNvSpPr>
          <p:nvPr/>
        </p:nvSpPr>
        <p:spPr bwMode="auto">
          <a:xfrm>
            <a:off x="2416827" y="5153796"/>
            <a:ext cx="184054" cy="184150"/>
          </a:xfrm>
          <a:prstGeom prst="ellipse">
            <a:avLst/>
          </a:prstGeom>
          <a:solidFill>
            <a:schemeClr val="accent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47" name="Oval 8"/>
          <p:cNvSpPr>
            <a:spLocks noChangeArrowheads="1"/>
          </p:cNvSpPr>
          <p:nvPr/>
        </p:nvSpPr>
        <p:spPr bwMode="auto">
          <a:xfrm>
            <a:off x="3335511" y="5493521"/>
            <a:ext cx="184054" cy="185738"/>
          </a:xfrm>
          <a:prstGeom prst="ellipse">
            <a:avLst/>
          </a:prstGeom>
          <a:solidFill>
            <a:schemeClr val="accent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48" name="Oval 9"/>
          <p:cNvSpPr>
            <a:spLocks noChangeArrowheads="1"/>
          </p:cNvSpPr>
          <p:nvPr/>
        </p:nvSpPr>
        <p:spPr bwMode="auto">
          <a:xfrm>
            <a:off x="5115758" y="4737871"/>
            <a:ext cx="184054" cy="184150"/>
          </a:xfrm>
          <a:prstGeom prst="ellipse">
            <a:avLst/>
          </a:prstGeom>
          <a:solidFill>
            <a:schemeClr val="accent3"/>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49" name="Oval 10"/>
          <p:cNvSpPr>
            <a:spLocks noChangeArrowheads="1"/>
          </p:cNvSpPr>
          <p:nvPr/>
        </p:nvSpPr>
        <p:spPr bwMode="auto">
          <a:xfrm>
            <a:off x="3784540" y="4745808"/>
            <a:ext cx="184054" cy="184150"/>
          </a:xfrm>
          <a:prstGeom prst="ellipse">
            <a:avLst/>
          </a:prstGeom>
          <a:solidFill>
            <a:schemeClr val="bg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50" name="Oval 11"/>
          <p:cNvSpPr>
            <a:spLocks noChangeArrowheads="1"/>
          </p:cNvSpPr>
          <p:nvPr/>
        </p:nvSpPr>
        <p:spPr bwMode="auto">
          <a:xfrm>
            <a:off x="5963042" y="4499746"/>
            <a:ext cx="184054" cy="184150"/>
          </a:xfrm>
          <a:prstGeom prst="ellipse">
            <a:avLst/>
          </a:prstGeom>
          <a:solidFill>
            <a:schemeClr val="accent4"/>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51" name="Oval 12"/>
          <p:cNvSpPr>
            <a:spLocks noChangeArrowheads="1"/>
          </p:cNvSpPr>
          <p:nvPr/>
        </p:nvSpPr>
        <p:spPr bwMode="auto">
          <a:xfrm>
            <a:off x="6978513" y="3386908"/>
            <a:ext cx="184054" cy="184150"/>
          </a:xfrm>
          <a:prstGeom prst="ellipse">
            <a:avLst/>
          </a:prstGeom>
          <a:solidFill>
            <a:schemeClr val="accent5"/>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52" name="TextBox 451"/>
          <p:cNvSpPr txBox="1"/>
          <p:nvPr/>
        </p:nvSpPr>
        <p:spPr>
          <a:xfrm>
            <a:off x="1480690" y="4218022"/>
            <a:ext cx="1530391" cy="369332"/>
          </a:xfrm>
          <a:prstGeom prst="rect">
            <a:avLst/>
          </a:prstGeom>
          <a:noFill/>
        </p:spPr>
        <p:txBody>
          <a:bodyPr wrap="none" rtlCol="0">
            <a:spAutoFit/>
          </a:bodyPr>
          <a:lstStyle/>
          <a:p>
            <a:r>
              <a:rPr lang="en-US" altLang="zh-CN" b="1" dirty="0">
                <a:solidFill>
                  <a:schemeClr val="tx2"/>
                </a:solidFill>
                <a:latin typeface="+mj-ea"/>
                <a:ea typeface="+mj-ea"/>
              </a:rPr>
              <a:t>01  </a:t>
            </a:r>
            <a:r>
              <a:rPr lang="zh-CN" altLang="en-US" b="1" dirty="0">
                <a:solidFill>
                  <a:schemeClr val="tx2"/>
                </a:solidFill>
                <a:latin typeface="+mj-ea"/>
                <a:ea typeface="+mj-ea"/>
              </a:rPr>
              <a:t>您的标题</a:t>
            </a:r>
          </a:p>
        </p:txBody>
      </p:sp>
      <p:sp>
        <p:nvSpPr>
          <p:cNvPr id="453" name="TextBox 452"/>
          <p:cNvSpPr txBox="1"/>
          <p:nvPr/>
        </p:nvSpPr>
        <p:spPr>
          <a:xfrm>
            <a:off x="1500425" y="4547987"/>
            <a:ext cx="2038875" cy="584775"/>
          </a:xfrm>
          <a:prstGeom prst="rect">
            <a:avLst/>
          </a:prstGeom>
          <a:noFill/>
        </p:spPr>
        <p:txBody>
          <a:bodyPr wrap="square" rtlCol="0">
            <a:spAutoFit/>
          </a:bodyPr>
          <a:lstStyle/>
          <a:p>
            <a:r>
              <a:rPr lang="zh-CN" altLang="en-US" sz="1600" dirty="0">
                <a:solidFill>
                  <a:schemeClr val="tx1">
                    <a:lumMod val="50000"/>
                    <a:lumOff val="50000"/>
                  </a:schemeClr>
                </a:solidFill>
                <a:latin typeface="+mn-ea"/>
                <a:ea typeface="+mn-ea"/>
              </a:rPr>
              <a:t>输入您的文字内容</a:t>
            </a:r>
            <a:endParaRPr lang="en-US" altLang="zh-CN" sz="1600" dirty="0">
              <a:solidFill>
                <a:schemeClr val="tx1">
                  <a:lumMod val="50000"/>
                  <a:lumOff val="50000"/>
                </a:schemeClr>
              </a:solidFill>
              <a:latin typeface="+mn-ea"/>
              <a:ea typeface="+mn-ea"/>
            </a:endParaRPr>
          </a:p>
          <a:p>
            <a:r>
              <a:rPr lang="zh-CN" altLang="en-US" sz="1600" dirty="0">
                <a:solidFill>
                  <a:schemeClr val="tx1">
                    <a:lumMod val="50000"/>
                    <a:lumOff val="50000"/>
                  </a:schemeClr>
                </a:solidFill>
                <a:latin typeface="+mn-ea"/>
                <a:ea typeface="+mn-ea"/>
              </a:rPr>
              <a:t>输入您的文字内容</a:t>
            </a:r>
          </a:p>
        </p:txBody>
      </p:sp>
      <p:sp>
        <p:nvSpPr>
          <p:cNvPr id="454" name="TextBox 453"/>
          <p:cNvSpPr txBox="1"/>
          <p:nvPr/>
        </p:nvSpPr>
        <p:spPr>
          <a:xfrm>
            <a:off x="3876567" y="5061205"/>
            <a:ext cx="1530391" cy="369332"/>
          </a:xfrm>
          <a:prstGeom prst="rect">
            <a:avLst/>
          </a:prstGeom>
          <a:noFill/>
        </p:spPr>
        <p:txBody>
          <a:bodyPr wrap="none" rtlCol="0">
            <a:spAutoFit/>
          </a:bodyPr>
          <a:lstStyle/>
          <a:p>
            <a:r>
              <a:rPr lang="en-US" altLang="zh-CN" b="1" dirty="0">
                <a:solidFill>
                  <a:schemeClr val="accent1"/>
                </a:solidFill>
                <a:latin typeface="+mj-ea"/>
                <a:ea typeface="+mj-ea"/>
              </a:rPr>
              <a:t>02  </a:t>
            </a:r>
            <a:r>
              <a:rPr lang="zh-CN" altLang="en-US" b="1" dirty="0">
                <a:solidFill>
                  <a:schemeClr val="accent1"/>
                </a:solidFill>
                <a:latin typeface="+mj-ea"/>
                <a:ea typeface="+mj-ea"/>
              </a:rPr>
              <a:t>您的标题</a:t>
            </a:r>
          </a:p>
        </p:txBody>
      </p:sp>
      <p:sp>
        <p:nvSpPr>
          <p:cNvPr id="455" name="TextBox 454"/>
          <p:cNvSpPr txBox="1"/>
          <p:nvPr/>
        </p:nvSpPr>
        <p:spPr>
          <a:xfrm>
            <a:off x="3896302" y="5391170"/>
            <a:ext cx="2038875" cy="584775"/>
          </a:xfrm>
          <a:prstGeom prst="rect">
            <a:avLst/>
          </a:prstGeom>
          <a:noFill/>
        </p:spPr>
        <p:txBody>
          <a:bodyPr wrap="square" rtlCol="0">
            <a:spAutoFit/>
          </a:bodyPr>
          <a:lstStyle/>
          <a:p>
            <a:r>
              <a:rPr lang="zh-CN" altLang="en-US" sz="1600" dirty="0">
                <a:solidFill>
                  <a:schemeClr val="tx1">
                    <a:lumMod val="50000"/>
                    <a:lumOff val="50000"/>
                  </a:schemeClr>
                </a:solidFill>
                <a:latin typeface="+mn-ea"/>
                <a:ea typeface="+mn-ea"/>
              </a:rPr>
              <a:t>输入您的文字内容</a:t>
            </a:r>
            <a:endParaRPr lang="en-US" altLang="zh-CN" sz="1600" dirty="0">
              <a:solidFill>
                <a:schemeClr val="tx1">
                  <a:lumMod val="50000"/>
                  <a:lumOff val="50000"/>
                </a:schemeClr>
              </a:solidFill>
              <a:latin typeface="+mn-ea"/>
              <a:ea typeface="+mn-ea"/>
            </a:endParaRPr>
          </a:p>
          <a:p>
            <a:r>
              <a:rPr lang="zh-CN" altLang="en-US" sz="1600" dirty="0">
                <a:solidFill>
                  <a:schemeClr val="tx1">
                    <a:lumMod val="50000"/>
                    <a:lumOff val="50000"/>
                  </a:schemeClr>
                </a:solidFill>
                <a:latin typeface="+mn-ea"/>
                <a:ea typeface="+mn-ea"/>
              </a:rPr>
              <a:t>输入您的文字内容</a:t>
            </a:r>
          </a:p>
        </p:txBody>
      </p:sp>
      <p:sp>
        <p:nvSpPr>
          <p:cNvPr id="456" name="TextBox 455"/>
          <p:cNvSpPr txBox="1"/>
          <p:nvPr/>
        </p:nvSpPr>
        <p:spPr>
          <a:xfrm>
            <a:off x="6397372" y="4336943"/>
            <a:ext cx="1530391" cy="369332"/>
          </a:xfrm>
          <a:prstGeom prst="rect">
            <a:avLst/>
          </a:prstGeom>
          <a:noFill/>
        </p:spPr>
        <p:txBody>
          <a:bodyPr wrap="none" rtlCol="0">
            <a:spAutoFit/>
          </a:bodyPr>
          <a:lstStyle/>
          <a:p>
            <a:r>
              <a:rPr lang="en-US" altLang="zh-CN" b="1" dirty="0">
                <a:solidFill>
                  <a:schemeClr val="tx2"/>
                </a:solidFill>
                <a:latin typeface="+mj-ea"/>
                <a:ea typeface="+mj-ea"/>
              </a:rPr>
              <a:t>03  </a:t>
            </a:r>
            <a:r>
              <a:rPr lang="zh-CN" altLang="en-US" b="1" dirty="0">
                <a:solidFill>
                  <a:schemeClr val="tx2"/>
                </a:solidFill>
                <a:latin typeface="+mj-ea"/>
                <a:ea typeface="+mj-ea"/>
              </a:rPr>
              <a:t>您的标题</a:t>
            </a:r>
          </a:p>
        </p:txBody>
      </p:sp>
      <p:sp>
        <p:nvSpPr>
          <p:cNvPr id="457" name="TextBox 456"/>
          <p:cNvSpPr txBox="1"/>
          <p:nvPr/>
        </p:nvSpPr>
        <p:spPr>
          <a:xfrm>
            <a:off x="6417107" y="4666908"/>
            <a:ext cx="2038875" cy="584775"/>
          </a:xfrm>
          <a:prstGeom prst="rect">
            <a:avLst/>
          </a:prstGeom>
          <a:noFill/>
        </p:spPr>
        <p:txBody>
          <a:bodyPr wrap="square" rtlCol="0">
            <a:spAutoFit/>
          </a:bodyPr>
          <a:lstStyle/>
          <a:p>
            <a:r>
              <a:rPr lang="zh-CN" altLang="en-US" sz="1600" dirty="0">
                <a:solidFill>
                  <a:schemeClr val="tx1">
                    <a:lumMod val="50000"/>
                    <a:lumOff val="50000"/>
                  </a:schemeClr>
                </a:solidFill>
                <a:latin typeface="+mn-ea"/>
                <a:ea typeface="+mn-ea"/>
              </a:rPr>
              <a:t>输入您的文字内容</a:t>
            </a:r>
            <a:endParaRPr lang="en-US" altLang="zh-CN" sz="1600" dirty="0">
              <a:solidFill>
                <a:schemeClr val="tx1">
                  <a:lumMod val="50000"/>
                  <a:lumOff val="50000"/>
                </a:schemeClr>
              </a:solidFill>
              <a:latin typeface="+mn-ea"/>
              <a:ea typeface="+mn-ea"/>
            </a:endParaRPr>
          </a:p>
          <a:p>
            <a:r>
              <a:rPr lang="zh-CN" altLang="en-US" sz="1600" dirty="0">
                <a:solidFill>
                  <a:schemeClr val="tx1">
                    <a:lumMod val="50000"/>
                    <a:lumOff val="50000"/>
                  </a:schemeClr>
                </a:solidFill>
                <a:latin typeface="+mn-ea"/>
                <a:ea typeface="+mn-ea"/>
              </a:rPr>
              <a:t>输入您的文字内容</a:t>
            </a:r>
          </a:p>
        </p:txBody>
      </p:sp>
      <p:sp>
        <p:nvSpPr>
          <p:cNvPr id="458" name="TextBox 457"/>
          <p:cNvSpPr txBox="1"/>
          <p:nvPr/>
        </p:nvSpPr>
        <p:spPr>
          <a:xfrm>
            <a:off x="6213317" y="2396457"/>
            <a:ext cx="1530391" cy="369332"/>
          </a:xfrm>
          <a:prstGeom prst="rect">
            <a:avLst/>
          </a:prstGeom>
          <a:noFill/>
        </p:spPr>
        <p:txBody>
          <a:bodyPr wrap="none" rtlCol="0">
            <a:spAutoFit/>
          </a:bodyPr>
          <a:lstStyle/>
          <a:p>
            <a:r>
              <a:rPr lang="en-US" altLang="zh-CN" b="1" dirty="0">
                <a:solidFill>
                  <a:schemeClr val="accent1"/>
                </a:solidFill>
                <a:latin typeface="+mj-ea"/>
                <a:ea typeface="+mj-ea"/>
              </a:rPr>
              <a:t>04  </a:t>
            </a:r>
            <a:r>
              <a:rPr lang="zh-CN" altLang="en-US" b="1" dirty="0">
                <a:solidFill>
                  <a:schemeClr val="accent1"/>
                </a:solidFill>
                <a:latin typeface="+mj-ea"/>
                <a:ea typeface="+mj-ea"/>
              </a:rPr>
              <a:t>您的标题</a:t>
            </a:r>
          </a:p>
        </p:txBody>
      </p:sp>
      <p:sp>
        <p:nvSpPr>
          <p:cNvPr id="459" name="TextBox 458"/>
          <p:cNvSpPr txBox="1"/>
          <p:nvPr/>
        </p:nvSpPr>
        <p:spPr>
          <a:xfrm>
            <a:off x="6233053" y="2726422"/>
            <a:ext cx="2038875" cy="584775"/>
          </a:xfrm>
          <a:prstGeom prst="rect">
            <a:avLst/>
          </a:prstGeom>
          <a:noFill/>
        </p:spPr>
        <p:txBody>
          <a:bodyPr wrap="square" rtlCol="0">
            <a:spAutoFit/>
          </a:bodyPr>
          <a:lstStyle/>
          <a:p>
            <a:r>
              <a:rPr lang="zh-CN" altLang="en-US" sz="1600" dirty="0">
                <a:solidFill>
                  <a:schemeClr val="tx1">
                    <a:lumMod val="50000"/>
                    <a:lumOff val="50000"/>
                  </a:schemeClr>
                </a:solidFill>
                <a:latin typeface="+mn-ea"/>
                <a:ea typeface="+mn-ea"/>
              </a:rPr>
              <a:t>输入您的文字内容</a:t>
            </a:r>
            <a:endParaRPr lang="en-US" altLang="zh-CN" sz="1600" dirty="0">
              <a:solidFill>
                <a:schemeClr val="tx1">
                  <a:lumMod val="50000"/>
                  <a:lumOff val="50000"/>
                </a:schemeClr>
              </a:solidFill>
              <a:latin typeface="+mn-ea"/>
              <a:ea typeface="+mn-ea"/>
            </a:endParaRPr>
          </a:p>
          <a:p>
            <a:r>
              <a:rPr lang="zh-CN" altLang="en-US" sz="1600" dirty="0">
                <a:solidFill>
                  <a:schemeClr val="tx1">
                    <a:lumMod val="50000"/>
                    <a:lumOff val="50000"/>
                  </a:schemeClr>
                </a:solidFill>
                <a:latin typeface="+mn-ea"/>
                <a:ea typeface="+mn-ea"/>
              </a:rPr>
              <a:t>输入您的文字内容</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41"/>
                                        </p:tgtEl>
                                        <p:attrNameLst>
                                          <p:attrName>style.visibility</p:attrName>
                                        </p:attrNameLst>
                                      </p:cBhvr>
                                      <p:to>
                                        <p:strVal val="visible"/>
                                      </p:to>
                                    </p:set>
                                    <p:animEffect transition="in" filter="fade">
                                      <p:cBhvr>
                                        <p:cTn id="7" dur="500"/>
                                        <p:tgtEl>
                                          <p:spTgt spid="441"/>
                                        </p:tgtEl>
                                      </p:cBhvr>
                                    </p:animEffect>
                                    <p:anim calcmode="lin" valueType="num">
                                      <p:cBhvr>
                                        <p:cTn id="8" dur="500" fill="hold"/>
                                        <p:tgtEl>
                                          <p:spTgt spid="441"/>
                                        </p:tgtEl>
                                        <p:attrNameLst>
                                          <p:attrName>ppt_x</p:attrName>
                                        </p:attrNameLst>
                                      </p:cBhvr>
                                      <p:tavLst>
                                        <p:tav tm="0">
                                          <p:val>
                                            <p:strVal val="#ppt_x"/>
                                          </p:val>
                                        </p:tav>
                                        <p:tav tm="100000">
                                          <p:val>
                                            <p:strVal val="#ppt_x"/>
                                          </p:val>
                                        </p:tav>
                                      </p:tavLst>
                                    </p:anim>
                                    <p:anim calcmode="lin" valueType="num">
                                      <p:cBhvr>
                                        <p:cTn id="9" dur="500" fill="hold"/>
                                        <p:tgtEl>
                                          <p:spTgt spid="44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 presetClass="entr" presetSubtype="0" fill="hold" grpId="1" nodeType="afterEffect">
                                  <p:stCondLst>
                                    <p:cond delay="0"/>
                                  </p:stCondLst>
                                  <p:childTnLst>
                                    <p:set>
                                      <p:cBhvr>
                                        <p:cTn id="12" dur="1" fill="hold">
                                          <p:stCondLst>
                                            <p:cond delay="0"/>
                                          </p:stCondLst>
                                        </p:cTn>
                                        <p:tgtEl>
                                          <p:spTgt spid="446"/>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47"/>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49"/>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448"/>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450"/>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451"/>
                                        </p:tgtEl>
                                        <p:attrNameLst>
                                          <p:attrName>style.visibility</p:attrName>
                                        </p:attrNameLst>
                                      </p:cBhvr>
                                      <p:to>
                                        <p:strVal val="visible"/>
                                      </p:to>
                                    </p:set>
                                  </p:childTnLst>
                                </p:cTn>
                              </p:par>
                            </p:childTnLst>
                          </p:cTn>
                        </p:par>
                        <p:par>
                          <p:cTn id="23" fill="hold">
                            <p:stCondLst>
                              <p:cond delay="500"/>
                            </p:stCondLst>
                            <p:childTnLst>
                              <p:par>
                                <p:cTn id="24" presetID="56" presetClass="path" presetSubtype="0" accel="50000" decel="50000" fill="hold" grpId="0" nodeType="afterEffect">
                                  <p:stCondLst>
                                    <p:cond delay="0"/>
                                  </p:stCondLst>
                                  <p:childTnLst>
                                    <p:animMotion origin="layout" path="M -0.09431 0.14699 L -3.77911E-6 -2.22222E-6 " pathEditMode="relative" rAng="0" ptsTypes="AA">
                                      <p:cBhvr>
                                        <p:cTn id="25" dur="1000" fill="hold"/>
                                        <p:tgtEl>
                                          <p:spTgt spid="446"/>
                                        </p:tgtEl>
                                        <p:attrNameLst>
                                          <p:attrName>ppt_x</p:attrName>
                                          <p:attrName>ppt_y</p:attrName>
                                        </p:attrNameLst>
                                      </p:cBhvr>
                                      <p:rCtr x="4709" y="-7361"/>
                                    </p:animMotion>
                                  </p:childTnLst>
                                </p:cTn>
                              </p:par>
                              <p:par>
                                <p:cTn id="26" presetID="56" presetClass="path" presetSubtype="0" accel="50000" decel="50000" fill="hold" grpId="0" nodeType="withEffect">
                                  <p:stCondLst>
                                    <p:cond delay="0"/>
                                  </p:stCondLst>
                                  <p:childTnLst>
                                    <p:animMotion origin="layout" path="M -0.16975 0.09736 L 3.74121E-6 1.24884E-6 " pathEditMode="relative" rAng="0" ptsTypes="AA">
                                      <p:cBhvr>
                                        <p:cTn id="27" dur="1000" fill="hold"/>
                                        <p:tgtEl>
                                          <p:spTgt spid="447"/>
                                        </p:tgtEl>
                                        <p:attrNameLst>
                                          <p:attrName>ppt_x</p:attrName>
                                          <p:attrName>ppt_y</p:attrName>
                                        </p:attrNameLst>
                                      </p:cBhvr>
                                      <p:rCtr x="8487" y="-4880"/>
                                    </p:animMotion>
                                  </p:childTnLst>
                                </p:cTn>
                              </p:par>
                              <p:par>
                                <p:cTn id="28" presetID="56" presetClass="path" presetSubtype="0" accel="50000" decel="50000" fill="hold" grpId="0" nodeType="withEffect">
                                  <p:stCondLst>
                                    <p:cond delay="0"/>
                                  </p:stCondLst>
                                  <p:childTnLst>
                                    <p:animMotion origin="layout" path="M -0.20659 0.20629 L 4.37646E-6 -1.83164E-6 " pathEditMode="relative" rAng="0" ptsTypes="AA">
                                      <p:cBhvr>
                                        <p:cTn id="29" dur="1000" fill="hold"/>
                                        <p:tgtEl>
                                          <p:spTgt spid="449"/>
                                        </p:tgtEl>
                                        <p:attrNameLst>
                                          <p:attrName>ppt_x</p:attrName>
                                          <p:attrName>ppt_y</p:attrName>
                                        </p:attrNameLst>
                                      </p:cBhvr>
                                      <p:rCtr x="10323" y="-10315"/>
                                    </p:animMotion>
                                  </p:childTnLst>
                                </p:cTn>
                              </p:par>
                              <p:par>
                                <p:cTn id="30" presetID="56" presetClass="path" presetSubtype="0" accel="50000" decel="50000" fill="hold" grpId="0" nodeType="withEffect">
                                  <p:stCondLst>
                                    <p:cond delay="0"/>
                                  </p:stCondLst>
                                  <p:childTnLst>
                                    <p:animMotion origin="layout" path="M -0.3158 0.20744 L -1.97344E-6 4.50509E-6 " pathEditMode="relative" rAng="0" ptsTypes="AA">
                                      <p:cBhvr>
                                        <p:cTn id="31" dur="1000" fill="hold"/>
                                        <p:tgtEl>
                                          <p:spTgt spid="448"/>
                                        </p:tgtEl>
                                        <p:attrNameLst>
                                          <p:attrName>ppt_x</p:attrName>
                                          <p:attrName>ppt_y</p:attrName>
                                        </p:attrNameLst>
                                      </p:cBhvr>
                                      <p:rCtr x="15790" y="-10384"/>
                                    </p:animMotion>
                                  </p:childTnLst>
                                </p:cTn>
                              </p:par>
                              <p:par>
                                <p:cTn id="32" presetID="56" presetClass="path" presetSubtype="0" accel="50000" decel="50000" fill="hold" grpId="0" nodeType="withEffect">
                                  <p:stCondLst>
                                    <p:cond delay="0"/>
                                  </p:stCondLst>
                                  <p:childTnLst>
                                    <p:animMotion origin="layout" path="M -0.38532 0.24213 L 4.87894E-6 4.60685E-6 " pathEditMode="relative" rAng="0" ptsTypes="AA">
                                      <p:cBhvr>
                                        <p:cTn id="33" dur="1000" fill="hold"/>
                                        <p:tgtEl>
                                          <p:spTgt spid="450"/>
                                        </p:tgtEl>
                                        <p:attrNameLst>
                                          <p:attrName>ppt_x</p:attrName>
                                          <p:attrName>ppt_y</p:attrName>
                                        </p:attrNameLst>
                                      </p:cBhvr>
                                      <p:rCtr x="19266" y="-12118"/>
                                    </p:animMotion>
                                  </p:childTnLst>
                                </p:cTn>
                              </p:par>
                              <p:par>
                                <p:cTn id="34" presetID="56" presetClass="path" presetSubtype="0" accel="50000" decel="50000" fill="hold" grpId="0" nodeType="withEffect">
                                  <p:stCondLst>
                                    <p:cond delay="0"/>
                                  </p:stCondLst>
                                  <p:childTnLst>
                                    <p:animMotion origin="layout" path="M -0.46863 0.40425 L 3.24134E-6 3.01573E-6 " pathEditMode="relative" rAng="0" ptsTypes="AA">
                                      <p:cBhvr>
                                        <p:cTn id="35" dur="1000" fill="hold"/>
                                        <p:tgtEl>
                                          <p:spTgt spid="451"/>
                                        </p:tgtEl>
                                        <p:attrNameLst>
                                          <p:attrName>ppt_x</p:attrName>
                                          <p:attrName>ppt_y</p:attrName>
                                        </p:attrNameLst>
                                      </p:cBhvr>
                                      <p:rCtr x="23431" y="-20213"/>
                                    </p:animMotion>
                                  </p:childTnLst>
                                </p:cTn>
                              </p:par>
                            </p:childTnLst>
                          </p:cTn>
                        </p:par>
                        <p:par>
                          <p:cTn id="36" fill="hold">
                            <p:stCondLst>
                              <p:cond delay="1500"/>
                            </p:stCondLst>
                            <p:childTnLst>
                              <p:par>
                                <p:cTn id="37" presetID="18" presetClass="entr" presetSubtype="3" fill="hold" nodeType="afterEffect">
                                  <p:stCondLst>
                                    <p:cond delay="0"/>
                                  </p:stCondLst>
                                  <p:childTnLst>
                                    <p:set>
                                      <p:cBhvr>
                                        <p:cTn id="38" dur="1" fill="hold">
                                          <p:stCondLst>
                                            <p:cond delay="0"/>
                                          </p:stCondLst>
                                        </p:cTn>
                                        <p:tgtEl>
                                          <p:spTgt spid="442"/>
                                        </p:tgtEl>
                                        <p:attrNameLst>
                                          <p:attrName>style.visibility</p:attrName>
                                        </p:attrNameLst>
                                      </p:cBhvr>
                                      <p:to>
                                        <p:strVal val="visible"/>
                                      </p:to>
                                    </p:set>
                                    <p:animEffect transition="in" filter="strips(upRight)">
                                      <p:cBhvr>
                                        <p:cTn id="39" dur="2000"/>
                                        <p:tgtEl>
                                          <p:spTgt spid="442"/>
                                        </p:tgtEl>
                                      </p:cBhvr>
                                    </p:animEffect>
                                  </p:childTnLst>
                                </p:cTn>
                              </p:par>
                            </p:childTnLst>
                          </p:cTn>
                        </p:par>
                        <p:par>
                          <p:cTn id="40" fill="hold">
                            <p:stCondLst>
                              <p:cond delay="3500"/>
                            </p:stCondLst>
                            <p:childTnLst>
                              <p:par>
                                <p:cTn id="41" presetID="22" presetClass="entr" presetSubtype="8" fill="hold" grpId="0" nodeType="afterEffect">
                                  <p:stCondLst>
                                    <p:cond delay="0"/>
                                  </p:stCondLst>
                                  <p:childTnLst>
                                    <p:set>
                                      <p:cBhvr>
                                        <p:cTn id="42" dur="1" fill="hold">
                                          <p:stCondLst>
                                            <p:cond delay="0"/>
                                          </p:stCondLst>
                                        </p:cTn>
                                        <p:tgtEl>
                                          <p:spTgt spid="452"/>
                                        </p:tgtEl>
                                        <p:attrNameLst>
                                          <p:attrName>style.visibility</p:attrName>
                                        </p:attrNameLst>
                                      </p:cBhvr>
                                      <p:to>
                                        <p:strVal val="visible"/>
                                      </p:to>
                                    </p:set>
                                    <p:animEffect transition="in" filter="wipe(left)">
                                      <p:cBhvr>
                                        <p:cTn id="43" dur="500"/>
                                        <p:tgtEl>
                                          <p:spTgt spid="452"/>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453"/>
                                        </p:tgtEl>
                                        <p:attrNameLst>
                                          <p:attrName>style.visibility</p:attrName>
                                        </p:attrNameLst>
                                      </p:cBhvr>
                                      <p:to>
                                        <p:strVal val="visible"/>
                                      </p:to>
                                    </p:set>
                                    <p:animEffect transition="in" filter="wipe(left)">
                                      <p:cBhvr>
                                        <p:cTn id="46" dur="500"/>
                                        <p:tgtEl>
                                          <p:spTgt spid="453"/>
                                        </p:tgtEl>
                                      </p:cBhvr>
                                    </p:animEffect>
                                  </p:childTnLst>
                                </p:cTn>
                              </p:par>
                            </p:childTnLst>
                          </p:cTn>
                        </p:par>
                        <p:par>
                          <p:cTn id="47" fill="hold">
                            <p:stCondLst>
                              <p:cond delay="4000"/>
                            </p:stCondLst>
                            <p:childTnLst>
                              <p:par>
                                <p:cTn id="48" presetID="22" presetClass="entr" presetSubtype="8" fill="hold" grpId="0" nodeType="afterEffect">
                                  <p:stCondLst>
                                    <p:cond delay="0"/>
                                  </p:stCondLst>
                                  <p:childTnLst>
                                    <p:set>
                                      <p:cBhvr>
                                        <p:cTn id="49" dur="1" fill="hold">
                                          <p:stCondLst>
                                            <p:cond delay="0"/>
                                          </p:stCondLst>
                                        </p:cTn>
                                        <p:tgtEl>
                                          <p:spTgt spid="455"/>
                                        </p:tgtEl>
                                        <p:attrNameLst>
                                          <p:attrName>style.visibility</p:attrName>
                                        </p:attrNameLst>
                                      </p:cBhvr>
                                      <p:to>
                                        <p:strVal val="visible"/>
                                      </p:to>
                                    </p:set>
                                    <p:animEffect transition="in" filter="wipe(left)">
                                      <p:cBhvr>
                                        <p:cTn id="50" dur="500"/>
                                        <p:tgtEl>
                                          <p:spTgt spid="455"/>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454"/>
                                        </p:tgtEl>
                                        <p:attrNameLst>
                                          <p:attrName>style.visibility</p:attrName>
                                        </p:attrNameLst>
                                      </p:cBhvr>
                                      <p:to>
                                        <p:strVal val="visible"/>
                                      </p:to>
                                    </p:set>
                                    <p:animEffect transition="in" filter="wipe(left)">
                                      <p:cBhvr>
                                        <p:cTn id="53" dur="500"/>
                                        <p:tgtEl>
                                          <p:spTgt spid="454"/>
                                        </p:tgtEl>
                                      </p:cBhvr>
                                    </p:animEffect>
                                  </p:childTnLst>
                                </p:cTn>
                              </p:par>
                            </p:childTnLst>
                          </p:cTn>
                        </p:par>
                        <p:par>
                          <p:cTn id="54" fill="hold">
                            <p:stCondLst>
                              <p:cond delay="4500"/>
                            </p:stCondLst>
                            <p:childTnLst>
                              <p:par>
                                <p:cTn id="55" presetID="22" presetClass="entr" presetSubtype="8" fill="hold" grpId="0" nodeType="afterEffect">
                                  <p:stCondLst>
                                    <p:cond delay="0"/>
                                  </p:stCondLst>
                                  <p:childTnLst>
                                    <p:set>
                                      <p:cBhvr>
                                        <p:cTn id="56" dur="1" fill="hold">
                                          <p:stCondLst>
                                            <p:cond delay="0"/>
                                          </p:stCondLst>
                                        </p:cTn>
                                        <p:tgtEl>
                                          <p:spTgt spid="456"/>
                                        </p:tgtEl>
                                        <p:attrNameLst>
                                          <p:attrName>style.visibility</p:attrName>
                                        </p:attrNameLst>
                                      </p:cBhvr>
                                      <p:to>
                                        <p:strVal val="visible"/>
                                      </p:to>
                                    </p:set>
                                    <p:animEffect transition="in" filter="wipe(left)">
                                      <p:cBhvr>
                                        <p:cTn id="57" dur="500"/>
                                        <p:tgtEl>
                                          <p:spTgt spid="456"/>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457"/>
                                        </p:tgtEl>
                                        <p:attrNameLst>
                                          <p:attrName>style.visibility</p:attrName>
                                        </p:attrNameLst>
                                      </p:cBhvr>
                                      <p:to>
                                        <p:strVal val="visible"/>
                                      </p:to>
                                    </p:set>
                                    <p:animEffect transition="in" filter="wipe(left)">
                                      <p:cBhvr>
                                        <p:cTn id="60" dur="500"/>
                                        <p:tgtEl>
                                          <p:spTgt spid="457"/>
                                        </p:tgtEl>
                                      </p:cBhvr>
                                    </p:animEffect>
                                  </p:childTnLst>
                                </p:cTn>
                              </p:par>
                            </p:childTnLst>
                          </p:cTn>
                        </p:par>
                        <p:par>
                          <p:cTn id="61" fill="hold">
                            <p:stCondLst>
                              <p:cond delay="5000"/>
                            </p:stCondLst>
                            <p:childTnLst>
                              <p:par>
                                <p:cTn id="62" presetID="22" presetClass="entr" presetSubtype="8" fill="hold" grpId="0" nodeType="afterEffect">
                                  <p:stCondLst>
                                    <p:cond delay="0"/>
                                  </p:stCondLst>
                                  <p:childTnLst>
                                    <p:set>
                                      <p:cBhvr>
                                        <p:cTn id="63" dur="1" fill="hold">
                                          <p:stCondLst>
                                            <p:cond delay="0"/>
                                          </p:stCondLst>
                                        </p:cTn>
                                        <p:tgtEl>
                                          <p:spTgt spid="458"/>
                                        </p:tgtEl>
                                        <p:attrNameLst>
                                          <p:attrName>style.visibility</p:attrName>
                                        </p:attrNameLst>
                                      </p:cBhvr>
                                      <p:to>
                                        <p:strVal val="visible"/>
                                      </p:to>
                                    </p:set>
                                    <p:animEffect transition="in" filter="wipe(left)">
                                      <p:cBhvr>
                                        <p:cTn id="64" dur="500"/>
                                        <p:tgtEl>
                                          <p:spTgt spid="458"/>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459"/>
                                        </p:tgtEl>
                                        <p:attrNameLst>
                                          <p:attrName>style.visibility</p:attrName>
                                        </p:attrNameLst>
                                      </p:cBhvr>
                                      <p:to>
                                        <p:strVal val="visible"/>
                                      </p:to>
                                    </p:set>
                                    <p:animEffect transition="in" filter="wipe(left)">
                                      <p:cBhvr>
                                        <p:cTn id="67" dur="500"/>
                                        <p:tgtEl>
                                          <p:spTgt spid="4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1" grpId="0"/>
      <p:bldP spid="446" grpId="0" animBg="1"/>
      <p:bldP spid="446" grpId="1" animBg="1"/>
      <p:bldP spid="447" grpId="0" animBg="1"/>
      <p:bldP spid="447" grpId="1" animBg="1"/>
      <p:bldP spid="448" grpId="0" animBg="1"/>
      <p:bldP spid="448" grpId="1" animBg="1"/>
      <p:bldP spid="449" grpId="0" animBg="1"/>
      <p:bldP spid="449" grpId="1" animBg="1"/>
      <p:bldP spid="450" grpId="0" animBg="1"/>
      <p:bldP spid="450" grpId="1" animBg="1"/>
      <p:bldP spid="451" grpId="0" animBg="1"/>
      <p:bldP spid="451" grpId="1" animBg="1"/>
      <p:bldP spid="452" grpId="0"/>
      <p:bldP spid="453" grpId="0"/>
      <p:bldP spid="454" grpId="0"/>
      <p:bldP spid="455" grpId="0"/>
      <p:bldP spid="456" grpId="0"/>
      <p:bldP spid="457" grpId="0"/>
      <p:bldP spid="458" grpId="0"/>
      <p:bldP spid="45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9615823" y="2946832"/>
            <a:ext cx="1066661" cy="1589881"/>
            <a:chOff x="9617075" y="3156744"/>
            <a:chExt cx="1066800" cy="1589881"/>
          </a:xfrm>
          <a:solidFill>
            <a:schemeClr val="accent4"/>
          </a:solidFill>
        </p:grpSpPr>
        <p:sp>
          <p:nvSpPr>
            <p:cNvPr id="8" name="圆角矩形 7"/>
            <p:cNvSpPr/>
            <p:nvPr/>
          </p:nvSpPr>
          <p:spPr>
            <a:xfrm rot="18900000">
              <a:off x="9617075" y="3679825"/>
              <a:ext cx="1066800" cy="1066800"/>
            </a:xfrm>
            <a:prstGeom prst="roundRect">
              <a:avLst>
                <a:gd name="adj" fmla="val 26191"/>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AgencyFB-Regular" pitchFamily="50" charset="0"/>
                <a:ea typeface="方正正纤黑简体" panose="02000000000000000000" pitchFamily="2" charset="-122"/>
              </a:endParaRPr>
            </a:p>
          </p:txBody>
        </p:sp>
        <p:sp>
          <p:nvSpPr>
            <p:cNvPr id="20" name="任意多边形 19"/>
            <p:cNvSpPr/>
            <p:nvPr/>
          </p:nvSpPr>
          <p:spPr>
            <a:xfrm rot="2700000" flipH="1">
              <a:off x="9628188" y="3155950"/>
              <a:ext cx="1054100" cy="1055688"/>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5" name="任意多边形 24"/>
            <p:cNvSpPr/>
            <p:nvPr/>
          </p:nvSpPr>
          <p:spPr>
            <a:xfrm rot="2700000" flipH="1">
              <a:off x="9628188" y="3422650"/>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27" name="组合 26"/>
            <p:cNvGrpSpPr/>
            <p:nvPr/>
          </p:nvGrpSpPr>
          <p:grpSpPr>
            <a:xfrm>
              <a:off x="9939834" y="3983125"/>
              <a:ext cx="441640" cy="439160"/>
              <a:chOff x="8467514" y="2697269"/>
              <a:chExt cx="282575" cy="280988"/>
            </a:xfrm>
            <a:grpFill/>
          </p:grpSpPr>
          <p:sp>
            <p:nvSpPr>
              <p:cNvPr id="28" name="Rectangle 52"/>
              <p:cNvSpPr>
                <a:spLocks noChangeArrowheads="1"/>
              </p:cNvSpPr>
              <p:nvPr/>
            </p:nvSpPr>
            <p:spPr bwMode="auto">
              <a:xfrm>
                <a:off x="8467514" y="2925869"/>
                <a:ext cx="77788" cy="14288"/>
              </a:xfrm>
              <a:prstGeom prst="rect">
                <a:avLst/>
              </a:prstGeom>
              <a:grpFill/>
              <a:ln w="9525">
                <a:noFill/>
                <a:miter lim="800000"/>
              </a:ln>
            </p:spPr>
            <p:txBody>
              <a:bodyPr/>
              <a:lstStyle/>
              <a:p>
                <a:pPr>
                  <a:defRPr/>
                </a:pPr>
                <a:endParaRPr lang="zh-CN" altLang="en-US">
                  <a:latin typeface="AgencyFB-Regular" pitchFamily="50" charset="0"/>
                  <a:ea typeface="方正正纤黑简体" panose="02000000000000000000" pitchFamily="2" charset="-122"/>
                </a:endParaRPr>
              </a:p>
            </p:txBody>
          </p:sp>
          <p:sp>
            <p:nvSpPr>
              <p:cNvPr id="29" name="Freeform 53"/>
              <p:cNvSpPr/>
              <p:nvPr/>
            </p:nvSpPr>
            <p:spPr bwMode="auto">
              <a:xfrm>
                <a:off x="8467514" y="2948094"/>
                <a:ext cx="77788" cy="28575"/>
              </a:xfrm>
              <a:custGeom>
                <a:avLst/>
                <a:gdLst>
                  <a:gd name="T0" fmla="*/ 0 w 79"/>
                  <a:gd name="T1" fmla="*/ 13 h 29"/>
                  <a:gd name="T2" fmla="*/ 16 w 79"/>
                  <a:gd name="T3" fmla="*/ 29 h 29"/>
                  <a:gd name="T4" fmla="*/ 63 w 79"/>
                  <a:gd name="T5" fmla="*/ 29 h 29"/>
                  <a:gd name="T6" fmla="*/ 79 w 79"/>
                  <a:gd name="T7" fmla="*/ 13 h 29"/>
                  <a:gd name="T8" fmla="*/ 79 w 79"/>
                  <a:gd name="T9" fmla="*/ 0 h 29"/>
                  <a:gd name="T10" fmla="*/ 0 w 79"/>
                  <a:gd name="T11" fmla="*/ 0 h 29"/>
                  <a:gd name="T12" fmla="*/ 0 w 79"/>
                  <a:gd name="T13" fmla="*/ 13 h 29"/>
                </a:gdLst>
                <a:ahLst/>
                <a:cxnLst>
                  <a:cxn ang="0">
                    <a:pos x="T0" y="T1"/>
                  </a:cxn>
                  <a:cxn ang="0">
                    <a:pos x="T2" y="T3"/>
                  </a:cxn>
                  <a:cxn ang="0">
                    <a:pos x="T4" y="T5"/>
                  </a:cxn>
                  <a:cxn ang="0">
                    <a:pos x="T6" y="T7"/>
                  </a:cxn>
                  <a:cxn ang="0">
                    <a:pos x="T8" y="T9"/>
                  </a:cxn>
                  <a:cxn ang="0">
                    <a:pos x="T10" y="T11"/>
                  </a:cxn>
                  <a:cxn ang="0">
                    <a:pos x="T12" y="T13"/>
                  </a:cxn>
                </a:cxnLst>
                <a:rect l="0" t="0" r="r" b="b"/>
                <a:pathLst>
                  <a:path w="79" h="29">
                    <a:moveTo>
                      <a:pt x="0" y="13"/>
                    </a:moveTo>
                    <a:cubicBezTo>
                      <a:pt x="0" y="29"/>
                      <a:pt x="1" y="29"/>
                      <a:pt x="16" y="29"/>
                    </a:cubicBezTo>
                    <a:cubicBezTo>
                      <a:pt x="63" y="29"/>
                      <a:pt x="63" y="29"/>
                      <a:pt x="63" y="29"/>
                    </a:cubicBezTo>
                    <a:cubicBezTo>
                      <a:pt x="78" y="29"/>
                      <a:pt x="79" y="29"/>
                      <a:pt x="79" y="13"/>
                    </a:cubicBezTo>
                    <a:cubicBezTo>
                      <a:pt x="79" y="0"/>
                      <a:pt x="79" y="0"/>
                      <a:pt x="79" y="0"/>
                    </a:cubicBezTo>
                    <a:cubicBezTo>
                      <a:pt x="0" y="0"/>
                      <a:pt x="0" y="0"/>
                      <a:pt x="0" y="0"/>
                    </a:cubicBezTo>
                    <a:lnTo>
                      <a:pt x="0" y="13"/>
                    </a:lnTo>
                    <a:close/>
                  </a:path>
                </a:pathLst>
              </a:custGeom>
              <a:grpFill/>
              <a:ln w="9525">
                <a:noFill/>
                <a:round/>
              </a:ln>
            </p:spPr>
            <p:txBody>
              <a:bodyPr/>
              <a:lstStyle/>
              <a:p>
                <a:pPr>
                  <a:defRPr/>
                </a:pPr>
                <a:endParaRPr lang="zh-CN" altLang="en-US">
                  <a:latin typeface="Calibri" panose="020F0502020204030204" charset="0"/>
                </a:endParaRPr>
              </a:p>
            </p:txBody>
          </p:sp>
          <p:sp>
            <p:nvSpPr>
              <p:cNvPr id="30" name="Rectangle 54"/>
              <p:cNvSpPr>
                <a:spLocks noChangeArrowheads="1"/>
              </p:cNvSpPr>
              <p:nvPr/>
            </p:nvSpPr>
            <p:spPr bwMode="auto">
              <a:xfrm>
                <a:off x="8467514" y="2806807"/>
                <a:ext cx="77788" cy="112713"/>
              </a:xfrm>
              <a:prstGeom prst="rect">
                <a:avLst/>
              </a:prstGeom>
              <a:grpFill/>
              <a:ln w="9525">
                <a:noFill/>
                <a:miter lim="800000"/>
              </a:ln>
            </p:spPr>
            <p:txBody>
              <a:bodyPr/>
              <a:lstStyle/>
              <a:p>
                <a:pPr>
                  <a:defRPr/>
                </a:pPr>
                <a:endParaRPr lang="zh-CN" altLang="en-US">
                  <a:latin typeface="AgencyFB-Regular" pitchFamily="50" charset="0"/>
                  <a:ea typeface="方正正纤黑简体" panose="02000000000000000000" pitchFamily="2" charset="-122"/>
                </a:endParaRPr>
              </a:p>
            </p:txBody>
          </p:sp>
          <p:sp>
            <p:nvSpPr>
              <p:cNvPr id="31" name="Freeform 55"/>
              <p:cNvSpPr/>
              <p:nvPr/>
            </p:nvSpPr>
            <p:spPr bwMode="auto">
              <a:xfrm>
                <a:off x="8467514" y="2756007"/>
                <a:ext cx="77788" cy="34925"/>
              </a:xfrm>
              <a:custGeom>
                <a:avLst/>
                <a:gdLst>
                  <a:gd name="T0" fmla="*/ 79 w 79"/>
                  <a:gd name="T1" fmla="*/ 16 h 37"/>
                  <a:gd name="T2" fmla="*/ 63 w 79"/>
                  <a:gd name="T3" fmla="*/ 0 h 37"/>
                  <a:gd name="T4" fmla="*/ 16 w 79"/>
                  <a:gd name="T5" fmla="*/ 0 h 37"/>
                  <a:gd name="T6" fmla="*/ 0 w 79"/>
                  <a:gd name="T7" fmla="*/ 16 h 37"/>
                  <a:gd name="T8" fmla="*/ 0 w 79"/>
                  <a:gd name="T9" fmla="*/ 37 h 37"/>
                  <a:gd name="T10" fmla="*/ 79 w 79"/>
                  <a:gd name="T11" fmla="*/ 37 h 37"/>
                  <a:gd name="T12" fmla="*/ 79 w 79"/>
                  <a:gd name="T13" fmla="*/ 16 h 37"/>
                </a:gdLst>
                <a:ahLst/>
                <a:cxnLst>
                  <a:cxn ang="0">
                    <a:pos x="T0" y="T1"/>
                  </a:cxn>
                  <a:cxn ang="0">
                    <a:pos x="T2" y="T3"/>
                  </a:cxn>
                  <a:cxn ang="0">
                    <a:pos x="T4" y="T5"/>
                  </a:cxn>
                  <a:cxn ang="0">
                    <a:pos x="T6" y="T7"/>
                  </a:cxn>
                  <a:cxn ang="0">
                    <a:pos x="T8" y="T9"/>
                  </a:cxn>
                  <a:cxn ang="0">
                    <a:pos x="T10" y="T11"/>
                  </a:cxn>
                  <a:cxn ang="0">
                    <a:pos x="T12" y="T13"/>
                  </a:cxn>
                </a:cxnLst>
                <a:rect l="0" t="0" r="r" b="b"/>
                <a:pathLst>
                  <a:path w="79" h="37">
                    <a:moveTo>
                      <a:pt x="79" y="16"/>
                    </a:moveTo>
                    <a:cubicBezTo>
                      <a:pt x="79" y="1"/>
                      <a:pt x="78" y="0"/>
                      <a:pt x="63" y="0"/>
                    </a:cubicBezTo>
                    <a:cubicBezTo>
                      <a:pt x="16" y="0"/>
                      <a:pt x="16" y="0"/>
                      <a:pt x="16" y="0"/>
                    </a:cubicBezTo>
                    <a:cubicBezTo>
                      <a:pt x="1" y="0"/>
                      <a:pt x="0" y="1"/>
                      <a:pt x="0" y="16"/>
                    </a:cubicBezTo>
                    <a:cubicBezTo>
                      <a:pt x="0" y="37"/>
                      <a:pt x="0" y="37"/>
                      <a:pt x="0" y="37"/>
                    </a:cubicBezTo>
                    <a:cubicBezTo>
                      <a:pt x="79" y="37"/>
                      <a:pt x="79" y="37"/>
                      <a:pt x="79" y="37"/>
                    </a:cubicBezTo>
                    <a:lnTo>
                      <a:pt x="79" y="16"/>
                    </a:lnTo>
                    <a:close/>
                  </a:path>
                </a:pathLst>
              </a:custGeom>
              <a:grpFill/>
              <a:ln w="9525">
                <a:noFill/>
                <a:round/>
              </a:ln>
            </p:spPr>
            <p:txBody>
              <a:bodyPr/>
              <a:lstStyle/>
              <a:p>
                <a:pPr>
                  <a:defRPr/>
                </a:pPr>
                <a:endParaRPr lang="zh-CN" altLang="en-US">
                  <a:latin typeface="Calibri" panose="020F0502020204030204" charset="0"/>
                </a:endParaRPr>
              </a:p>
            </p:txBody>
          </p:sp>
          <p:sp>
            <p:nvSpPr>
              <p:cNvPr id="32" name="Freeform 56"/>
              <p:cNvSpPr/>
              <p:nvPr/>
            </p:nvSpPr>
            <p:spPr bwMode="auto">
              <a:xfrm>
                <a:off x="8567527" y="2697269"/>
                <a:ext cx="57150" cy="28575"/>
              </a:xfrm>
              <a:custGeom>
                <a:avLst/>
                <a:gdLst>
                  <a:gd name="T0" fmla="*/ 59 w 59"/>
                  <a:gd name="T1" fmla="*/ 16 h 29"/>
                  <a:gd name="T2" fmla="*/ 38 w 59"/>
                  <a:gd name="T3" fmla="*/ 0 h 29"/>
                  <a:gd name="T4" fmla="*/ 20 w 59"/>
                  <a:gd name="T5" fmla="*/ 0 h 29"/>
                  <a:gd name="T6" fmla="*/ 0 w 59"/>
                  <a:gd name="T7" fmla="*/ 16 h 29"/>
                  <a:gd name="T8" fmla="*/ 0 w 59"/>
                  <a:gd name="T9" fmla="*/ 29 h 29"/>
                  <a:gd name="T10" fmla="*/ 59 w 59"/>
                  <a:gd name="T11" fmla="*/ 29 h 29"/>
                  <a:gd name="T12" fmla="*/ 59 w 59"/>
                  <a:gd name="T13" fmla="*/ 16 h 29"/>
                </a:gdLst>
                <a:ahLst/>
                <a:cxnLst>
                  <a:cxn ang="0">
                    <a:pos x="T0" y="T1"/>
                  </a:cxn>
                  <a:cxn ang="0">
                    <a:pos x="T2" y="T3"/>
                  </a:cxn>
                  <a:cxn ang="0">
                    <a:pos x="T4" y="T5"/>
                  </a:cxn>
                  <a:cxn ang="0">
                    <a:pos x="T6" y="T7"/>
                  </a:cxn>
                  <a:cxn ang="0">
                    <a:pos x="T8" y="T9"/>
                  </a:cxn>
                  <a:cxn ang="0">
                    <a:pos x="T10" y="T11"/>
                  </a:cxn>
                  <a:cxn ang="0">
                    <a:pos x="T12" y="T13"/>
                  </a:cxn>
                </a:cxnLst>
                <a:rect l="0" t="0" r="r" b="b"/>
                <a:pathLst>
                  <a:path w="59" h="29">
                    <a:moveTo>
                      <a:pt x="59" y="16"/>
                    </a:moveTo>
                    <a:cubicBezTo>
                      <a:pt x="59" y="1"/>
                      <a:pt x="54" y="0"/>
                      <a:pt x="38" y="0"/>
                    </a:cubicBezTo>
                    <a:cubicBezTo>
                      <a:pt x="20" y="0"/>
                      <a:pt x="20" y="0"/>
                      <a:pt x="20" y="0"/>
                    </a:cubicBezTo>
                    <a:cubicBezTo>
                      <a:pt x="5" y="0"/>
                      <a:pt x="0" y="1"/>
                      <a:pt x="0" y="16"/>
                    </a:cubicBezTo>
                    <a:cubicBezTo>
                      <a:pt x="0" y="29"/>
                      <a:pt x="0" y="29"/>
                      <a:pt x="0" y="29"/>
                    </a:cubicBezTo>
                    <a:cubicBezTo>
                      <a:pt x="59" y="29"/>
                      <a:pt x="59" y="29"/>
                      <a:pt x="59" y="29"/>
                    </a:cubicBezTo>
                    <a:lnTo>
                      <a:pt x="59" y="16"/>
                    </a:lnTo>
                    <a:close/>
                  </a:path>
                </a:pathLst>
              </a:custGeom>
              <a:grpFill/>
              <a:ln w="9525">
                <a:noFill/>
                <a:round/>
              </a:ln>
            </p:spPr>
            <p:txBody>
              <a:bodyPr/>
              <a:lstStyle/>
              <a:p>
                <a:pPr>
                  <a:defRPr/>
                </a:pPr>
                <a:endParaRPr lang="zh-CN" altLang="en-US">
                  <a:latin typeface="Calibri" panose="020F0502020204030204" charset="0"/>
                </a:endParaRPr>
              </a:p>
            </p:txBody>
          </p:sp>
          <p:sp>
            <p:nvSpPr>
              <p:cNvPr id="33" name="Freeform 57"/>
              <p:cNvSpPr/>
              <p:nvPr/>
            </p:nvSpPr>
            <p:spPr bwMode="auto">
              <a:xfrm>
                <a:off x="8567527" y="2732194"/>
                <a:ext cx="57150" cy="244475"/>
              </a:xfrm>
              <a:custGeom>
                <a:avLst/>
                <a:gdLst>
                  <a:gd name="T0" fmla="*/ 0 w 59"/>
                  <a:gd name="T1" fmla="*/ 235 h 251"/>
                  <a:gd name="T2" fmla="*/ 20 w 59"/>
                  <a:gd name="T3" fmla="*/ 251 h 251"/>
                  <a:gd name="T4" fmla="*/ 38 w 59"/>
                  <a:gd name="T5" fmla="*/ 251 h 251"/>
                  <a:gd name="T6" fmla="*/ 59 w 59"/>
                  <a:gd name="T7" fmla="*/ 235 h 251"/>
                  <a:gd name="T8" fmla="*/ 59 w 59"/>
                  <a:gd name="T9" fmla="*/ 0 h 251"/>
                  <a:gd name="T10" fmla="*/ 0 w 59"/>
                  <a:gd name="T11" fmla="*/ 0 h 251"/>
                  <a:gd name="T12" fmla="*/ 0 w 59"/>
                  <a:gd name="T13" fmla="*/ 235 h 251"/>
                </a:gdLst>
                <a:ahLst/>
                <a:cxnLst>
                  <a:cxn ang="0">
                    <a:pos x="T0" y="T1"/>
                  </a:cxn>
                  <a:cxn ang="0">
                    <a:pos x="T2" y="T3"/>
                  </a:cxn>
                  <a:cxn ang="0">
                    <a:pos x="T4" y="T5"/>
                  </a:cxn>
                  <a:cxn ang="0">
                    <a:pos x="T6" y="T7"/>
                  </a:cxn>
                  <a:cxn ang="0">
                    <a:pos x="T8" y="T9"/>
                  </a:cxn>
                  <a:cxn ang="0">
                    <a:pos x="T10" y="T11"/>
                  </a:cxn>
                  <a:cxn ang="0">
                    <a:pos x="T12" y="T13"/>
                  </a:cxn>
                </a:cxnLst>
                <a:rect l="0" t="0" r="r" b="b"/>
                <a:pathLst>
                  <a:path w="59" h="251">
                    <a:moveTo>
                      <a:pt x="0" y="235"/>
                    </a:moveTo>
                    <a:cubicBezTo>
                      <a:pt x="0" y="251"/>
                      <a:pt x="5" y="251"/>
                      <a:pt x="20" y="251"/>
                    </a:cubicBezTo>
                    <a:cubicBezTo>
                      <a:pt x="38" y="251"/>
                      <a:pt x="38" y="251"/>
                      <a:pt x="38" y="251"/>
                    </a:cubicBezTo>
                    <a:cubicBezTo>
                      <a:pt x="56" y="251"/>
                      <a:pt x="59" y="251"/>
                      <a:pt x="59" y="235"/>
                    </a:cubicBezTo>
                    <a:cubicBezTo>
                      <a:pt x="59" y="0"/>
                      <a:pt x="59" y="0"/>
                      <a:pt x="59" y="0"/>
                    </a:cubicBezTo>
                    <a:cubicBezTo>
                      <a:pt x="0" y="0"/>
                      <a:pt x="0" y="0"/>
                      <a:pt x="0" y="0"/>
                    </a:cubicBezTo>
                    <a:lnTo>
                      <a:pt x="0" y="235"/>
                    </a:lnTo>
                    <a:close/>
                  </a:path>
                </a:pathLst>
              </a:custGeom>
              <a:grpFill/>
              <a:ln w="9525">
                <a:noFill/>
                <a:round/>
              </a:ln>
            </p:spPr>
            <p:txBody>
              <a:bodyPr/>
              <a:lstStyle/>
              <a:p>
                <a:pPr>
                  <a:defRPr/>
                </a:pPr>
                <a:endParaRPr lang="zh-CN" altLang="en-US">
                  <a:latin typeface="Calibri" panose="020F0502020204030204" charset="0"/>
                </a:endParaRPr>
              </a:p>
            </p:txBody>
          </p:sp>
          <p:sp>
            <p:nvSpPr>
              <p:cNvPr id="34" name="Freeform 58"/>
              <p:cNvSpPr/>
              <p:nvPr/>
            </p:nvSpPr>
            <p:spPr bwMode="auto">
              <a:xfrm>
                <a:off x="8642139" y="2779819"/>
                <a:ext cx="96838" cy="157163"/>
              </a:xfrm>
              <a:custGeom>
                <a:avLst/>
                <a:gdLst>
                  <a:gd name="T0" fmla="*/ 64 w 100"/>
                  <a:gd name="T1" fmla="*/ 12 h 163"/>
                  <a:gd name="T2" fmla="*/ 45 w 100"/>
                  <a:gd name="T3" fmla="*/ 4 h 163"/>
                  <a:gd name="T4" fmla="*/ 16 w 100"/>
                  <a:gd name="T5" fmla="*/ 11 h 163"/>
                  <a:gd name="T6" fmla="*/ 4 w 100"/>
                  <a:gd name="T7" fmla="*/ 31 h 163"/>
                  <a:gd name="T8" fmla="*/ 39 w 100"/>
                  <a:gd name="T9" fmla="*/ 163 h 163"/>
                  <a:gd name="T10" fmla="*/ 100 w 100"/>
                  <a:gd name="T11" fmla="*/ 148 h 163"/>
                  <a:gd name="T12" fmla="*/ 64 w 100"/>
                  <a:gd name="T13" fmla="*/ 12 h 163"/>
                </a:gdLst>
                <a:ahLst/>
                <a:cxnLst>
                  <a:cxn ang="0">
                    <a:pos x="T0" y="T1"/>
                  </a:cxn>
                  <a:cxn ang="0">
                    <a:pos x="T2" y="T3"/>
                  </a:cxn>
                  <a:cxn ang="0">
                    <a:pos x="T4" y="T5"/>
                  </a:cxn>
                  <a:cxn ang="0">
                    <a:pos x="T6" y="T7"/>
                  </a:cxn>
                  <a:cxn ang="0">
                    <a:pos x="T8" y="T9"/>
                  </a:cxn>
                  <a:cxn ang="0">
                    <a:pos x="T10" y="T11"/>
                  </a:cxn>
                  <a:cxn ang="0">
                    <a:pos x="T12" y="T13"/>
                  </a:cxn>
                </a:cxnLst>
                <a:rect l="0" t="0" r="r" b="b"/>
                <a:pathLst>
                  <a:path w="100" h="163">
                    <a:moveTo>
                      <a:pt x="64" y="12"/>
                    </a:moveTo>
                    <a:cubicBezTo>
                      <a:pt x="61" y="1"/>
                      <a:pt x="60" y="0"/>
                      <a:pt x="45" y="4"/>
                    </a:cubicBezTo>
                    <a:cubicBezTo>
                      <a:pt x="16" y="11"/>
                      <a:pt x="16" y="11"/>
                      <a:pt x="16" y="11"/>
                    </a:cubicBezTo>
                    <a:cubicBezTo>
                      <a:pt x="1" y="15"/>
                      <a:pt x="0" y="16"/>
                      <a:pt x="4" y="31"/>
                    </a:cubicBezTo>
                    <a:cubicBezTo>
                      <a:pt x="39" y="163"/>
                      <a:pt x="39" y="163"/>
                      <a:pt x="39" y="163"/>
                    </a:cubicBezTo>
                    <a:cubicBezTo>
                      <a:pt x="100" y="148"/>
                      <a:pt x="100" y="148"/>
                      <a:pt x="100" y="148"/>
                    </a:cubicBezTo>
                    <a:lnTo>
                      <a:pt x="64" y="12"/>
                    </a:lnTo>
                    <a:close/>
                  </a:path>
                </a:pathLst>
              </a:custGeom>
              <a:grpFill/>
              <a:ln w="9525">
                <a:noFill/>
                <a:round/>
              </a:ln>
            </p:spPr>
            <p:txBody>
              <a:bodyPr/>
              <a:lstStyle/>
              <a:p>
                <a:pPr>
                  <a:defRPr/>
                </a:pPr>
                <a:endParaRPr lang="zh-CN" altLang="en-US">
                  <a:latin typeface="Calibri" panose="020F0502020204030204" charset="0"/>
                </a:endParaRPr>
              </a:p>
            </p:txBody>
          </p:sp>
          <p:sp>
            <p:nvSpPr>
              <p:cNvPr id="35" name="Freeform 59"/>
              <p:cNvSpPr/>
              <p:nvPr/>
            </p:nvSpPr>
            <p:spPr bwMode="auto">
              <a:xfrm>
                <a:off x="8683414" y="2936982"/>
                <a:ext cx="66675" cy="41275"/>
              </a:xfrm>
              <a:custGeom>
                <a:avLst/>
                <a:gdLst>
                  <a:gd name="T0" fmla="*/ 63 w 69"/>
                  <a:gd name="T1" fmla="*/ 8 h 42"/>
                  <a:gd name="T2" fmla="*/ 61 w 69"/>
                  <a:gd name="T3" fmla="*/ 0 h 42"/>
                  <a:gd name="T4" fmla="*/ 0 w 69"/>
                  <a:gd name="T5" fmla="*/ 15 h 42"/>
                  <a:gd name="T6" fmla="*/ 3 w 69"/>
                  <a:gd name="T7" fmla="*/ 27 h 42"/>
                  <a:gd name="T8" fmla="*/ 22 w 69"/>
                  <a:gd name="T9" fmla="*/ 38 h 42"/>
                  <a:gd name="T10" fmla="*/ 52 w 69"/>
                  <a:gd name="T11" fmla="*/ 31 h 42"/>
                  <a:gd name="T12" fmla="*/ 63 w 69"/>
                  <a:gd name="T13" fmla="*/ 8 h 42"/>
                </a:gdLst>
                <a:ahLst/>
                <a:cxnLst>
                  <a:cxn ang="0">
                    <a:pos x="T0" y="T1"/>
                  </a:cxn>
                  <a:cxn ang="0">
                    <a:pos x="T2" y="T3"/>
                  </a:cxn>
                  <a:cxn ang="0">
                    <a:pos x="T4" y="T5"/>
                  </a:cxn>
                  <a:cxn ang="0">
                    <a:pos x="T6" y="T7"/>
                  </a:cxn>
                  <a:cxn ang="0">
                    <a:pos x="T8" y="T9"/>
                  </a:cxn>
                  <a:cxn ang="0">
                    <a:pos x="T10" y="T11"/>
                  </a:cxn>
                  <a:cxn ang="0">
                    <a:pos x="T12" y="T13"/>
                  </a:cxn>
                </a:cxnLst>
                <a:rect l="0" t="0" r="r" b="b"/>
                <a:pathLst>
                  <a:path w="69" h="42">
                    <a:moveTo>
                      <a:pt x="63" y="8"/>
                    </a:moveTo>
                    <a:cubicBezTo>
                      <a:pt x="61" y="0"/>
                      <a:pt x="61" y="0"/>
                      <a:pt x="61" y="0"/>
                    </a:cubicBezTo>
                    <a:cubicBezTo>
                      <a:pt x="0" y="15"/>
                      <a:pt x="0" y="15"/>
                      <a:pt x="0" y="15"/>
                    </a:cubicBezTo>
                    <a:cubicBezTo>
                      <a:pt x="3" y="27"/>
                      <a:pt x="3" y="27"/>
                      <a:pt x="3" y="27"/>
                    </a:cubicBezTo>
                    <a:cubicBezTo>
                      <a:pt x="6" y="42"/>
                      <a:pt x="7" y="42"/>
                      <a:pt x="22" y="38"/>
                    </a:cubicBezTo>
                    <a:cubicBezTo>
                      <a:pt x="52" y="31"/>
                      <a:pt x="52" y="31"/>
                      <a:pt x="52" y="31"/>
                    </a:cubicBezTo>
                    <a:cubicBezTo>
                      <a:pt x="69" y="27"/>
                      <a:pt x="67" y="27"/>
                      <a:pt x="63" y="8"/>
                    </a:cubicBezTo>
                    <a:close/>
                  </a:path>
                </a:pathLst>
              </a:custGeom>
              <a:grpFill/>
              <a:ln w="9525">
                <a:noFill/>
                <a:round/>
              </a:ln>
            </p:spPr>
            <p:txBody>
              <a:bodyPr/>
              <a:lstStyle/>
              <a:p>
                <a:pPr>
                  <a:defRPr/>
                </a:pPr>
                <a:endParaRPr lang="zh-CN" altLang="en-US">
                  <a:latin typeface="Calibri" panose="020F0502020204030204" charset="0"/>
                </a:endParaRPr>
              </a:p>
            </p:txBody>
          </p:sp>
        </p:grpSp>
      </p:grpSp>
      <p:grpSp>
        <p:nvGrpSpPr>
          <p:cNvPr id="10" name="组合 9"/>
          <p:cNvGrpSpPr/>
          <p:nvPr/>
        </p:nvGrpSpPr>
        <p:grpSpPr>
          <a:xfrm>
            <a:off x="3544427" y="3203212"/>
            <a:ext cx="1076185" cy="1595438"/>
            <a:chOff x="3544888" y="3413125"/>
            <a:chExt cx="1076325" cy="1595438"/>
          </a:xfrm>
        </p:grpSpPr>
        <p:sp>
          <p:nvSpPr>
            <p:cNvPr id="3" name="圆角矩形 2"/>
            <p:cNvSpPr/>
            <p:nvPr/>
          </p:nvSpPr>
          <p:spPr>
            <a:xfrm rot="18900000">
              <a:off x="3554413" y="3679825"/>
              <a:ext cx="1066800" cy="1066800"/>
            </a:xfrm>
            <a:prstGeom prst="roundRect">
              <a:avLst>
                <a:gd name="adj" fmla="val 26191"/>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AgencyFB-Regular" pitchFamily="50" charset="0"/>
                <a:ea typeface="方正正纤黑简体" panose="02000000000000000000" pitchFamily="2" charset="-122"/>
              </a:endParaRPr>
            </a:p>
          </p:txBody>
        </p:sp>
        <p:sp>
          <p:nvSpPr>
            <p:cNvPr id="4" name="圆角矩形 3"/>
            <p:cNvSpPr/>
            <p:nvPr/>
          </p:nvSpPr>
          <p:spPr>
            <a:xfrm rot="18900000">
              <a:off x="3554413" y="3413125"/>
              <a:ext cx="1066800" cy="1066800"/>
            </a:xfrm>
            <a:prstGeom prst="roundRect">
              <a:avLst>
                <a:gd name="adj" fmla="val 26191"/>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AgencyFB-Regular" pitchFamily="50" charset="0"/>
                <a:ea typeface="方正正纤黑简体" panose="02000000000000000000" pitchFamily="2" charset="-122"/>
              </a:endParaRPr>
            </a:p>
          </p:txBody>
        </p:sp>
        <p:sp>
          <p:nvSpPr>
            <p:cNvPr id="23" name="任意多边形 22"/>
            <p:cNvSpPr/>
            <p:nvPr/>
          </p:nvSpPr>
          <p:spPr>
            <a:xfrm rot="18900000" flipH="1" flipV="1">
              <a:off x="3544888" y="3954463"/>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6" name="Freeform 63"/>
            <p:cNvSpPr>
              <a:spLocks noEditPoints="1"/>
            </p:cNvSpPr>
            <p:nvPr/>
          </p:nvSpPr>
          <p:spPr bwMode="auto">
            <a:xfrm>
              <a:off x="3836988" y="3852863"/>
              <a:ext cx="471487" cy="398462"/>
            </a:xfrm>
            <a:custGeom>
              <a:avLst/>
              <a:gdLst>
                <a:gd name="T0" fmla="*/ 288 w 311"/>
                <a:gd name="T1" fmla="*/ 86 h 263"/>
                <a:gd name="T2" fmla="*/ 109 w 311"/>
                <a:gd name="T3" fmla="*/ 29 h 263"/>
                <a:gd name="T4" fmla="*/ 11 w 311"/>
                <a:gd name="T5" fmla="*/ 171 h 263"/>
                <a:gd name="T6" fmla="*/ 32 w 311"/>
                <a:gd name="T7" fmla="*/ 224 h 263"/>
                <a:gd name="T8" fmla="*/ 71 w 311"/>
                <a:gd name="T9" fmla="*/ 252 h 263"/>
                <a:gd name="T10" fmla="*/ 181 w 311"/>
                <a:gd name="T11" fmla="*/ 167 h 263"/>
                <a:gd name="T12" fmla="*/ 181 w 311"/>
                <a:gd name="T13" fmla="*/ 241 h 263"/>
                <a:gd name="T14" fmla="*/ 216 w 311"/>
                <a:gd name="T15" fmla="*/ 231 h 263"/>
                <a:gd name="T16" fmla="*/ 288 w 311"/>
                <a:gd name="T17" fmla="*/ 86 h 263"/>
                <a:gd name="T18" fmla="*/ 49 w 311"/>
                <a:gd name="T19" fmla="*/ 110 h 263"/>
                <a:gd name="T20" fmla="*/ 75 w 311"/>
                <a:gd name="T21" fmla="*/ 109 h 263"/>
                <a:gd name="T22" fmla="*/ 86 w 311"/>
                <a:gd name="T23" fmla="*/ 121 h 263"/>
                <a:gd name="T24" fmla="*/ 61 w 311"/>
                <a:gd name="T25" fmla="*/ 131 h 263"/>
                <a:gd name="T26" fmla="*/ 42 w 311"/>
                <a:gd name="T27" fmla="*/ 125 h 263"/>
                <a:gd name="T28" fmla="*/ 49 w 311"/>
                <a:gd name="T29" fmla="*/ 110 h 263"/>
                <a:gd name="T30" fmla="*/ 88 w 311"/>
                <a:gd name="T31" fmla="*/ 196 h 263"/>
                <a:gd name="T32" fmla="*/ 81 w 311"/>
                <a:gd name="T33" fmla="*/ 201 h 263"/>
                <a:gd name="T34" fmla="*/ 69 w 311"/>
                <a:gd name="T35" fmla="*/ 205 h 263"/>
                <a:gd name="T36" fmla="*/ 52 w 311"/>
                <a:gd name="T37" fmla="*/ 199 h 263"/>
                <a:gd name="T38" fmla="*/ 50 w 311"/>
                <a:gd name="T39" fmla="*/ 182 h 263"/>
                <a:gd name="T40" fmla="*/ 58 w 311"/>
                <a:gd name="T41" fmla="*/ 175 h 263"/>
                <a:gd name="T42" fmla="*/ 79 w 311"/>
                <a:gd name="T43" fmla="*/ 169 h 263"/>
                <a:gd name="T44" fmla="*/ 94 w 311"/>
                <a:gd name="T45" fmla="*/ 182 h 263"/>
                <a:gd name="T46" fmla="*/ 88 w 311"/>
                <a:gd name="T47" fmla="*/ 196 h 263"/>
                <a:gd name="T48" fmla="*/ 129 w 311"/>
                <a:gd name="T49" fmla="*/ 74 h 263"/>
                <a:gd name="T50" fmla="*/ 102 w 311"/>
                <a:gd name="T51" fmla="*/ 81 h 263"/>
                <a:gd name="T52" fmla="*/ 106 w 311"/>
                <a:gd name="T53" fmla="*/ 56 h 263"/>
                <a:gd name="T54" fmla="*/ 121 w 311"/>
                <a:gd name="T55" fmla="*/ 57 h 263"/>
                <a:gd name="T56" fmla="*/ 129 w 311"/>
                <a:gd name="T57" fmla="*/ 74 h 263"/>
                <a:gd name="T58" fmla="*/ 210 w 311"/>
                <a:gd name="T59" fmla="*/ 68 h 263"/>
                <a:gd name="T60" fmla="*/ 171 w 311"/>
                <a:gd name="T61" fmla="*/ 68 h 263"/>
                <a:gd name="T62" fmla="*/ 183 w 311"/>
                <a:gd name="T63" fmla="*/ 43 h 263"/>
                <a:gd name="T64" fmla="*/ 196 w 311"/>
                <a:gd name="T65" fmla="*/ 44 h 263"/>
                <a:gd name="T66" fmla="*/ 208 w 311"/>
                <a:gd name="T67" fmla="*/ 47 h 263"/>
                <a:gd name="T68" fmla="*/ 201 w 311"/>
                <a:gd name="T69" fmla="*/ 61 h 263"/>
                <a:gd name="T70" fmla="*/ 210 w 311"/>
                <a:gd name="T71" fmla="*/ 68 h 263"/>
                <a:gd name="T72" fmla="*/ 241 w 311"/>
                <a:gd name="T73" fmla="*/ 197 h 263"/>
                <a:gd name="T74" fmla="*/ 215 w 311"/>
                <a:gd name="T75" fmla="*/ 194 h 263"/>
                <a:gd name="T76" fmla="*/ 220 w 311"/>
                <a:gd name="T77" fmla="*/ 177 h 263"/>
                <a:gd name="T78" fmla="*/ 238 w 311"/>
                <a:gd name="T79" fmla="*/ 180 h 263"/>
                <a:gd name="T80" fmla="*/ 241 w 311"/>
                <a:gd name="T81" fmla="*/ 197 h 263"/>
                <a:gd name="T82" fmla="*/ 254 w 311"/>
                <a:gd name="T83" fmla="*/ 124 h 263"/>
                <a:gd name="T84" fmla="*/ 229 w 311"/>
                <a:gd name="T85" fmla="*/ 104 h 263"/>
                <a:gd name="T86" fmla="*/ 251 w 311"/>
                <a:gd name="T87" fmla="*/ 87 h 263"/>
                <a:gd name="T88" fmla="*/ 270 w 311"/>
                <a:gd name="T89" fmla="*/ 91 h 263"/>
                <a:gd name="T90" fmla="*/ 254 w 311"/>
                <a:gd name="T91" fmla="*/ 12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11" h="263">
                  <a:moveTo>
                    <a:pt x="288" y="86"/>
                  </a:moveTo>
                  <a:cubicBezTo>
                    <a:pt x="266" y="26"/>
                    <a:pt x="186" y="0"/>
                    <a:pt x="109" y="29"/>
                  </a:cubicBezTo>
                  <a:cubicBezTo>
                    <a:pt x="32" y="57"/>
                    <a:pt x="0" y="120"/>
                    <a:pt x="11" y="171"/>
                  </a:cubicBezTo>
                  <a:cubicBezTo>
                    <a:pt x="15" y="187"/>
                    <a:pt x="17" y="202"/>
                    <a:pt x="32" y="224"/>
                  </a:cubicBezTo>
                  <a:cubicBezTo>
                    <a:pt x="34" y="228"/>
                    <a:pt x="52" y="248"/>
                    <a:pt x="71" y="252"/>
                  </a:cubicBezTo>
                  <a:cubicBezTo>
                    <a:pt x="118" y="263"/>
                    <a:pt x="158" y="155"/>
                    <a:pt x="181" y="167"/>
                  </a:cubicBezTo>
                  <a:cubicBezTo>
                    <a:pt x="203" y="179"/>
                    <a:pt x="154" y="241"/>
                    <a:pt x="181" y="241"/>
                  </a:cubicBezTo>
                  <a:cubicBezTo>
                    <a:pt x="193" y="241"/>
                    <a:pt x="204" y="236"/>
                    <a:pt x="216" y="231"/>
                  </a:cubicBezTo>
                  <a:cubicBezTo>
                    <a:pt x="293" y="203"/>
                    <a:pt x="311" y="146"/>
                    <a:pt x="288" y="86"/>
                  </a:cubicBezTo>
                  <a:close/>
                  <a:moveTo>
                    <a:pt x="49" y="110"/>
                  </a:moveTo>
                  <a:cubicBezTo>
                    <a:pt x="49" y="110"/>
                    <a:pt x="57" y="101"/>
                    <a:pt x="75" y="109"/>
                  </a:cubicBezTo>
                  <a:cubicBezTo>
                    <a:pt x="92" y="117"/>
                    <a:pt x="84" y="116"/>
                    <a:pt x="86" y="121"/>
                  </a:cubicBezTo>
                  <a:cubicBezTo>
                    <a:pt x="87" y="126"/>
                    <a:pt x="71" y="137"/>
                    <a:pt x="61" y="131"/>
                  </a:cubicBezTo>
                  <a:cubicBezTo>
                    <a:pt x="51" y="126"/>
                    <a:pt x="49" y="125"/>
                    <a:pt x="42" y="125"/>
                  </a:cubicBezTo>
                  <a:cubicBezTo>
                    <a:pt x="35" y="125"/>
                    <a:pt x="43" y="111"/>
                    <a:pt x="49" y="110"/>
                  </a:cubicBezTo>
                  <a:close/>
                  <a:moveTo>
                    <a:pt x="88" y="196"/>
                  </a:moveTo>
                  <a:cubicBezTo>
                    <a:pt x="82" y="198"/>
                    <a:pt x="82" y="198"/>
                    <a:pt x="81" y="201"/>
                  </a:cubicBezTo>
                  <a:cubicBezTo>
                    <a:pt x="80" y="205"/>
                    <a:pt x="74" y="209"/>
                    <a:pt x="69" y="205"/>
                  </a:cubicBezTo>
                  <a:cubicBezTo>
                    <a:pt x="65" y="201"/>
                    <a:pt x="52" y="209"/>
                    <a:pt x="52" y="199"/>
                  </a:cubicBezTo>
                  <a:cubicBezTo>
                    <a:pt x="51" y="190"/>
                    <a:pt x="45" y="185"/>
                    <a:pt x="50" y="182"/>
                  </a:cubicBezTo>
                  <a:cubicBezTo>
                    <a:pt x="54" y="178"/>
                    <a:pt x="56" y="177"/>
                    <a:pt x="58" y="175"/>
                  </a:cubicBezTo>
                  <a:cubicBezTo>
                    <a:pt x="62" y="171"/>
                    <a:pt x="65" y="163"/>
                    <a:pt x="79" y="169"/>
                  </a:cubicBezTo>
                  <a:cubicBezTo>
                    <a:pt x="92" y="176"/>
                    <a:pt x="93" y="178"/>
                    <a:pt x="94" y="182"/>
                  </a:cubicBezTo>
                  <a:cubicBezTo>
                    <a:pt x="96" y="186"/>
                    <a:pt x="93" y="194"/>
                    <a:pt x="88" y="196"/>
                  </a:cubicBezTo>
                  <a:close/>
                  <a:moveTo>
                    <a:pt x="129" y="74"/>
                  </a:moveTo>
                  <a:cubicBezTo>
                    <a:pt x="129" y="81"/>
                    <a:pt x="107" y="92"/>
                    <a:pt x="102" y="81"/>
                  </a:cubicBezTo>
                  <a:cubicBezTo>
                    <a:pt x="97" y="70"/>
                    <a:pt x="105" y="72"/>
                    <a:pt x="106" y="56"/>
                  </a:cubicBezTo>
                  <a:cubicBezTo>
                    <a:pt x="106" y="52"/>
                    <a:pt x="113" y="57"/>
                    <a:pt x="121" y="57"/>
                  </a:cubicBezTo>
                  <a:cubicBezTo>
                    <a:pt x="128" y="56"/>
                    <a:pt x="130" y="68"/>
                    <a:pt x="129" y="74"/>
                  </a:cubicBezTo>
                  <a:close/>
                  <a:moveTo>
                    <a:pt x="210" y="68"/>
                  </a:moveTo>
                  <a:cubicBezTo>
                    <a:pt x="210" y="76"/>
                    <a:pt x="180" y="80"/>
                    <a:pt x="171" y="68"/>
                  </a:cubicBezTo>
                  <a:cubicBezTo>
                    <a:pt x="161" y="55"/>
                    <a:pt x="181" y="49"/>
                    <a:pt x="183" y="43"/>
                  </a:cubicBezTo>
                  <a:cubicBezTo>
                    <a:pt x="183" y="41"/>
                    <a:pt x="194" y="37"/>
                    <a:pt x="196" y="44"/>
                  </a:cubicBezTo>
                  <a:cubicBezTo>
                    <a:pt x="199" y="51"/>
                    <a:pt x="200" y="44"/>
                    <a:pt x="208" y="47"/>
                  </a:cubicBezTo>
                  <a:cubicBezTo>
                    <a:pt x="215" y="50"/>
                    <a:pt x="206" y="55"/>
                    <a:pt x="201" y="61"/>
                  </a:cubicBezTo>
                  <a:cubicBezTo>
                    <a:pt x="196" y="66"/>
                    <a:pt x="210" y="60"/>
                    <a:pt x="210" y="68"/>
                  </a:cubicBezTo>
                  <a:close/>
                  <a:moveTo>
                    <a:pt x="241" y="197"/>
                  </a:moveTo>
                  <a:cubicBezTo>
                    <a:pt x="237" y="202"/>
                    <a:pt x="219" y="199"/>
                    <a:pt x="215" y="194"/>
                  </a:cubicBezTo>
                  <a:cubicBezTo>
                    <a:pt x="211" y="188"/>
                    <a:pt x="216" y="185"/>
                    <a:pt x="220" y="177"/>
                  </a:cubicBezTo>
                  <a:cubicBezTo>
                    <a:pt x="225" y="169"/>
                    <a:pt x="238" y="180"/>
                    <a:pt x="238" y="180"/>
                  </a:cubicBezTo>
                  <a:cubicBezTo>
                    <a:pt x="245" y="174"/>
                    <a:pt x="245" y="191"/>
                    <a:pt x="241" y="197"/>
                  </a:cubicBezTo>
                  <a:close/>
                  <a:moveTo>
                    <a:pt x="254" y="124"/>
                  </a:moveTo>
                  <a:cubicBezTo>
                    <a:pt x="242" y="132"/>
                    <a:pt x="228" y="121"/>
                    <a:pt x="229" y="104"/>
                  </a:cubicBezTo>
                  <a:cubicBezTo>
                    <a:pt x="230" y="87"/>
                    <a:pt x="236" y="97"/>
                    <a:pt x="251" y="87"/>
                  </a:cubicBezTo>
                  <a:cubicBezTo>
                    <a:pt x="266" y="77"/>
                    <a:pt x="267" y="90"/>
                    <a:pt x="270" y="91"/>
                  </a:cubicBezTo>
                  <a:cubicBezTo>
                    <a:pt x="281" y="93"/>
                    <a:pt x="266" y="116"/>
                    <a:pt x="254" y="124"/>
                  </a:cubicBezTo>
                  <a:close/>
                </a:path>
              </a:pathLst>
            </a:custGeom>
            <a:solidFill>
              <a:schemeClr val="accent1"/>
            </a:solidFill>
            <a:ln>
              <a:solidFill>
                <a:schemeClr val="accent1"/>
              </a:solidFill>
            </a:ln>
          </p:spPr>
          <p:txBody>
            <a:bodyPr/>
            <a:lstStyle/>
            <a:p>
              <a:pPr>
                <a:defRPr/>
              </a:pPr>
              <a:endParaRPr lang="zh-CN" altLang="en-US">
                <a:latin typeface="Calibri" panose="020F0502020204030204" charset="0"/>
              </a:endParaRPr>
            </a:p>
          </p:txBody>
        </p:sp>
      </p:grpSp>
      <p:grpSp>
        <p:nvGrpSpPr>
          <p:cNvPr id="14" name="组合 13"/>
          <p:cNvGrpSpPr/>
          <p:nvPr/>
        </p:nvGrpSpPr>
        <p:grpSpPr>
          <a:xfrm>
            <a:off x="5570606" y="2946832"/>
            <a:ext cx="1070630" cy="1589881"/>
            <a:chOff x="5571331" y="3156744"/>
            <a:chExt cx="1070769" cy="1589881"/>
          </a:xfrm>
        </p:grpSpPr>
        <p:sp>
          <p:nvSpPr>
            <p:cNvPr id="5" name="圆角矩形 4"/>
            <p:cNvSpPr/>
            <p:nvPr/>
          </p:nvSpPr>
          <p:spPr>
            <a:xfrm rot="18900000">
              <a:off x="5575300" y="3679825"/>
              <a:ext cx="1066800" cy="1066800"/>
            </a:xfrm>
            <a:prstGeom prst="roundRect">
              <a:avLst>
                <a:gd name="adj" fmla="val 26191"/>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AgencyFB-Regular" pitchFamily="50" charset="0"/>
                <a:ea typeface="方正正纤黑简体" panose="02000000000000000000" pitchFamily="2" charset="-122"/>
              </a:endParaRPr>
            </a:p>
          </p:txBody>
        </p:sp>
        <p:grpSp>
          <p:nvGrpSpPr>
            <p:cNvPr id="11" name="组合 10"/>
            <p:cNvGrpSpPr/>
            <p:nvPr/>
          </p:nvGrpSpPr>
          <p:grpSpPr>
            <a:xfrm>
              <a:off x="5571331" y="3156744"/>
              <a:ext cx="1055688" cy="1320006"/>
              <a:chOff x="5571331" y="3156744"/>
              <a:chExt cx="1055688" cy="1320006"/>
            </a:xfrm>
          </p:grpSpPr>
          <p:sp>
            <p:nvSpPr>
              <p:cNvPr id="21" name="任意多边形 20"/>
              <p:cNvSpPr/>
              <p:nvPr/>
            </p:nvSpPr>
            <p:spPr>
              <a:xfrm rot="2700000" flipH="1">
                <a:off x="5572125" y="3155950"/>
                <a:ext cx="1054100" cy="1055688"/>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6" name="任意多边形 25"/>
              <p:cNvSpPr/>
              <p:nvPr/>
            </p:nvSpPr>
            <p:spPr>
              <a:xfrm rot="2700000" flipH="1">
                <a:off x="5572125" y="3422650"/>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7" name="Freeform 102"/>
              <p:cNvSpPr/>
              <p:nvPr/>
            </p:nvSpPr>
            <p:spPr bwMode="auto">
              <a:xfrm>
                <a:off x="5822950" y="4046538"/>
                <a:ext cx="577850" cy="334962"/>
              </a:xfrm>
              <a:custGeom>
                <a:avLst/>
                <a:gdLst>
                  <a:gd name="T0" fmla="*/ 1069058741 w 287"/>
                  <a:gd name="T1" fmla="*/ 223573010 h 166"/>
                  <a:gd name="T2" fmla="*/ 1036540082 w 287"/>
                  <a:gd name="T3" fmla="*/ 223573010 h 166"/>
                  <a:gd name="T4" fmla="*/ 967435665 w 287"/>
                  <a:gd name="T5" fmla="*/ 239832792 h 166"/>
                  <a:gd name="T6" fmla="*/ 967435665 w 287"/>
                  <a:gd name="T7" fmla="*/ 69105082 h 166"/>
                  <a:gd name="T8" fmla="*/ 894268177 w 287"/>
                  <a:gd name="T9" fmla="*/ 0 h 166"/>
                  <a:gd name="T10" fmla="*/ 674765713 w 287"/>
                  <a:gd name="T11" fmla="*/ 0 h 166"/>
                  <a:gd name="T12" fmla="*/ 695091134 w 287"/>
                  <a:gd name="T13" fmla="*/ 85364864 h 166"/>
                  <a:gd name="T14" fmla="*/ 695091134 w 287"/>
                  <a:gd name="T15" fmla="*/ 117884428 h 166"/>
                  <a:gd name="T16" fmla="*/ 597535155 w 287"/>
                  <a:gd name="T17" fmla="*/ 215443119 h 166"/>
                  <a:gd name="T18" fmla="*/ 565016495 w 287"/>
                  <a:gd name="T19" fmla="*/ 215443119 h 166"/>
                  <a:gd name="T20" fmla="*/ 467458502 w 287"/>
                  <a:gd name="T21" fmla="*/ 117884428 h 166"/>
                  <a:gd name="T22" fmla="*/ 467458502 w 287"/>
                  <a:gd name="T23" fmla="*/ 85364864 h 166"/>
                  <a:gd name="T24" fmla="*/ 487783923 w 287"/>
                  <a:gd name="T25" fmla="*/ 0 h 166"/>
                  <a:gd name="T26" fmla="*/ 268281460 w 287"/>
                  <a:gd name="T27" fmla="*/ 0 h 166"/>
                  <a:gd name="T28" fmla="*/ 195113972 w 287"/>
                  <a:gd name="T29" fmla="*/ 69105082 h 166"/>
                  <a:gd name="T30" fmla="*/ 195113972 w 287"/>
                  <a:gd name="T31" fmla="*/ 239832792 h 166"/>
                  <a:gd name="T32" fmla="*/ 126011568 w 287"/>
                  <a:gd name="T33" fmla="*/ 223573010 h 166"/>
                  <a:gd name="T34" fmla="*/ 93490895 w 287"/>
                  <a:gd name="T35" fmla="*/ 223573010 h 166"/>
                  <a:gd name="T36" fmla="*/ 0 w 287"/>
                  <a:gd name="T37" fmla="*/ 321131702 h 166"/>
                  <a:gd name="T38" fmla="*/ 0 w 287"/>
                  <a:gd name="T39" fmla="*/ 353653283 h 166"/>
                  <a:gd name="T40" fmla="*/ 93490895 w 287"/>
                  <a:gd name="T41" fmla="*/ 451211975 h 166"/>
                  <a:gd name="T42" fmla="*/ 126011568 w 287"/>
                  <a:gd name="T43" fmla="*/ 451211975 h 166"/>
                  <a:gd name="T44" fmla="*/ 195113972 w 287"/>
                  <a:gd name="T45" fmla="*/ 434952193 h 166"/>
                  <a:gd name="T46" fmla="*/ 195113972 w 287"/>
                  <a:gd name="T47" fmla="*/ 605679903 h 166"/>
                  <a:gd name="T48" fmla="*/ 268281460 w 287"/>
                  <a:gd name="T49" fmla="*/ 674784985 h 166"/>
                  <a:gd name="T50" fmla="*/ 487783923 w 287"/>
                  <a:gd name="T51" fmla="*/ 674784985 h 166"/>
                  <a:gd name="T52" fmla="*/ 467458502 w 287"/>
                  <a:gd name="T53" fmla="*/ 589420121 h 166"/>
                  <a:gd name="T54" fmla="*/ 467458502 w 287"/>
                  <a:gd name="T55" fmla="*/ 556900557 h 166"/>
                  <a:gd name="T56" fmla="*/ 565016495 w 287"/>
                  <a:gd name="T57" fmla="*/ 459341866 h 166"/>
                  <a:gd name="T58" fmla="*/ 597535155 w 287"/>
                  <a:gd name="T59" fmla="*/ 459341866 h 166"/>
                  <a:gd name="T60" fmla="*/ 695091134 w 287"/>
                  <a:gd name="T61" fmla="*/ 556900557 h 166"/>
                  <a:gd name="T62" fmla="*/ 695091134 w 287"/>
                  <a:gd name="T63" fmla="*/ 589420121 h 166"/>
                  <a:gd name="T64" fmla="*/ 674765713 w 287"/>
                  <a:gd name="T65" fmla="*/ 674784985 h 166"/>
                  <a:gd name="T66" fmla="*/ 894268177 w 287"/>
                  <a:gd name="T67" fmla="*/ 674784985 h 166"/>
                  <a:gd name="T68" fmla="*/ 967435665 w 287"/>
                  <a:gd name="T69" fmla="*/ 605679903 h 166"/>
                  <a:gd name="T70" fmla="*/ 967435665 w 287"/>
                  <a:gd name="T71" fmla="*/ 434952193 h 166"/>
                  <a:gd name="T72" fmla="*/ 1036540082 w 287"/>
                  <a:gd name="T73" fmla="*/ 451211975 h 166"/>
                  <a:gd name="T74" fmla="*/ 1069058741 w 287"/>
                  <a:gd name="T75" fmla="*/ 451211975 h 166"/>
                  <a:gd name="T76" fmla="*/ 1166614721 w 287"/>
                  <a:gd name="T77" fmla="*/ 353653283 h 166"/>
                  <a:gd name="T78" fmla="*/ 1166614721 w 287"/>
                  <a:gd name="T79" fmla="*/ 321131702 h 166"/>
                  <a:gd name="T80" fmla="*/ 1069058741 w 287"/>
                  <a:gd name="T81" fmla="*/ 223573010 h 16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7" h="166">
                    <a:moveTo>
                      <a:pt x="263" y="55"/>
                    </a:moveTo>
                    <a:cubicBezTo>
                      <a:pt x="255" y="55"/>
                      <a:pt x="255" y="55"/>
                      <a:pt x="255" y="55"/>
                    </a:cubicBezTo>
                    <a:cubicBezTo>
                      <a:pt x="250" y="55"/>
                      <a:pt x="244" y="57"/>
                      <a:pt x="238" y="59"/>
                    </a:cubicBezTo>
                    <a:cubicBezTo>
                      <a:pt x="238" y="17"/>
                      <a:pt x="238" y="17"/>
                      <a:pt x="238" y="17"/>
                    </a:cubicBezTo>
                    <a:cubicBezTo>
                      <a:pt x="238" y="8"/>
                      <a:pt x="230" y="0"/>
                      <a:pt x="220" y="0"/>
                    </a:cubicBezTo>
                    <a:cubicBezTo>
                      <a:pt x="166" y="0"/>
                      <a:pt x="166" y="0"/>
                      <a:pt x="166" y="0"/>
                    </a:cubicBezTo>
                    <a:cubicBezTo>
                      <a:pt x="168" y="6"/>
                      <a:pt x="171" y="15"/>
                      <a:pt x="171" y="21"/>
                    </a:cubicBezTo>
                    <a:cubicBezTo>
                      <a:pt x="171" y="29"/>
                      <a:pt x="171" y="29"/>
                      <a:pt x="171" y="29"/>
                    </a:cubicBezTo>
                    <a:cubicBezTo>
                      <a:pt x="171" y="42"/>
                      <a:pt x="160" y="53"/>
                      <a:pt x="147" y="53"/>
                    </a:cubicBezTo>
                    <a:cubicBezTo>
                      <a:pt x="139" y="53"/>
                      <a:pt x="139" y="53"/>
                      <a:pt x="139" y="53"/>
                    </a:cubicBezTo>
                    <a:cubicBezTo>
                      <a:pt x="126" y="53"/>
                      <a:pt x="115" y="42"/>
                      <a:pt x="115" y="29"/>
                    </a:cubicBezTo>
                    <a:cubicBezTo>
                      <a:pt x="115" y="21"/>
                      <a:pt x="115" y="21"/>
                      <a:pt x="115" y="21"/>
                    </a:cubicBezTo>
                    <a:cubicBezTo>
                      <a:pt x="115" y="15"/>
                      <a:pt x="118" y="6"/>
                      <a:pt x="120" y="0"/>
                    </a:cubicBezTo>
                    <a:cubicBezTo>
                      <a:pt x="66" y="0"/>
                      <a:pt x="66" y="0"/>
                      <a:pt x="66" y="0"/>
                    </a:cubicBezTo>
                    <a:cubicBezTo>
                      <a:pt x="56" y="0"/>
                      <a:pt x="48" y="8"/>
                      <a:pt x="48" y="17"/>
                    </a:cubicBezTo>
                    <a:cubicBezTo>
                      <a:pt x="48" y="59"/>
                      <a:pt x="48" y="59"/>
                      <a:pt x="48" y="59"/>
                    </a:cubicBezTo>
                    <a:cubicBezTo>
                      <a:pt x="43" y="57"/>
                      <a:pt x="36" y="55"/>
                      <a:pt x="31" y="55"/>
                    </a:cubicBezTo>
                    <a:cubicBezTo>
                      <a:pt x="23" y="55"/>
                      <a:pt x="23" y="55"/>
                      <a:pt x="23" y="55"/>
                    </a:cubicBezTo>
                    <a:cubicBezTo>
                      <a:pt x="10" y="55"/>
                      <a:pt x="0" y="66"/>
                      <a:pt x="0" y="79"/>
                    </a:cubicBezTo>
                    <a:cubicBezTo>
                      <a:pt x="0" y="87"/>
                      <a:pt x="0" y="87"/>
                      <a:pt x="0" y="87"/>
                    </a:cubicBezTo>
                    <a:cubicBezTo>
                      <a:pt x="0" y="100"/>
                      <a:pt x="10" y="111"/>
                      <a:pt x="23" y="111"/>
                    </a:cubicBezTo>
                    <a:cubicBezTo>
                      <a:pt x="31" y="111"/>
                      <a:pt x="31" y="111"/>
                      <a:pt x="31" y="111"/>
                    </a:cubicBezTo>
                    <a:cubicBezTo>
                      <a:pt x="36" y="111"/>
                      <a:pt x="43" y="109"/>
                      <a:pt x="48" y="107"/>
                    </a:cubicBezTo>
                    <a:cubicBezTo>
                      <a:pt x="48" y="149"/>
                      <a:pt x="48" y="149"/>
                      <a:pt x="48" y="149"/>
                    </a:cubicBezTo>
                    <a:cubicBezTo>
                      <a:pt x="48" y="158"/>
                      <a:pt x="56" y="166"/>
                      <a:pt x="66" y="166"/>
                    </a:cubicBezTo>
                    <a:cubicBezTo>
                      <a:pt x="120" y="166"/>
                      <a:pt x="120" y="166"/>
                      <a:pt x="120" y="166"/>
                    </a:cubicBezTo>
                    <a:cubicBezTo>
                      <a:pt x="118" y="160"/>
                      <a:pt x="115" y="151"/>
                      <a:pt x="115" y="145"/>
                    </a:cubicBezTo>
                    <a:cubicBezTo>
                      <a:pt x="115" y="137"/>
                      <a:pt x="115" y="137"/>
                      <a:pt x="115" y="137"/>
                    </a:cubicBezTo>
                    <a:cubicBezTo>
                      <a:pt x="115" y="123"/>
                      <a:pt x="126" y="113"/>
                      <a:pt x="139" y="113"/>
                    </a:cubicBezTo>
                    <a:cubicBezTo>
                      <a:pt x="147" y="113"/>
                      <a:pt x="147" y="113"/>
                      <a:pt x="147" y="113"/>
                    </a:cubicBezTo>
                    <a:cubicBezTo>
                      <a:pt x="160" y="113"/>
                      <a:pt x="171" y="123"/>
                      <a:pt x="171" y="137"/>
                    </a:cubicBezTo>
                    <a:cubicBezTo>
                      <a:pt x="171" y="145"/>
                      <a:pt x="171" y="145"/>
                      <a:pt x="171" y="145"/>
                    </a:cubicBezTo>
                    <a:cubicBezTo>
                      <a:pt x="171" y="151"/>
                      <a:pt x="169" y="160"/>
                      <a:pt x="166" y="166"/>
                    </a:cubicBezTo>
                    <a:cubicBezTo>
                      <a:pt x="220" y="166"/>
                      <a:pt x="220" y="166"/>
                      <a:pt x="220" y="166"/>
                    </a:cubicBezTo>
                    <a:cubicBezTo>
                      <a:pt x="230" y="166"/>
                      <a:pt x="238" y="158"/>
                      <a:pt x="238" y="149"/>
                    </a:cubicBezTo>
                    <a:cubicBezTo>
                      <a:pt x="238" y="107"/>
                      <a:pt x="238" y="107"/>
                      <a:pt x="238" y="107"/>
                    </a:cubicBezTo>
                    <a:cubicBezTo>
                      <a:pt x="244" y="109"/>
                      <a:pt x="250" y="111"/>
                      <a:pt x="255" y="111"/>
                    </a:cubicBezTo>
                    <a:cubicBezTo>
                      <a:pt x="263" y="111"/>
                      <a:pt x="263" y="111"/>
                      <a:pt x="263" y="111"/>
                    </a:cubicBezTo>
                    <a:cubicBezTo>
                      <a:pt x="276" y="111"/>
                      <a:pt x="287" y="100"/>
                      <a:pt x="287" y="87"/>
                    </a:cubicBezTo>
                    <a:cubicBezTo>
                      <a:pt x="287" y="79"/>
                      <a:pt x="287" y="79"/>
                      <a:pt x="287" y="79"/>
                    </a:cubicBezTo>
                    <a:cubicBezTo>
                      <a:pt x="287" y="66"/>
                      <a:pt x="276" y="55"/>
                      <a:pt x="263" y="55"/>
                    </a:cubicBezTo>
                    <a:close/>
                  </a:path>
                </a:pathLst>
              </a:custGeom>
              <a:solidFill>
                <a:schemeClr val="accent2"/>
              </a:solidFill>
              <a:ln>
                <a:solidFill>
                  <a:schemeClr val="accent2"/>
                </a:solidFill>
              </a:ln>
            </p:spPr>
            <p:txBody>
              <a:bodyPr/>
              <a:lstStyle/>
              <a:p>
                <a:endParaRPr lang="zh-CN" altLang="en-US"/>
              </a:p>
            </p:txBody>
          </p:sp>
        </p:grpSp>
      </p:grpSp>
      <p:grpSp>
        <p:nvGrpSpPr>
          <p:cNvPr id="12" name="组合 11"/>
          <p:cNvGrpSpPr/>
          <p:nvPr/>
        </p:nvGrpSpPr>
        <p:grpSpPr>
          <a:xfrm>
            <a:off x="7595199" y="3203212"/>
            <a:ext cx="1066661" cy="1595438"/>
            <a:chOff x="7596188" y="3413125"/>
            <a:chExt cx="1066800" cy="1595438"/>
          </a:xfrm>
        </p:grpSpPr>
        <p:sp>
          <p:nvSpPr>
            <p:cNvPr id="6" name="圆角矩形 5"/>
            <p:cNvSpPr/>
            <p:nvPr/>
          </p:nvSpPr>
          <p:spPr>
            <a:xfrm rot="18900000">
              <a:off x="7596188" y="3679825"/>
              <a:ext cx="1066800" cy="1066800"/>
            </a:xfrm>
            <a:prstGeom prst="roundRect">
              <a:avLst>
                <a:gd name="adj" fmla="val 26191"/>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AgencyFB-Regular" pitchFamily="50" charset="0"/>
                <a:ea typeface="方正正纤黑简体" panose="02000000000000000000" pitchFamily="2" charset="-122"/>
              </a:endParaRPr>
            </a:p>
          </p:txBody>
        </p:sp>
        <p:sp>
          <p:nvSpPr>
            <p:cNvPr id="7" name="圆角矩形 6"/>
            <p:cNvSpPr/>
            <p:nvPr/>
          </p:nvSpPr>
          <p:spPr>
            <a:xfrm rot="18900000">
              <a:off x="7596188" y="3413125"/>
              <a:ext cx="1066800" cy="1066800"/>
            </a:xfrm>
            <a:prstGeom prst="roundRect">
              <a:avLst>
                <a:gd name="adj" fmla="val 26191"/>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AgencyFB-Regular" pitchFamily="50" charset="0"/>
                <a:ea typeface="方正正纤黑简体" panose="02000000000000000000" pitchFamily="2" charset="-122"/>
              </a:endParaRPr>
            </a:p>
          </p:txBody>
        </p:sp>
        <p:sp>
          <p:nvSpPr>
            <p:cNvPr id="22" name="任意多边形 21"/>
            <p:cNvSpPr/>
            <p:nvPr/>
          </p:nvSpPr>
          <p:spPr>
            <a:xfrm rot="18900000" flipH="1" flipV="1">
              <a:off x="7600950" y="3954463"/>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8" name="Freeform 144"/>
            <p:cNvSpPr>
              <a:spLocks noEditPoints="1"/>
            </p:cNvSpPr>
            <p:nvPr/>
          </p:nvSpPr>
          <p:spPr bwMode="auto">
            <a:xfrm>
              <a:off x="7920038" y="3889375"/>
              <a:ext cx="436562" cy="382588"/>
            </a:xfrm>
            <a:custGeom>
              <a:avLst/>
              <a:gdLst>
                <a:gd name="T0" fmla="*/ 288 w 288"/>
                <a:gd name="T1" fmla="*/ 63 h 253"/>
                <a:gd name="T2" fmla="*/ 288 w 288"/>
                <a:gd name="T3" fmla="*/ 40 h 253"/>
                <a:gd name="T4" fmla="*/ 259 w 288"/>
                <a:gd name="T5" fmla="*/ 19 h 253"/>
                <a:gd name="T6" fmla="*/ 145 w 288"/>
                <a:gd name="T7" fmla="*/ 0 h 253"/>
                <a:gd name="T8" fmla="*/ 144 w 288"/>
                <a:gd name="T9" fmla="*/ 0 h 253"/>
                <a:gd name="T10" fmla="*/ 29 w 288"/>
                <a:gd name="T11" fmla="*/ 19 h 253"/>
                <a:gd name="T12" fmla="*/ 0 w 288"/>
                <a:gd name="T13" fmla="*/ 40 h 253"/>
                <a:gd name="T14" fmla="*/ 0 w 288"/>
                <a:gd name="T15" fmla="*/ 41 h 253"/>
                <a:gd name="T16" fmla="*/ 0 w 288"/>
                <a:gd name="T17" fmla="*/ 213 h 253"/>
                <a:gd name="T18" fmla="*/ 143 w 288"/>
                <a:gd name="T19" fmla="*/ 253 h 253"/>
                <a:gd name="T20" fmla="*/ 144 w 288"/>
                <a:gd name="T21" fmla="*/ 253 h 253"/>
                <a:gd name="T22" fmla="*/ 288 w 288"/>
                <a:gd name="T23" fmla="*/ 212 h 253"/>
                <a:gd name="T24" fmla="*/ 288 w 288"/>
                <a:gd name="T25" fmla="*/ 63 h 253"/>
                <a:gd name="T26" fmla="*/ 144 w 288"/>
                <a:gd name="T27" fmla="*/ 29 h 253"/>
                <a:gd name="T28" fmla="*/ 145 w 288"/>
                <a:gd name="T29" fmla="*/ 29 h 253"/>
                <a:gd name="T30" fmla="*/ 259 w 288"/>
                <a:gd name="T31" fmla="*/ 51 h 253"/>
                <a:gd name="T32" fmla="*/ 259 w 288"/>
                <a:gd name="T33" fmla="*/ 52 h 253"/>
                <a:gd name="T34" fmla="*/ 144 w 288"/>
                <a:gd name="T35" fmla="*/ 73 h 253"/>
                <a:gd name="T36" fmla="*/ 143 w 288"/>
                <a:gd name="T37" fmla="*/ 73 h 253"/>
                <a:gd name="T38" fmla="*/ 29 w 288"/>
                <a:gd name="T39" fmla="*/ 52 h 253"/>
                <a:gd name="T40" fmla="*/ 29 w 288"/>
                <a:gd name="T41" fmla="*/ 51 h 253"/>
                <a:gd name="T42" fmla="*/ 144 w 288"/>
                <a:gd name="T43" fmla="*/ 29 h 253"/>
                <a:gd name="T44" fmla="*/ 144 w 288"/>
                <a:gd name="T45" fmla="*/ 162 h 253"/>
                <a:gd name="T46" fmla="*/ 143 w 288"/>
                <a:gd name="T47" fmla="*/ 162 h 253"/>
                <a:gd name="T48" fmla="*/ 29 w 288"/>
                <a:gd name="T49" fmla="*/ 140 h 253"/>
                <a:gd name="T50" fmla="*/ 29 w 288"/>
                <a:gd name="T51" fmla="*/ 83 h 253"/>
                <a:gd name="T52" fmla="*/ 143 w 288"/>
                <a:gd name="T53" fmla="*/ 102 h 253"/>
                <a:gd name="T54" fmla="*/ 144 w 288"/>
                <a:gd name="T55" fmla="*/ 102 h 253"/>
                <a:gd name="T56" fmla="*/ 259 w 288"/>
                <a:gd name="T57" fmla="*/ 83 h 253"/>
                <a:gd name="T58" fmla="*/ 259 w 288"/>
                <a:gd name="T59" fmla="*/ 140 h 253"/>
                <a:gd name="T60" fmla="*/ 144 w 288"/>
                <a:gd name="T61" fmla="*/ 162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253">
                  <a:moveTo>
                    <a:pt x="288" y="63"/>
                  </a:moveTo>
                  <a:cubicBezTo>
                    <a:pt x="288" y="40"/>
                    <a:pt x="288" y="40"/>
                    <a:pt x="288" y="40"/>
                  </a:cubicBezTo>
                  <a:cubicBezTo>
                    <a:pt x="288" y="34"/>
                    <a:pt x="277" y="26"/>
                    <a:pt x="259" y="19"/>
                  </a:cubicBezTo>
                  <a:cubicBezTo>
                    <a:pt x="233" y="9"/>
                    <a:pt x="192" y="0"/>
                    <a:pt x="145" y="0"/>
                  </a:cubicBezTo>
                  <a:cubicBezTo>
                    <a:pt x="145" y="0"/>
                    <a:pt x="144" y="0"/>
                    <a:pt x="144" y="0"/>
                  </a:cubicBezTo>
                  <a:cubicBezTo>
                    <a:pt x="97" y="0"/>
                    <a:pt x="55" y="9"/>
                    <a:pt x="29" y="19"/>
                  </a:cubicBezTo>
                  <a:cubicBezTo>
                    <a:pt x="12" y="26"/>
                    <a:pt x="1" y="34"/>
                    <a:pt x="0" y="40"/>
                  </a:cubicBezTo>
                  <a:cubicBezTo>
                    <a:pt x="0" y="40"/>
                    <a:pt x="0" y="40"/>
                    <a:pt x="0" y="41"/>
                  </a:cubicBezTo>
                  <a:cubicBezTo>
                    <a:pt x="0" y="213"/>
                    <a:pt x="0" y="213"/>
                    <a:pt x="0" y="213"/>
                  </a:cubicBezTo>
                  <a:cubicBezTo>
                    <a:pt x="0" y="228"/>
                    <a:pt x="64" y="253"/>
                    <a:pt x="143" y="253"/>
                  </a:cubicBezTo>
                  <a:cubicBezTo>
                    <a:pt x="143" y="253"/>
                    <a:pt x="144" y="253"/>
                    <a:pt x="144" y="253"/>
                  </a:cubicBezTo>
                  <a:cubicBezTo>
                    <a:pt x="224" y="253"/>
                    <a:pt x="288" y="228"/>
                    <a:pt x="288" y="212"/>
                  </a:cubicBezTo>
                  <a:lnTo>
                    <a:pt x="288" y="63"/>
                  </a:lnTo>
                  <a:close/>
                  <a:moveTo>
                    <a:pt x="144" y="29"/>
                  </a:moveTo>
                  <a:cubicBezTo>
                    <a:pt x="145" y="29"/>
                    <a:pt x="145" y="29"/>
                    <a:pt x="145" y="29"/>
                  </a:cubicBezTo>
                  <a:cubicBezTo>
                    <a:pt x="201" y="29"/>
                    <a:pt x="244" y="43"/>
                    <a:pt x="259" y="51"/>
                  </a:cubicBezTo>
                  <a:cubicBezTo>
                    <a:pt x="259" y="52"/>
                    <a:pt x="259" y="52"/>
                    <a:pt x="259" y="52"/>
                  </a:cubicBezTo>
                  <a:cubicBezTo>
                    <a:pt x="244" y="60"/>
                    <a:pt x="201" y="73"/>
                    <a:pt x="144" y="73"/>
                  </a:cubicBezTo>
                  <a:cubicBezTo>
                    <a:pt x="143" y="73"/>
                    <a:pt x="143" y="73"/>
                    <a:pt x="143" y="73"/>
                  </a:cubicBezTo>
                  <a:cubicBezTo>
                    <a:pt x="87" y="73"/>
                    <a:pt x="44" y="60"/>
                    <a:pt x="29" y="52"/>
                  </a:cubicBezTo>
                  <a:cubicBezTo>
                    <a:pt x="29" y="51"/>
                    <a:pt x="29" y="51"/>
                    <a:pt x="29" y="51"/>
                  </a:cubicBezTo>
                  <a:cubicBezTo>
                    <a:pt x="44" y="43"/>
                    <a:pt x="87" y="29"/>
                    <a:pt x="144" y="29"/>
                  </a:cubicBezTo>
                  <a:close/>
                  <a:moveTo>
                    <a:pt x="144" y="162"/>
                  </a:moveTo>
                  <a:cubicBezTo>
                    <a:pt x="143" y="162"/>
                    <a:pt x="143" y="162"/>
                    <a:pt x="143" y="162"/>
                  </a:cubicBezTo>
                  <a:cubicBezTo>
                    <a:pt x="87" y="162"/>
                    <a:pt x="44" y="148"/>
                    <a:pt x="29" y="140"/>
                  </a:cubicBezTo>
                  <a:cubicBezTo>
                    <a:pt x="29" y="83"/>
                    <a:pt x="29" y="83"/>
                    <a:pt x="29" y="83"/>
                  </a:cubicBezTo>
                  <a:cubicBezTo>
                    <a:pt x="55" y="94"/>
                    <a:pt x="96" y="102"/>
                    <a:pt x="143" y="102"/>
                  </a:cubicBezTo>
                  <a:cubicBezTo>
                    <a:pt x="143" y="102"/>
                    <a:pt x="144" y="102"/>
                    <a:pt x="144" y="102"/>
                  </a:cubicBezTo>
                  <a:cubicBezTo>
                    <a:pt x="191" y="102"/>
                    <a:pt x="233" y="94"/>
                    <a:pt x="259" y="83"/>
                  </a:cubicBezTo>
                  <a:cubicBezTo>
                    <a:pt x="259" y="140"/>
                    <a:pt x="259" y="140"/>
                    <a:pt x="259" y="140"/>
                  </a:cubicBezTo>
                  <a:cubicBezTo>
                    <a:pt x="244" y="148"/>
                    <a:pt x="201" y="161"/>
                    <a:pt x="144" y="162"/>
                  </a:cubicBezTo>
                  <a:close/>
                </a:path>
              </a:pathLst>
            </a:custGeom>
            <a:solidFill>
              <a:schemeClr val="accent3"/>
            </a:solidFill>
            <a:ln>
              <a:solidFill>
                <a:schemeClr val="accent3"/>
              </a:solidFill>
            </a:ln>
          </p:spPr>
          <p:txBody>
            <a:bodyPr/>
            <a:lstStyle/>
            <a:p>
              <a:pPr>
                <a:defRPr/>
              </a:pPr>
              <a:endParaRPr lang="zh-CN" altLang="en-US">
                <a:latin typeface="Calibri" panose="020F0502020204030204" charset="0"/>
              </a:endParaRPr>
            </a:p>
          </p:txBody>
        </p:sp>
      </p:grpSp>
      <p:grpSp>
        <p:nvGrpSpPr>
          <p:cNvPr id="9" name="组合 8"/>
          <p:cNvGrpSpPr/>
          <p:nvPr/>
        </p:nvGrpSpPr>
        <p:grpSpPr>
          <a:xfrm>
            <a:off x="1533325" y="2946038"/>
            <a:ext cx="1068249" cy="1590675"/>
            <a:chOff x="1533525" y="3155950"/>
            <a:chExt cx="1068388" cy="1590675"/>
          </a:xfrm>
        </p:grpSpPr>
        <p:sp>
          <p:nvSpPr>
            <p:cNvPr id="2" name="圆角矩形 1"/>
            <p:cNvSpPr/>
            <p:nvPr/>
          </p:nvSpPr>
          <p:spPr>
            <a:xfrm rot="18900000">
              <a:off x="1533525" y="3679825"/>
              <a:ext cx="1066800" cy="1066800"/>
            </a:xfrm>
            <a:prstGeom prst="roundRect">
              <a:avLst>
                <a:gd name="adj" fmla="val 26191"/>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AgencyFB-Regular" pitchFamily="50" charset="0"/>
                <a:ea typeface="方正正纤黑简体" panose="02000000000000000000" pitchFamily="2" charset="-122"/>
              </a:endParaRPr>
            </a:p>
          </p:txBody>
        </p:sp>
        <p:sp>
          <p:nvSpPr>
            <p:cNvPr id="19" name="任意多边形 18"/>
            <p:cNvSpPr/>
            <p:nvPr/>
          </p:nvSpPr>
          <p:spPr>
            <a:xfrm rot="18900000">
              <a:off x="1547813" y="3155950"/>
              <a:ext cx="1054100" cy="1055688"/>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4" name="任意多边形 23"/>
            <p:cNvSpPr/>
            <p:nvPr/>
          </p:nvSpPr>
          <p:spPr>
            <a:xfrm rot="18900000">
              <a:off x="1547813" y="3422650"/>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nvGrpSpPr>
            <p:cNvPr id="39" name="组合 38"/>
            <p:cNvGrpSpPr/>
            <p:nvPr/>
          </p:nvGrpSpPr>
          <p:grpSpPr>
            <a:xfrm>
              <a:off x="1838658" y="4002782"/>
              <a:ext cx="404424" cy="434198"/>
              <a:chOff x="4019339" y="2140057"/>
              <a:chExt cx="258763" cy="277813"/>
            </a:xfrm>
            <a:solidFill>
              <a:srgbClr val="E40000"/>
            </a:solidFill>
          </p:grpSpPr>
          <p:sp>
            <p:nvSpPr>
              <p:cNvPr id="40" name="Freeform 281"/>
              <p:cNvSpPr>
                <a:spLocks noEditPoints="1"/>
              </p:cNvSpPr>
              <p:nvPr/>
            </p:nvSpPr>
            <p:spPr bwMode="auto">
              <a:xfrm>
                <a:off x="4019339" y="2140057"/>
                <a:ext cx="258763" cy="277813"/>
              </a:xfrm>
              <a:custGeom>
                <a:avLst/>
                <a:gdLst>
                  <a:gd name="T0" fmla="*/ 237 w 266"/>
                  <a:gd name="T1" fmla="*/ 24 h 288"/>
                  <a:gd name="T2" fmla="*/ 221 w 266"/>
                  <a:gd name="T3" fmla="*/ 24 h 288"/>
                  <a:gd name="T4" fmla="*/ 221 w 266"/>
                  <a:gd name="T5" fmla="*/ 14 h 288"/>
                  <a:gd name="T6" fmla="*/ 207 w 266"/>
                  <a:gd name="T7" fmla="*/ 0 h 288"/>
                  <a:gd name="T8" fmla="*/ 193 w 266"/>
                  <a:gd name="T9" fmla="*/ 14 h 288"/>
                  <a:gd name="T10" fmla="*/ 193 w 266"/>
                  <a:gd name="T11" fmla="*/ 24 h 288"/>
                  <a:gd name="T12" fmla="*/ 146 w 266"/>
                  <a:gd name="T13" fmla="*/ 24 h 288"/>
                  <a:gd name="T14" fmla="*/ 146 w 266"/>
                  <a:gd name="T15" fmla="*/ 14 h 288"/>
                  <a:gd name="T16" fmla="*/ 133 w 266"/>
                  <a:gd name="T17" fmla="*/ 0 h 288"/>
                  <a:gd name="T18" fmla="*/ 119 w 266"/>
                  <a:gd name="T19" fmla="*/ 14 h 288"/>
                  <a:gd name="T20" fmla="*/ 119 w 266"/>
                  <a:gd name="T21" fmla="*/ 24 h 288"/>
                  <a:gd name="T22" fmla="*/ 73 w 266"/>
                  <a:gd name="T23" fmla="*/ 24 h 288"/>
                  <a:gd name="T24" fmla="*/ 73 w 266"/>
                  <a:gd name="T25" fmla="*/ 14 h 288"/>
                  <a:gd name="T26" fmla="*/ 59 w 266"/>
                  <a:gd name="T27" fmla="*/ 0 h 288"/>
                  <a:gd name="T28" fmla="*/ 45 w 266"/>
                  <a:gd name="T29" fmla="*/ 14 h 288"/>
                  <a:gd name="T30" fmla="*/ 45 w 266"/>
                  <a:gd name="T31" fmla="*/ 24 h 288"/>
                  <a:gd name="T32" fmla="*/ 29 w 266"/>
                  <a:gd name="T33" fmla="*/ 24 h 288"/>
                  <a:gd name="T34" fmla="*/ 0 w 266"/>
                  <a:gd name="T35" fmla="*/ 53 h 288"/>
                  <a:gd name="T36" fmla="*/ 0 w 266"/>
                  <a:gd name="T37" fmla="*/ 259 h 288"/>
                  <a:gd name="T38" fmla="*/ 29 w 266"/>
                  <a:gd name="T39" fmla="*/ 288 h 288"/>
                  <a:gd name="T40" fmla="*/ 237 w 266"/>
                  <a:gd name="T41" fmla="*/ 288 h 288"/>
                  <a:gd name="T42" fmla="*/ 266 w 266"/>
                  <a:gd name="T43" fmla="*/ 259 h 288"/>
                  <a:gd name="T44" fmla="*/ 266 w 266"/>
                  <a:gd name="T45" fmla="*/ 53 h 288"/>
                  <a:gd name="T46" fmla="*/ 237 w 266"/>
                  <a:gd name="T47" fmla="*/ 24 h 288"/>
                  <a:gd name="T48" fmla="*/ 237 w 266"/>
                  <a:gd name="T49" fmla="*/ 257 h 288"/>
                  <a:gd name="T50" fmla="*/ 29 w 266"/>
                  <a:gd name="T51" fmla="*/ 257 h 288"/>
                  <a:gd name="T52" fmla="*/ 29 w 266"/>
                  <a:gd name="T53" fmla="*/ 55 h 288"/>
                  <a:gd name="T54" fmla="*/ 45 w 266"/>
                  <a:gd name="T55" fmla="*/ 55 h 288"/>
                  <a:gd name="T56" fmla="*/ 45 w 266"/>
                  <a:gd name="T57" fmla="*/ 65 h 288"/>
                  <a:gd name="T58" fmla="*/ 59 w 266"/>
                  <a:gd name="T59" fmla="*/ 79 h 288"/>
                  <a:gd name="T60" fmla="*/ 73 w 266"/>
                  <a:gd name="T61" fmla="*/ 65 h 288"/>
                  <a:gd name="T62" fmla="*/ 73 w 266"/>
                  <a:gd name="T63" fmla="*/ 55 h 288"/>
                  <a:gd name="T64" fmla="*/ 119 w 266"/>
                  <a:gd name="T65" fmla="*/ 55 h 288"/>
                  <a:gd name="T66" fmla="*/ 119 w 266"/>
                  <a:gd name="T67" fmla="*/ 65 h 288"/>
                  <a:gd name="T68" fmla="*/ 133 w 266"/>
                  <a:gd name="T69" fmla="*/ 79 h 288"/>
                  <a:gd name="T70" fmla="*/ 146 w 266"/>
                  <a:gd name="T71" fmla="*/ 65 h 288"/>
                  <a:gd name="T72" fmla="*/ 146 w 266"/>
                  <a:gd name="T73" fmla="*/ 55 h 288"/>
                  <a:gd name="T74" fmla="*/ 193 w 266"/>
                  <a:gd name="T75" fmla="*/ 55 h 288"/>
                  <a:gd name="T76" fmla="*/ 193 w 266"/>
                  <a:gd name="T77" fmla="*/ 65 h 288"/>
                  <a:gd name="T78" fmla="*/ 207 w 266"/>
                  <a:gd name="T79" fmla="*/ 79 h 288"/>
                  <a:gd name="T80" fmla="*/ 221 w 266"/>
                  <a:gd name="T81" fmla="*/ 65 h 288"/>
                  <a:gd name="T82" fmla="*/ 221 w 266"/>
                  <a:gd name="T83" fmla="*/ 55 h 288"/>
                  <a:gd name="T84" fmla="*/ 237 w 266"/>
                  <a:gd name="T85" fmla="*/ 55 h 288"/>
                  <a:gd name="T86" fmla="*/ 237 w 266"/>
                  <a:gd name="T87" fmla="*/ 25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288">
                    <a:moveTo>
                      <a:pt x="237" y="24"/>
                    </a:moveTo>
                    <a:cubicBezTo>
                      <a:pt x="221" y="24"/>
                      <a:pt x="221" y="24"/>
                      <a:pt x="221" y="24"/>
                    </a:cubicBezTo>
                    <a:cubicBezTo>
                      <a:pt x="221" y="14"/>
                      <a:pt x="221" y="14"/>
                      <a:pt x="221" y="14"/>
                    </a:cubicBezTo>
                    <a:cubicBezTo>
                      <a:pt x="221" y="6"/>
                      <a:pt x="214" y="0"/>
                      <a:pt x="207" y="0"/>
                    </a:cubicBezTo>
                    <a:cubicBezTo>
                      <a:pt x="199" y="0"/>
                      <a:pt x="193" y="6"/>
                      <a:pt x="193" y="14"/>
                    </a:cubicBezTo>
                    <a:cubicBezTo>
                      <a:pt x="193" y="24"/>
                      <a:pt x="193" y="24"/>
                      <a:pt x="193" y="24"/>
                    </a:cubicBezTo>
                    <a:cubicBezTo>
                      <a:pt x="146" y="24"/>
                      <a:pt x="146" y="24"/>
                      <a:pt x="146" y="24"/>
                    </a:cubicBezTo>
                    <a:cubicBezTo>
                      <a:pt x="146" y="14"/>
                      <a:pt x="146" y="14"/>
                      <a:pt x="146" y="14"/>
                    </a:cubicBezTo>
                    <a:cubicBezTo>
                      <a:pt x="146" y="6"/>
                      <a:pt x="140" y="0"/>
                      <a:pt x="133" y="0"/>
                    </a:cubicBezTo>
                    <a:cubicBezTo>
                      <a:pt x="125" y="0"/>
                      <a:pt x="119" y="6"/>
                      <a:pt x="119" y="14"/>
                    </a:cubicBezTo>
                    <a:cubicBezTo>
                      <a:pt x="119" y="24"/>
                      <a:pt x="119" y="24"/>
                      <a:pt x="119" y="24"/>
                    </a:cubicBezTo>
                    <a:cubicBezTo>
                      <a:pt x="73" y="24"/>
                      <a:pt x="73" y="24"/>
                      <a:pt x="73" y="24"/>
                    </a:cubicBezTo>
                    <a:cubicBezTo>
                      <a:pt x="73" y="14"/>
                      <a:pt x="73" y="14"/>
                      <a:pt x="73" y="14"/>
                    </a:cubicBezTo>
                    <a:cubicBezTo>
                      <a:pt x="73" y="6"/>
                      <a:pt x="66" y="0"/>
                      <a:pt x="59" y="0"/>
                    </a:cubicBezTo>
                    <a:cubicBezTo>
                      <a:pt x="51" y="0"/>
                      <a:pt x="45" y="6"/>
                      <a:pt x="45" y="14"/>
                    </a:cubicBezTo>
                    <a:cubicBezTo>
                      <a:pt x="45" y="24"/>
                      <a:pt x="45" y="24"/>
                      <a:pt x="45" y="24"/>
                    </a:cubicBezTo>
                    <a:cubicBezTo>
                      <a:pt x="29" y="24"/>
                      <a:pt x="29" y="24"/>
                      <a:pt x="29" y="24"/>
                    </a:cubicBezTo>
                    <a:cubicBezTo>
                      <a:pt x="13" y="24"/>
                      <a:pt x="0" y="37"/>
                      <a:pt x="0" y="53"/>
                    </a:cubicBezTo>
                    <a:cubicBezTo>
                      <a:pt x="0" y="259"/>
                      <a:pt x="0" y="259"/>
                      <a:pt x="0" y="259"/>
                    </a:cubicBezTo>
                    <a:cubicBezTo>
                      <a:pt x="0" y="275"/>
                      <a:pt x="13" y="288"/>
                      <a:pt x="29" y="288"/>
                    </a:cubicBezTo>
                    <a:cubicBezTo>
                      <a:pt x="237" y="288"/>
                      <a:pt x="237" y="288"/>
                      <a:pt x="237" y="288"/>
                    </a:cubicBezTo>
                    <a:cubicBezTo>
                      <a:pt x="253" y="288"/>
                      <a:pt x="266" y="275"/>
                      <a:pt x="266" y="259"/>
                    </a:cubicBezTo>
                    <a:cubicBezTo>
                      <a:pt x="266" y="53"/>
                      <a:pt x="266" y="53"/>
                      <a:pt x="266" y="53"/>
                    </a:cubicBezTo>
                    <a:cubicBezTo>
                      <a:pt x="266" y="37"/>
                      <a:pt x="253" y="24"/>
                      <a:pt x="237" y="24"/>
                    </a:cubicBezTo>
                    <a:close/>
                    <a:moveTo>
                      <a:pt x="237" y="257"/>
                    </a:moveTo>
                    <a:cubicBezTo>
                      <a:pt x="29" y="257"/>
                      <a:pt x="29" y="257"/>
                      <a:pt x="29" y="257"/>
                    </a:cubicBezTo>
                    <a:cubicBezTo>
                      <a:pt x="29" y="55"/>
                      <a:pt x="29" y="55"/>
                      <a:pt x="29" y="55"/>
                    </a:cubicBezTo>
                    <a:cubicBezTo>
                      <a:pt x="45" y="55"/>
                      <a:pt x="45" y="55"/>
                      <a:pt x="45" y="55"/>
                    </a:cubicBezTo>
                    <a:cubicBezTo>
                      <a:pt x="45" y="65"/>
                      <a:pt x="45" y="65"/>
                      <a:pt x="45" y="65"/>
                    </a:cubicBezTo>
                    <a:cubicBezTo>
                      <a:pt x="45" y="73"/>
                      <a:pt x="51" y="79"/>
                      <a:pt x="59" y="79"/>
                    </a:cubicBezTo>
                    <a:cubicBezTo>
                      <a:pt x="66" y="79"/>
                      <a:pt x="73" y="73"/>
                      <a:pt x="73" y="65"/>
                    </a:cubicBezTo>
                    <a:cubicBezTo>
                      <a:pt x="73" y="55"/>
                      <a:pt x="73" y="55"/>
                      <a:pt x="73" y="55"/>
                    </a:cubicBezTo>
                    <a:cubicBezTo>
                      <a:pt x="119" y="55"/>
                      <a:pt x="119" y="55"/>
                      <a:pt x="119" y="55"/>
                    </a:cubicBezTo>
                    <a:cubicBezTo>
                      <a:pt x="119" y="65"/>
                      <a:pt x="119" y="65"/>
                      <a:pt x="119" y="65"/>
                    </a:cubicBezTo>
                    <a:cubicBezTo>
                      <a:pt x="119" y="73"/>
                      <a:pt x="125" y="79"/>
                      <a:pt x="133" y="79"/>
                    </a:cubicBezTo>
                    <a:cubicBezTo>
                      <a:pt x="140" y="79"/>
                      <a:pt x="146" y="73"/>
                      <a:pt x="146" y="65"/>
                    </a:cubicBezTo>
                    <a:cubicBezTo>
                      <a:pt x="146" y="55"/>
                      <a:pt x="146" y="55"/>
                      <a:pt x="146" y="55"/>
                    </a:cubicBezTo>
                    <a:cubicBezTo>
                      <a:pt x="193" y="55"/>
                      <a:pt x="193" y="55"/>
                      <a:pt x="193" y="55"/>
                    </a:cubicBezTo>
                    <a:cubicBezTo>
                      <a:pt x="193" y="65"/>
                      <a:pt x="193" y="65"/>
                      <a:pt x="193" y="65"/>
                    </a:cubicBezTo>
                    <a:cubicBezTo>
                      <a:pt x="193" y="73"/>
                      <a:pt x="199" y="79"/>
                      <a:pt x="207" y="79"/>
                    </a:cubicBezTo>
                    <a:cubicBezTo>
                      <a:pt x="214" y="79"/>
                      <a:pt x="221" y="73"/>
                      <a:pt x="221" y="65"/>
                    </a:cubicBezTo>
                    <a:cubicBezTo>
                      <a:pt x="221" y="55"/>
                      <a:pt x="221" y="55"/>
                      <a:pt x="221" y="55"/>
                    </a:cubicBezTo>
                    <a:cubicBezTo>
                      <a:pt x="237" y="55"/>
                      <a:pt x="237" y="55"/>
                      <a:pt x="237" y="55"/>
                    </a:cubicBezTo>
                    <a:lnTo>
                      <a:pt x="237" y="257"/>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latin typeface="Calibri" panose="020F0502020204030204" charset="0"/>
                </a:endParaRPr>
              </a:p>
            </p:txBody>
          </p:sp>
          <p:sp>
            <p:nvSpPr>
              <p:cNvPr id="41" name="Freeform 282"/>
              <p:cNvSpPr/>
              <p:nvPr/>
            </p:nvSpPr>
            <p:spPr bwMode="auto">
              <a:xfrm>
                <a:off x="4076489" y="2244832"/>
                <a:ext cx="144463" cy="107950"/>
              </a:xfrm>
              <a:custGeom>
                <a:avLst/>
                <a:gdLst>
                  <a:gd name="T0" fmla="*/ 133 w 150"/>
                  <a:gd name="T1" fmla="*/ 3 h 111"/>
                  <a:gd name="T2" fmla="*/ 124 w 150"/>
                  <a:gd name="T3" fmla="*/ 3 h 111"/>
                  <a:gd name="T4" fmla="*/ 58 w 150"/>
                  <a:gd name="T5" fmla="*/ 69 h 111"/>
                  <a:gd name="T6" fmla="*/ 50 w 150"/>
                  <a:gd name="T7" fmla="*/ 69 h 111"/>
                  <a:gd name="T8" fmla="*/ 25 w 150"/>
                  <a:gd name="T9" fmla="*/ 45 h 111"/>
                  <a:gd name="T10" fmla="*/ 17 w 150"/>
                  <a:gd name="T11" fmla="*/ 45 h 111"/>
                  <a:gd name="T12" fmla="*/ 2 w 150"/>
                  <a:gd name="T13" fmla="*/ 60 h 111"/>
                  <a:gd name="T14" fmla="*/ 2 w 150"/>
                  <a:gd name="T15" fmla="*/ 68 h 111"/>
                  <a:gd name="T16" fmla="*/ 40 w 150"/>
                  <a:gd name="T17" fmla="*/ 106 h 111"/>
                  <a:gd name="T18" fmla="*/ 50 w 150"/>
                  <a:gd name="T19" fmla="*/ 111 h 111"/>
                  <a:gd name="T20" fmla="*/ 57 w 150"/>
                  <a:gd name="T21" fmla="*/ 111 h 111"/>
                  <a:gd name="T22" fmla="*/ 67 w 150"/>
                  <a:gd name="T23" fmla="*/ 106 h 111"/>
                  <a:gd name="T24" fmla="*/ 148 w 150"/>
                  <a:gd name="T25" fmla="*/ 26 h 111"/>
                  <a:gd name="T26" fmla="*/ 148 w 150"/>
                  <a:gd name="T27" fmla="*/ 17 h 111"/>
                  <a:gd name="T28" fmla="*/ 133 w 150"/>
                  <a:gd name="T29" fmla="*/ 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 h="111">
                    <a:moveTo>
                      <a:pt x="133" y="3"/>
                    </a:moveTo>
                    <a:cubicBezTo>
                      <a:pt x="131" y="0"/>
                      <a:pt x="127" y="0"/>
                      <a:pt x="124" y="3"/>
                    </a:cubicBezTo>
                    <a:cubicBezTo>
                      <a:pt x="58" y="69"/>
                      <a:pt x="58" y="69"/>
                      <a:pt x="58" y="69"/>
                    </a:cubicBezTo>
                    <a:cubicBezTo>
                      <a:pt x="56" y="71"/>
                      <a:pt x="52" y="71"/>
                      <a:pt x="50" y="69"/>
                    </a:cubicBezTo>
                    <a:cubicBezTo>
                      <a:pt x="25" y="45"/>
                      <a:pt x="25" y="45"/>
                      <a:pt x="25" y="45"/>
                    </a:cubicBezTo>
                    <a:cubicBezTo>
                      <a:pt x="23" y="43"/>
                      <a:pt x="19" y="43"/>
                      <a:pt x="17" y="45"/>
                    </a:cubicBezTo>
                    <a:cubicBezTo>
                      <a:pt x="2" y="60"/>
                      <a:pt x="2" y="60"/>
                      <a:pt x="2" y="60"/>
                    </a:cubicBezTo>
                    <a:cubicBezTo>
                      <a:pt x="0" y="62"/>
                      <a:pt x="0" y="66"/>
                      <a:pt x="2" y="68"/>
                    </a:cubicBezTo>
                    <a:cubicBezTo>
                      <a:pt x="40" y="106"/>
                      <a:pt x="40" y="106"/>
                      <a:pt x="40" y="106"/>
                    </a:cubicBezTo>
                    <a:cubicBezTo>
                      <a:pt x="42" y="109"/>
                      <a:pt x="47" y="111"/>
                      <a:pt x="50" y="111"/>
                    </a:cubicBezTo>
                    <a:cubicBezTo>
                      <a:pt x="57" y="111"/>
                      <a:pt x="57" y="111"/>
                      <a:pt x="57" y="111"/>
                    </a:cubicBezTo>
                    <a:cubicBezTo>
                      <a:pt x="60" y="111"/>
                      <a:pt x="65" y="109"/>
                      <a:pt x="67" y="106"/>
                    </a:cubicBezTo>
                    <a:cubicBezTo>
                      <a:pt x="148" y="26"/>
                      <a:pt x="148" y="26"/>
                      <a:pt x="148" y="26"/>
                    </a:cubicBezTo>
                    <a:cubicBezTo>
                      <a:pt x="150" y="23"/>
                      <a:pt x="150" y="20"/>
                      <a:pt x="148" y="17"/>
                    </a:cubicBezTo>
                    <a:lnTo>
                      <a:pt x="133" y="3"/>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latin typeface="Calibri" panose="020F0502020204030204" charset="0"/>
                </a:endParaRPr>
              </a:p>
            </p:txBody>
          </p:sp>
        </p:grpSp>
      </p:grpSp>
      <p:sp>
        <p:nvSpPr>
          <p:cNvPr id="42" name="文本框 41"/>
          <p:cNvSpPr txBox="1"/>
          <p:nvPr/>
        </p:nvSpPr>
        <p:spPr>
          <a:xfrm>
            <a:off x="938741" y="1628800"/>
            <a:ext cx="2255831"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a:solidFill>
                  <a:schemeClr val="tx2"/>
                </a:solidFill>
                <a:latin typeface="+mj-ea"/>
                <a:ea typeface="+mj-ea"/>
              </a:rPr>
              <a:t>点击此处添加标题</a:t>
            </a:r>
          </a:p>
        </p:txBody>
      </p:sp>
      <p:sp>
        <p:nvSpPr>
          <p:cNvPr id="43" name="矩形 42"/>
          <p:cNvSpPr/>
          <p:nvPr/>
        </p:nvSpPr>
        <p:spPr>
          <a:xfrm>
            <a:off x="609007" y="2028911"/>
            <a:ext cx="2915297" cy="701731"/>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46" name="文本框 45"/>
          <p:cNvSpPr txBox="1"/>
          <p:nvPr/>
        </p:nvSpPr>
        <p:spPr>
          <a:xfrm>
            <a:off x="4979990" y="1628800"/>
            <a:ext cx="2255831"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dirty="0">
                <a:solidFill>
                  <a:schemeClr val="accent2"/>
                </a:solidFill>
                <a:latin typeface="+mj-ea"/>
                <a:ea typeface="+mj-ea"/>
              </a:rPr>
              <a:t>点击此处添加标题</a:t>
            </a:r>
          </a:p>
        </p:txBody>
      </p:sp>
      <p:sp>
        <p:nvSpPr>
          <p:cNvPr id="47" name="矩形 46"/>
          <p:cNvSpPr/>
          <p:nvPr/>
        </p:nvSpPr>
        <p:spPr>
          <a:xfrm>
            <a:off x="4650256" y="2028911"/>
            <a:ext cx="2915297" cy="687432"/>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49" name="文本框 48"/>
          <p:cNvSpPr txBox="1"/>
          <p:nvPr/>
        </p:nvSpPr>
        <p:spPr>
          <a:xfrm>
            <a:off x="9021239" y="1628800"/>
            <a:ext cx="2255831"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dirty="0">
                <a:solidFill>
                  <a:schemeClr val="accent4"/>
                </a:solidFill>
                <a:latin typeface="+mj-ea"/>
                <a:ea typeface="+mj-ea"/>
              </a:rPr>
              <a:t>点击此处添加标题</a:t>
            </a:r>
          </a:p>
        </p:txBody>
      </p:sp>
      <p:sp>
        <p:nvSpPr>
          <p:cNvPr id="50" name="矩形 49"/>
          <p:cNvSpPr/>
          <p:nvPr/>
        </p:nvSpPr>
        <p:spPr>
          <a:xfrm>
            <a:off x="8691505" y="2028911"/>
            <a:ext cx="2915297" cy="687432"/>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52" name="文本框 51"/>
          <p:cNvSpPr txBox="1"/>
          <p:nvPr/>
        </p:nvSpPr>
        <p:spPr>
          <a:xfrm>
            <a:off x="7009345" y="5034922"/>
            <a:ext cx="2255831"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a:solidFill>
                  <a:schemeClr val="accent3"/>
                </a:solidFill>
                <a:latin typeface="+mj-ea"/>
                <a:ea typeface="+mj-ea"/>
              </a:rPr>
              <a:t>点击此处添加标题</a:t>
            </a:r>
          </a:p>
        </p:txBody>
      </p:sp>
      <p:sp>
        <p:nvSpPr>
          <p:cNvPr id="53" name="矩形 52"/>
          <p:cNvSpPr/>
          <p:nvPr/>
        </p:nvSpPr>
        <p:spPr>
          <a:xfrm>
            <a:off x="6679611" y="5435033"/>
            <a:ext cx="2915297" cy="687432"/>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55" name="文本框 54"/>
          <p:cNvSpPr txBox="1"/>
          <p:nvPr/>
        </p:nvSpPr>
        <p:spPr>
          <a:xfrm>
            <a:off x="2943493" y="5034922"/>
            <a:ext cx="2255831"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dirty="0">
                <a:solidFill>
                  <a:schemeClr val="accent1"/>
                </a:solidFill>
                <a:latin typeface="+mj-ea"/>
                <a:ea typeface="+mj-ea"/>
              </a:rPr>
              <a:t>点击此处添加标题</a:t>
            </a:r>
          </a:p>
        </p:txBody>
      </p:sp>
      <p:sp>
        <p:nvSpPr>
          <p:cNvPr id="56" name="矩形 55"/>
          <p:cNvSpPr/>
          <p:nvPr/>
        </p:nvSpPr>
        <p:spPr>
          <a:xfrm>
            <a:off x="2613759" y="5435033"/>
            <a:ext cx="2915297" cy="687432"/>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15" name="标题 14"/>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17" presetClass="entr" presetSubtype="10" fill="hold" grpId="0" nodeType="withEffect">
                                  <p:stCondLst>
                                    <p:cond delay="200"/>
                                  </p:stCondLst>
                                  <p:iterate type="lt">
                                    <p:tmPct val="10000"/>
                                  </p:iterate>
                                  <p:childTnLst>
                                    <p:set>
                                      <p:cBhvr>
                                        <p:cTn id="9" dur="1" fill="hold">
                                          <p:stCondLst>
                                            <p:cond delay="0"/>
                                          </p:stCondLst>
                                        </p:cTn>
                                        <p:tgtEl>
                                          <p:spTgt spid="42"/>
                                        </p:tgtEl>
                                        <p:attrNameLst>
                                          <p:attrName>style.visibility</p:attrName>
                                        </p:attrNameLst>
                                      </p:cBhvr>
                                      <p:to>
                                        <p:strVal val="visible"/>
                                      </p:to>
                                    </p:set>
                                    <p:anim calcmode="lin" valueType="num">
                                      <p:cBhvr>
                                        <p:cTn id="10" dur="500" fill="hold"/>
                                        <p:tgtEl>
                                          <p:spTgt spid="42"/>
                                        </p:tgtEl>
                                        <p:attrNameLst>
                                          <p:attrName>ppt_w</p:attrName>
                                        </p:attrNameLst>
                                      </p:cBhvr>
                                      <p:tavLst>
                                        <p:tav tm="0">
                                          <p:val>
                                            <p:fltVal val="0"/>
                                          </p:val>
                                        </p:tav>
                                        <p:tav tm="100000">
                                          <p:val>
                                            <p:strVal val="#ppt_w"/>
                                          </p:val>
                                        </p:tav>
                                      </p:tavLst>
                                    </p:anim>
                                    <p:anim calcmode="lin" valueType="num">
                                      <p:cBhvr>
                                        <p:cTn id="11" dur="500" fill="hold"/>
                                        <p:tgtEl>
                                          <p:spTgt spid="42"/>
                                        </p:tgtEl>
                                        <p:attrNameLst>
                                          <p:attrName>ppt_h</p:attrName>
                                        </p:attrNameLst>
                                      </p:cBhvr>
                                      <p:tavLst>
                                        <p:tav tm="0">
                                          <p:val>
                                            <p:strVal val="#ppt_h"/>
                                          </p:val>
                                        </p:tav>
                                        <p:tav tm="100000">
                                          <p:val>
                                            <p:strVal val="#ppt_h"/>
                                          </p:val>
                                        </p:tav>
                                      </p:tavLst>
                                    </p:anim>
                                  </p:childTnLst>
                                </p:cTn>
                              </p:par>
                              <p:par>
                                <p:cTn id="12" presetID="22" presetClass="entr" presetSubtype="1" fill="hold" grpId="0" nodeType="withEffect">
                                  <p:stCondLst>
                                    <p:cond delay="400"/>
                                  </p:stCondLst>
                                  <p:childTnLst>
                                    <p:set>
                                      <p:cBhvr>
                                        <p:cTn id="13" dur="1" fill="hold">
                                          <p:stCondLst>
                                            <p:cond delay="0"/>
                                          </p:stCondLst>
                                        </p:cTn>
                                        <p:tgtEl>
                                          <p:spTgt spid="43"/>
                                        </p:tgtEl>
                                        <p:attrNameLst>
                                          <p:attrName>style.visibility</p:attrName>
                                        </p:attrNameLst>
                                      </p:cBhvr>
                                      <p:to>
                                        <p:strVal val="visible"/>
                                      </p:to>
                                    </p:set>
                                    <p:animEffect transition="in" filter="wipe(up)">
                                      <p:cBhvr>
                                        <p:cTn id="14" dur="500"/>
                                        <p:tgtEl>
                                          <p:spTgt spid="43"/>
                                        </p:tgtEl>
                                      </p:cBhvr>
                                    </p:animEffect>
                                  </p:childTnLst>
                                </p:cTn>
                              </p:par>
                              <p:par>
                                <p:cTn id="15" presetID="22" presetClass="entr" presetSubtype="1" fill="hold" nodeType="withEffect">
                                  <p:stCondLst>
                                    <p:cond delay="600"/>
                                  </p:stCondLst>
                                  <p:childTnLst>
                                    <p:set>
                                      <p:cBhvr>
                                        <p:cTn id="16" dur="1" fill="hold">
                                          <p:stCondLst>
                                            <p:cond delay="0"/>
                                          </p:stCondLst>
                                        </p:cTn>
                                        <p:tgtEl>
                                          <p:spTgt spid="10"/>
                                        </p:tgtEl>
                                        <p:attrNameLst>
                                          <p:attrName>style.visibility</p:attrName>
                                        </p:attrNameLst>
                                      </p:cBhvr>
                                      <p:to>
                                        <p:strVal val="visible"/>
                                      </p:to>
                                    </p:set>
                                    <p:animEffect transition="in" filter="wipe(up)">
                                      <p:cBhvr>
                                        <p:cTn id="17" dur="500"/>
                                        <p:tgtEl>
                                          <p:spTgt spid="10"/>
                                        </p:tgtEl>
                                      </p:cBhvr>
                                    </p:animEffect>
                                  </p:childTnLst>
                                </p:cTn>
                              </p:par>
                              <p:par>
                                <p:cTn id="18" presetID="17" presetClass="entr" presetSubtype="10" fill="hold" grpId="0" nodeType="withEffect">
                                  <p:stCondLst>
                                    <p:cond delay="900"/>
                                  </p:stCondLst>
                                  <p:iterate type="lt">
                                    <p:tmPct val="10000"/>
                                  </p:iterate>
                                  <p:childTnLst>
                                    <p:set>
                                      <p:cBhvr>
                                        <p:cTn id="19" dur="1" fill="hold">
                                          <p:stCondLst>
                                            <p:cond delay="0"/>
                                          </p:stCondLst>
                                        </p:cTn>
                                        <p:tgtEl>
                                          <p:spTgt spid="55"/>
                                        </p:tgtEl>
                                        <p:attrNameLst>
                                          <p:attrName>style.visibility</p:attrName>
                                        </p:attrNameLst>
                                      </p:cBhvr>
                                      <p:to>
                                        <p:strVal val="visible"/>
                                      </p:to>
                                    </p:set>
                                    <p:anim calcmode="lin" valueType="num">
                                      <p:cBhvr>
                                        <p:cTn id="20" dur="500" fill="hold"/>
                                        <p:tgtEl>
                                          <p:spTgt spid="55"/>
                                        </p:tgtEl>
                                        <p:attrNameLst>
                                          <p:attrName>ppt_w</p:attrName>
                                        </p:attrNameLst>
                                      </p:cBhvr>
                                      <p:tavLst>
                                        <p:tav tm="0">
                                          <p:val>
                                            <p:fltVal val="0"/>
                                          </p:val>
                                        </p:tav>
                                        <p:tav tm="100000">
                                          <p:val>
                                            <p:strVal val="#ppt_w"/>
                                          </p:val>
                                        </p:tav>
                                      </p:tavLst>
                                    </p:anim>
                                    <p:anim calcmode="lin" valueType="num">
                                      <p:cBhvr>
                                        <p:cTn id="21" dur="500" fill="hold"/>
                                        <p:tgtEl>
                                          <p:spTgt spid="55"/>
                                        </p:tgtEl>
                                        <p:attrNameLst>
                                          <p:attrName>ppt_h</p:attrName>
                                        </p:attrNameLst>
                                      </p:cBhvr>
                                      <p:tavLst>
                                        <p:tav tm="0">
                                          <p:val>
                                            <p:strVal val="#ppt_h"/>
                                          </p:val>
                                        </p:tav>
                                        <p:tav tm="100000">
                                          <p:val>
                                            <p:strVal val="#ppt_h"/>
                                          </p:val>
                                        </p:tav>
                                      </p:tavLst>
                                    </p:anim>
                                  </p:childTnLst>
                                </p:cTn>
                              </p:par>
                              <p:par>
                                <p:cTn id="22" presetID="22" presetClass="entr" presetSubtype="1" fill="hold" grpId="0" nodeType="withEffect">
                                  <p:stCondLst>
                                    <p:cond delay="1100"/>
                                  </p:stCondLst>
                                  <p:childTnLst>
                                    <p:set>
                                      <p:cBhvr>
                                        <p:cTn id="23" dur="1" fill="hold">
                                          <p:stCondLst>
                                            <p:cond delay="0"/>
                                          </p:stCondLst>
                                        </p:cTn>
                                        <p:tgtEl>
                                          <p:spTgt spid="56"/>
                                        </p:tgtEl>
                                        <p:attrNameLst>
                                          <p:attrName>style.visibility</p:attrName>
                                        </p:attrNameLst>
                                      </p:cBhvr>
                                      <p:to>
                                        <p:strVal val="visible"/>
                                      </p:to>
                                    </p:set>
                                    <p:animEffect transition="in" filter="wipe(up)">
                                      <p:cBhvr>
                                        <p:cTn id="24" dur="500"/>
                                        <p:tgtEl>
                                          <p:spTgt spid="56"/>
                                        </p:tgtEl>
                                      </p:cBhvr>
                                    </p:animEffect>
                                  </p:childTnLst>
                                </p:cTn>
                              </p:par>
                              <p:par>
                                <p:cTn id="25" presetID="22" presetClass="entr" presetSubtype="4" fill="hold" nodeType="withEffect">
                                  <p:stCondLst>
                                    <p:cond delay="130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500"/>
                                        <p:tgtEl>
                                          <p:spTgt spid="14"/>
                                        </p:tgtEl>
                                      </p:cBhvr>
                                    </p:animEffect>
                                  </p:childTnLst>
                                </p:cTn>
                              </p:par>
                              <p:par>
                                <p:cTn id="28" presetID="17" presetClass="entr" presetSubtype="10" fill="hold" grpId="0" nodeType="withEffect">
                                  <p:stCondLst>
                                    <p:cond delay="1500"/>
                                  </p:stCondLst>
                                  <p:iterate type="lt">
                                    <p:tmPct val="10000"/>
                                  </p:iterate>
                                  <p:childTnLst>
                                    <p:set>
                                      <p:cBhvr>
                                        <p:cTn id="29" dur="1" fill="hold">
                                          <p:stCondLst>
                                            <p:cond delay="0"/>
                                          </p:stCondLst>
                                        </p:cTn>
                                        <p:tgtEl>
                                          <p:spTgt spid="46"/>
                                        </p:tgtEl>
                                        <p:attrNameLst>
                                          <p:attrName>style.visibility</p:attrName>
                                        </p:attrNameLst>
                                      </p:cBhvr>
                                      <p:to>
                                        <p:strVal val="visible"/>
                                      </p:to>
                                    </p:set>
                                    <p:anim calcmode="lin" valueType="num">
                                      <p:cBhvr>
                                        <p:cTn id="30" dur="500" fill="hold"/>
                                        <p:tgtEl>
                                          <p:spTgt spid="46"/>
                                        </p:tgtEl>
                                        <p:attrNameLst>
                                          <p:attrName>ppt_w</p:attrName>
                                        </p:attrNameLst>
                                      </p:cBhvr>
                                      <p:tavLst>
                                        <p:tav tm="0">
                                          <p:val>
                                            <p:fltVal val="0"/>
                                          </p:val>
                                        </p:tav>
                                        <p:tav tm="100000">
                                          <p:val>
                                            <p:strVal val="#ppt_w"/>
                                          </p:val>
                                        </p:tav>
                                      </p:tavLst>
                                    </p:anim>
                                    <p:anim calcmode="lin" valueType="num">
                                      <p:cBhvr>
                                        <p:cTn id="31" dur="500" fill="hold"/>
                                        <p:tgtEl>
                                          <p:spTgt spid="46"/>
                                        </p:tgtEl>
                                        <p:attrNameLst>
                                          <p:attrName>ppt_h</p:attrName>
                                        </p:attrNameLst>
                                      </p:cBhvr>
                                      <p:tavLst>
                                        <p:tav tm="0">
                                          <p:val>
                                            <p:strVal val="#ppt_h"/>
                                          </p:val>
                                        </p:tav>
                                        <p:tav tm="100000">
                                          <p:val>
                                            <p:strVal val="#ppt_h"/>
                                          </p:val>
                                        </p:tav>
                                      </p:tavLst>
                                    </p:anim>
                                  </p:childTnLst>
                                </p:cTn>
                              </p:par>
                              <p:par>
                                <p:cTn id="32" presetID="22" presetClass="entr" presetSubtype="1" fill="hold" grpId="0" nodeType="withEffect">
                                  <p:stCondLst>
                                    <p:cond delay="1700"/>
                                  </p:stCondLst>
                                  <p:childTnLst>
                                    <p:set>
                                      <p:cBhvr>
                                        <p:cTn id="33" dur="1" fill="hold">
                                          <p:stCondLst>
                                            <p:cond delay="0"/>
                                          </p:stCondLst>
                                        </p:cTn>
                                        <p:tgtEl>
                                          <p:spTgt spid="47"/>
                                        </p:tgtEl>
                                        <p:attrNameLst>
                                          <p:attrName>style.visibility</p:attrName>
                                        </p:attrNameLst>
                                      </p:cBhvr>
                                      <p:to>
                                        <p:strVal val="visible"/>
                                      </p:to>
                                    </p:set>
                                    <p:animEffect transition="in" filter="wipe(up)">
                                      <p:cBhvr>
                                        <p:cTn id="34" dur="500"/>
                                        <p:tgtEl>
                                          <p:spTgt spid="47"/>
                                        </p:tgtEl>
                                      </p:cBhvr>
                                    </p:animEffect>
                                  </p:childTnLst>
                                </p:cTn>
                              </p:par>
                              <p:par>
                                <p:cTn id="35" presetID="22" presetClass="entr" presetSubtype="1" fill="hold" nodeType="withEffect">
                                  <p:stCondLst>
                                    <p:cond delay="1800"/>
                                  </p:stCondLst>
                                  <p:childTnLst>
                                    <p:set>
                                      <p:cBhvr>
                                        <p:cTn id="36" dur="1" fill="hold">
                                          <p:stCondLst>
                                            <p:cond delay="0"/>
                                          </p:stCondLst>
                                        </p:cTn>
                                        <p:tgtEl>
                                          <p:spTgt spid="12"/>
                                        </p:tgtEl>
                                        <p:attrNameLst>
                                          <p:attrName>style.visibility</p:attrName>
                                        </p:attrNameLst>
                                      </p:cBhvr>
                                      <p:to>
                                        <p:strVal val="visible"/>
                                      </p:to>
                                    </p:set>
                                    <p:animEffect transition="in" filter="wipe(up)">
                                      <p:cBhvr>
                                        <p:cTn id="37" dur="500"/>
                                        <p:tgtEl>
                                          <p:spTgt spid="12"/>
                                        </p:tgtEl>
                                      </p:cBhvr>
                                    </p:animEffect>
                                  </p:childTnLst>
                                </p:cTn>
                              </p:par>
                              <p:par>
                                <p:cTn id="38" presetID="17" presetClass="entr" presetSubtype="10" fill="hold" grpId="0" nodeType="withEffect">
                                  <p:stCondLst>
                                    <p:cond delay="2000"/>
                                  </p:stCondLst>
                                  <p:iterate type="lt">
                                    <p:tmPct val="10000"/>
                                  </p:iterate>
                                  <p:childTnLst>
                                    <p:set>
                                      <p:cBhvr>
                                        <p:cTn id="39" dur="1" fill="hold">
                                          <p:stCondLst>
                                            <p:cond delay="0"/>
                                          </p:stCondLst>
                                        </p:cTn>
                                        <p:tgtEl>
                                          <p:spTgt spid="52"/>
                                        </p:tgtEl>
                                        <p:attrNameLst>
                                          <p:attrName>style.visibility</p:attrName>
                                        </p:attrNameLst>
                                      </p:cBhvr>
                                      <p:to>
                                        <p:strVal val="visible"/>
                                      </p:to>
                                    </p:set>
                                    <p:anim calcmode="lin" valueType="num">
                                      <p:cBhvr>
                                        <p:cTn id="40" dur="500" fill="hold"/>
                                        <p:tgtEl>
                                          <p:spTgt spid="52"/>
                                        </p:tgtEl>
                                        <p:attrNameLst>
                                          <p:attrName>ppt_w</p:attrName>
                                        </p:attrNameLst>
                                      </p:cBhvr>
                                      <p:tavLst>
                                        <p:tav tm="0">
                                          <p:val>
                                            <p:fltVal val="0"/>
                                          </p:val>
                                        </p:tav>
                                        <p:tav tm="100000">
                                          <p:val>
                                            <p:strVal val="#ppt_w"/>
                                          </p:val>
                                        </p:tav>
                                      </p:tavLst>
                                    </p:anim>
                                    <p:anim calcmode="lin" valueType="num">
                                      <p:cBhvr>
                                        <p:cTn id="41" dur="500" fill="hold"/>
                                        <p:tgtEl>
                                          <p:spTgt spid="52"/>
                                        </p:tgtEl>
                                        <p:attrNameLst>
                                          <p:attrName>ppt_h</p:attrName>
                                        </p:attrNameLst>
                                      </p:cBhvr>
                                      <p:tavLst>
                                        <p:tav tm="0">
                                          <p:val>
                                            <p:strVal val="#ppt_h"/>
                                          </p:val>
                                        </p:tav>
                                        <p:tav tm="100000">
                                          <p:val>
                                            <p:strVal val="#ppt_h"/>
                                          </p:val>
                                        </p:tav>
                                      </p:tavLst>
                                    </p:anim>
                                  </p:childTnLst>
                                </p:cTn>
                              </p:par>
                              <p:par>
                                <p:cTn id="42" presetID="22" presetClass="entr" presetSubtype="1" fill="hold" grpId="0" nodeType="withEffect">
                                  <p:stCondLst>
                                    <p:cond delay="2100"/>
                                  </p:stCondLst>
                                  <p:childTnLst>
                                    <p:set>
                                      <p:cBhvr>
                                        <p:cTn id="43" dur="1" fill="hold">
                                          <p:stCondLst>
                                            <p:cond delay="0"/>
                                          </p:stCondLst>
                                        </p:cTn>
                                        <p:tgtEl>
                                          <p:spTgt spid="53"/>
                                        </p:tgtEl>
                                        <p:attrNameLst>
                                          <p:attrName>style.visibility</p:attrName>
                                        </p:attrNameLst>
                                      </p:cBhvr>
                                      <p:to>
                                        <p:strVal val="visible"/>
                                      </p:to>
                                    </p:set>
                                    <p:animEffect transition="in" filter="wipe(up)">
                                      <p:cBhvr>
                                        <p:cTn id="44" dur="500"/>
                                        <p:tgtEl>
                                          <p:spTgt spid="53"/>
                                        </p:tgtEl>
                                      </p:cBhvr>
                                    </p:animEffect>
                                  </p:childTnLst>
                                </p:cTn>
                              </p:par>
                              <p:par>
                                <p:cTn id="45" presetID="22" presetClass="entr" presetSubtype="4" fill="hold" nodeType="withEffect">
                                  <p:stCondLst>
                                    <p:cond delay="2500"/>
                                  </p:stCondLst>
                                  <p:childTnLst>
                                    <p:set>
                                      <p:cBhvr>
                                        <p:cTn id="46" dur="1" fill="hold">
                                          <p:stCondLst>
                                            <p:cond delay="0"/>
                                          </p:stCondLst>
                                        </p:cTn>
                                        <p:tgtEl>
                                          <p:spTgt spid="13"/>
                                        </p:tgtEl>
                                        <p:attrNameLst>
                                          <p:attrName>style.visibility</p:attrName>
                                        </p:attrNameLst>
                                      </p:cBhvr>
                                      <p:to>
                                        <p:strVal val="visible"/>
                                      </p:to>
                                    </p:set>
                                    <p:animEffect transition="in" filter="wipe(down)">
                                      <p:cBhvr>
                                        <p:cTn id="47" dur="500"/>
                                        <p:tgtEl>
                                          <p:spTgt spid="13"/>
                                        </p:tgtEl>
                                      </p:cBhvr>
                                    </p:animEffect>
                                  </p:childTnLst>
                                </p:cTn>
                              </p:par>
                              <p:par>
                                <p:cTn id="48" presetID="17" presetClass="entr" presetSubtype="10" fill="hold" grpId="0" nodeType="withEffect">
                                  <p:stCondLst>
                                    <p:cond delay="2700"/>
                                  </p:stCondLst>
                                  <p:iterate type="lt">
                                    <p:tmPct val="10000"/>
                                  </p:iterate>
                                  <p:childTnLst>
                                    <p:set>
                                      <p:cBhvr>
                                        <p:cTn id="49" dur="1" fill="hold">
                                          <p:stCondLst>
                                            <p:cond delay="0"/>
                                          </p:stCondLst>
                                        </p:cTn>
                                        <p:tgtEl>
                                          <p:spTgt spid="49"/>
                                        </p:tgtEl>
                                        <p:attrNameLst>
                                          <p:attrName>style.visibility</p:attrName>
                                        </p:attrNameLst>
                                      </p:cBhvr>
                                      <p:to>
                                        <p:strVal val="visible"/>
                                      </p:to>
                                    </p:set>
                                    <p:anim calcmode="lin" valueType="num">
                                      <p:cBhvr>
                                        <p:cTn id="50" dur="500" fill="hold"/>
                                        <p:tgtEl>
                                          <p:spTgt spid="49"/>
                                        </p:tgtEl>
                                        <p:attrNameLst>
                                          <p:attrName>ppt_w</p:attrName>
                                        </p:attrNameLst>
                                      </p:cBhvr>
                                      <p:tavLst>
                                        <p:tav tm="0">
                                          <p:val>
                                            <p:fltVal val="0"/>
                                          </p:val>
                                        </p:tav>
                                        <p:tav tm="100000">
                                          <p:val>
                                            <p:strVal val="#ppt_w"/>
                                          </p:val>
                                        </p:tav>
                                      </p:tavLst>
                                    </p:anim>
                                    <p:anim calcmode="lin" valueType="num">
                                      <p:cBhvr>
                                        <p:cTn id="51" dur="500" fill="hold"/>
                                        <p:tgtEl>
                                          <p:spTgt spid="49"/>
                                        </p:tgtEl>
                                        <p:attrNameLst>
                                          <p:attrName>ppt_h</p:attrName>
                                        </p:attrNameLst>
                                      </p:cBhvr>
                                      <p:tavLst>
                                        <p:tav tm="0">
                                          <p:val>
                                            <p:strVal val="#ppt_h"/>
                                          </p:val>
                                        </p:tav>
                                        <p:tav tm="100000">
                                          <p:val>
                                            <p:strVal val="#ppt_h"/>
                                          </p:val>
                                        </p:tav>
                                      </p:tavLst>
                                    </p:anim>
                                  </p:childTnLst>
                                </p:cTn>
                              </p:par>
                              <p:par>
                                <p:cTn id="52" presetID="22" presetClass="entr" presetSubtype="1" fill="hold" grpId="0" nodeType="withEffect">
                                  <p:stCondLst>
                                    <p:cond delay="2800"/>
                                  </p:stCondLst>
                                  <p:childTnLst>
                                    <p:set>
                                      <p:cBhvr>
                                        <p:cTn id="53" dur="1" fill="hold">
                                          <p:stCondLst>
                                            <p:cond delay="0"/>
                                          </p:stCondLst>
                                        </p:cTn>
                                        <p:tgtEl>
                                          <p:spTgt spid="50"/>
                                        </p:tgtEl>
                                        <p:attrNameLst>
                                          <p:attrName>style.visibility</p:attrName>
                                        </p:attrNameLst>
                                      </p:cBhvr>
                                      <p:to>
                                        <p:strVal val="visible"/>
                                      </p:to>
                                    </p:set>
                                    <p:animEffect transition="in" filter="wipe(up)">
                                      <p:cBhvr>
                                        <p:cTn id="5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6" grpId="0"/>
      <p:bldP spid="47" grpId="0"/>
      <p:bldP spid="49" grpId="0"/>
      <p:bldP spid="50" grpId="0"/>
      <p:bldP spid="52" grpId="0"/>
      <p:bldP spid="53" grpId="0"/>
      <p:bldP spid="55" grpId="0"/>
      <p:bldP spid="5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未知"/>
          <p:cNvSpPr/>
          <p:nvPr/>
        </p:nvSpPr>
        <p:spPr bwMode="auto">
          <a:xfrm>
            <a:off x="3823979" y="3400244"/>
            <a:ext cx="1304755" cy="638175"/>
          </a:xfrm>
          <a:custGeom>
            <a:avLst/>
            <a:gdLst>
              <a:gd name="T0" fmla="*/ 1281113 w 822"/>
              <a:gd name="T1" fmla="*/ 0 h 402"/>
              <a:gd name="T2" fmla="*/ 0 w 822"/>
              <a:gd name="T3" fmla="*/ 447675 h 402"/>
              <a:gd name="T4" fmla="*/ 1304925 w 822"/>
              <a:gd name="T5" fmla="*/ 638175 h 402"/>
              <a:gd name="T6" fmla="*/ 1281113 w 822"/>
              <a:gd name="T7" fmla="*/ 0 h 4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22" h="402">
                <a:moveTo>
                  <a:pt x="807" y="0"/>
                </a:moveTo>
                <a:lnTo>
                  <a:pt x="0" y="282"/>
                </a:lnTo>
                <a:lnTo>
                  <a:pt x="822" y="402"/>
                </a:lnTo>
                <a:lnTo>
                  <a:pt x="807" y="0"/>
                </a:lnTo>
                <a:close/>
              </a:path>
            </a:pathLst>
          </a:custGeom>
          <a:gradFill rotWithShape="1">
            <a:gsLst>
              <a:gs pos="0">
                <a:schemeClr val="bg1">
                  <a:alpha val="23997"/>
                </a:schemeClr>
              </a:gs>
              <a:gs pos="100000">
                <a:schemeClr val="bg1">
                  <a:alpha val="1999"/>
                </a:schemeClr>
              </a:gs>
            </a:gsLst>
            <a:lin ang="54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 name="未知"/>
          <p:cNvSpPr/>
          <p:nvPr/>
        </p:nvSpPr>
        <p:spPr bwMode="auto">
          <a:xfrm>
            <a:off x="5314448" y="2804931"/>
            <a:ext cx="1295231" cy="728663"/>
          </a:xfrm>
          <a:custGeom>
            <a:avLst/>
            <a:gdLst>
              <a:gd name="T0" fmla="*/ 1293813 w 816"/>
              <a:gd name="T1" fmla="*/ 0 h 459"/>
              <a:gd name="T2" fmla="*/ 0 w 816"/>
              <a:gd name="T3" fmla="*/ 533400 h 459"/>
              <a:gd name="T4" fmla="*/ 1295400 w 816"/>
              <a:gd name="T5" fmla="*/ 728663 h 459"/>
              <a:gd name="T6" fmla="*/ 1293813 w 816"/>
              <a:gd name="T7" fmla="*/ 0 h 45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16" h="459">
                <a:moveTo>
                  <a:pt x="815" y="0"/>
                </a:moveTo>
                <a:lnTo>
                  <a:pt x="0" y="336"/>
                </a:lnTo>
                <a:lnTo>
                  <a:pt x="816" y="459"/>
                </a:lnTo>
                <a:lnTo>
                  <a:pt x="815" y="0"/>
                </a:lnTo>
                <a:close/>
              </a:path>
            </a:pathLst>
          </a:custGeom>
          <a:gradFill rotWithShape="1">
            <a:gsLst>
              <a:gs pos="0">
                <a:schemeClr val="bg1">
                  <a:alpha val="23997"/>
                </a:schemeClr>
              </a:gs>
              <a:gs pos="100000">
                <a:schemeClr val="bg1">
                  <a:alpha val="1999"/>
                </a:schemeClr>
              </a:gs>
            </a:gsLst>
            <a:lin ang="54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7" name="未知"/>
          <p:cNvSpPr/>
          <p:nvPr/>
        </p:nvSpPr>
        <p:spPr bwMode="auto">
          <a:xfrm>
            <a:off x="6776344" y="2262006"/>
            <a:ext cx="1314279" cy="733425"/>
          </a:xfrm>
          <a:custGeom>
            <a:avLst/>
            <a:gdLst>
              <a:gd name="T0" fmla="*/ 1298575 w 828"/>
              <a:gd name="T1" fmla="*/ 0 h 462"/>
              <a:gd name="T2" fmla="*/ 0 w 828"/>
              <a:gd name="T3" fmla="*/ 523875 h 462"/>
              <a:gd name="T4" fmla="*/ 1314450 w 828"/>
              <a:gd name="T5" fmla="*/ 733425 h 462"/>
              <a:gd name="T6" fmla="*/ 1298575 w 828"/>
              <a:gd name="T7" fmla="*/ 0 h 46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28" h="462">
                <a:moveTo>
                  <a:pt x="818" y="0"/>
                </a:moveTo>
                <a:lnTo>
                  <a:pt x="0" y="330"/>
                </a:lnTo>
                <a:lnTo>
                  <a:pt x="828" y="462"/>
                </a:lnTo>
                <a:lnTo>
                  <a:pt x="818" y="0"/>
                </a:lnTo>
                <a:close/>
              </a:path>
            </a:pathLst>
          </a:custGeom>
          <a:gradFill rotWithShape="1">
            <a:gsLst>
              <a:gs pos="0">
                <a:schemeClr val="bg1">
                  <a:alpha val="23997"/>
                </a:schemeClr>
              </a:gs>
              <a:gs pos="100000">
                <a:schemeClr val="bg1">
                  <a:alpha val="1999"/>
                </a:schemeClr>
              </a:gs>
            </a:gsLst>
            <a:lin ang="54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 name="未知"/>
          <p:cNvSpPr/>
          <p:nvPr/>
        </p:nvSpPr>
        <p:spPr bwMode="auto">
          <a:xfrm>
            <a:off x="8290623" y="1642880"/>
            <a:ext cx="1323803" cy="762000"/>
          </a:xfrm>
          <a:custGeom>
            <a:avLst/>
            <a:gdLst>
              <a:gd name="T0" fmla="*/ 1323975 w 834"/>
              <a:gd name="T1" fmla="*/ 0 h 480"/>
              <a:gd name="T2" fmla="*/ 0 w 834"/>
              <a:gd name="T3" fmla="*/ 566738 h 480"/>
              <a:gd name="T4" fmla="*/ 1323975 w 834"/>
              <a:gd name="T5" fmla="*/ 762000 h 480"/>
              <a:gd name="T6" fmla="*/ 1323975 w 834"/>
              <a:gd name="T7" fmla="*/ 0 h 48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34" h="480">
                <a:moveTo>
                  <a:pt x="834" y="0"/>
                </a:moveTo>
                <a:lnTo>
                  <a:pt x="0" y="357"/>
                </a:lnTo>
                <a:lnTo>
                  <a:pt x="834" y="480"/>
                </a:lnTo>
                <a:lnTo>
                  <a:pt x="834" y="0"/>
                </a:lnTo>
                <a:close/>
              </a:path>
            </a:pathLst>
          </a:custGeom>
          <a:gradFill rotWithShape="1">
            <a:gsLst>
              <a:gs pos="0">
                <a:schemeClr val="bg1">
                  <a:alpha val="23997"/>
                </a:schemeClr>
              </a:gs>
              <a:gs pos="100000">
                <a:schemeClr val="bg1">
                  <a:alpha val="1999"/>
                </a:schemeClr>
              </a:gs>
            </a:gsLst>
            <a:lin ang="54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20" name="Group 31"/>
          <p:cNvGrpSpPr/>
          <p:nvPr/>
        </p:nvGrpSpPr>
        <p:grpSpPr bwMode="auto">
          <a:xfrm>
            <a:off x="3811281" y="3400243"/>
            <a:ext cx="1331740" cy="1108075"/>
            <a:chOff x="1498" y="2667"/>
            <a:chExt cx="839" cy="698"/>
          </a:xfrm>
        </p:grpSpPr>
        <p:sp>
          <p:nvSpPr>
            <p:cNvPr id="21" name="未知"/>
            <p:cNvSpPr/>
            <p:nvPr/>
          </p:nvSpPr>
          <p:spPr bwMode="auto">
            <a:xfrm>
              <a:off x="1498" y="2667"/>
              <a:ext cx="839" cy="589"/>
            </a:xfrm>
            <a:custGeom>
              <a:avLst/>
              <a:gdLst>
                <a:gd name="T0" fmla="*/ 0 w 963"/>
                <a:gd name="T1" fmla="*/ 280 h 691"/>
                <a:gd name="T2" fmla="*/ 822 w 963"/>
                <a:gd name="T3" fmla="*/ 0 h 691"/>
                <a:gd name="T4" fmla="*/ 839 w 963"/>
                <a:gd name="T5" fmla="*/ 589 h 691"/>
                <a:gd name="T6" fmla="*/ 3 w 963"/>
                <a:gd name="T7" fmla="*/ 589 h 691"/>
                <a:gd name="T8" fmla="*/ 0 w 963"/>
                <a:gd name="T9" fmla="*/ 280 h 6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3" h="691">
                  <a:moveTo>
                    <a:pt x="0" y="328"/>
                  </a:moveTo>
                  <a:lnTo>
                    <a:pt x="944" y="0"/>
                  </a:lnTo>
                  <a:lnTo>
                    <a:pt x="963" y="691"/>
                  </a:lnTo>
                  <a:lnTo>
                    <a:pt x="3" y="691"/>
                  </a:lnTo>
                  <a:lnTo>
                    <a:pt x="0" y="328"/>
                  </a:lnTo>
                  <a:close/>
                </a:path>
              </a:pathLst>
            </a:custGeom>
            <a:solidFill>
              <a:schemeClr val="accent4"/>
            </a:solidFill>
            <a:ln w="28575" cmpd="sng">
              <a:solidFill>
                <a:srgbClr val="C0C0C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 name="Text Box 17"/>
            <p:cNvSpPr txBox="1">
              <a:spLocks noChangeArrowheads="1"/>
            </p:cNvSpPr>
            <p:nvPr/>
          </p:nvSpPr>
          <p:spPr bwMode="auto">
            <a:xfrm>
              <a:off x="2007" y="2923"/>
              <a:ext cx="316" cy="4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4000">
                  <a:solidFill>
                    <a:schemeClr val="bg1"/>
                  </a:solidFill>
                  <a:ea typeface="黑体" panose="02010609060101010101" pitchFamily="49" charset="-122"/>
                </a:rPr>
                <a:t>1</a:t>
              </a:r>
            </a:p>
          </p:txBody>
        </p:sp>
      </p:grpSp>
      <p:grpSp>
        <p:nvGrpSpPr>
          <p:cNvPr id="23" name="Group 32"/>
          <p:cNvGrpSpPr/>
          <p:nvPr/>
        </p:nvGrpSpPr>
        <p:grpSpPr bwMode="auto">
          <a:xfrm>
            <a:off x="5298575" y="2798580"/>
            <a:ext cx="1326977" cy="1709738"/>
            <a:chOff x="2435" y="2288"/>
            <a:chExt cx="836" cy="1077"/>
          </a:xfrm>
        </p:grpSpPr>
        <p:sp>
          <p:nvSpPr>
            <p:cNvPr id="24" name="未知"/>
            <p:cNvSpPr/>
            <p:nvPr/>
          </p:nvSpPr>
          <p:spPr bwMode="auto">
            <a:xfrm>
              <a:off x="2435" y="2288"/>
              <a:ext cx="836" cy="968"/>
            </a:xfrm>
            <a:custGeom>
              <a:avLst/>
              <a:gdLst>
                <a:gd name="T0" fmla="*/ 0 w 960"/>
                <a:gd name="T1" fmla="*/ 340 h 1110"/>
                <a:gd name="T2" fmla="*/ 829 w 960"/>
                <a:gd name="T3" fmla="*/ 0 h 1110"/>
                <a:gd name="T4" fmla="*/ 836 w 960"/>
                <a:gd name="T5" fmla="*/ 968 h 1110"/>
                <a:gd name="T6" fmla="*/ 0 w 960"/>
                <a:gd name="T7" fmla="*/ 968 h 1110"/>
                <a:gd name="T8" fmla="*/ 0 w 960"/>
                <a:gd name="T9" fmla="*/ 340 h 11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0" h="1110">
                  <a:moveTo>
                    <a:pt x="0" y="390"/>
                  </a:moveTo>
                  <a:lnTo>
                    <a:pt x="952" y="0"/>
                  </a:lnTo>
                  <a:lnTo>
                    <a:pt x="960" y="1110"/>
                  </a:lnTo>
                  <a:lnTo>
                    <a:pt x="0" y="1110"/>
                  </a:lnTo>
                  <a:lnTo>
                    <a:pt x="0" y="390"/>
                  </a:lnTo>
                  <a:close/>
                </a:path>
              </a:pathLst>
            </a:custGeom>
            <a:solidFill>
              <a:schemeClr val="accent3"/>
            </a:solidFill>
            <a:ln w="28575" cmpd="sng">
              <a:solidFill>
                <a:srgbClr val="C0C0C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 name="Text Box 18"/>
            <p:cNvSpPr txBox="1">
              <a:spLocks noChangeArrowheads="1"/>
            </p:cNvSpPr>
            <p:nvPr/>
          </p:nvSpPr>
          <p:spPr bwMode="auto">
            <a:xfrm>
              <a:off x="2949" y="2923"/>
              <a:ext cx="316" cy="4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4000">
                  <a:solidFill>
                    <a:schemeClr val="bg1"/>
                  </a:solidFill>
                  <a:ea typeface="黑体" panose="02010609060101010101" pitchFamily="49" charset="-122"/>
                </a:rPr>
                <a:t>2</a:t>
              </a:r>
            </a:p>
          </p:txBody>
        </p:sp>
      </p:grpSp>
      <p:grpSp>
        <p:nvGrpSpPr>
          <p:cNvPr id="26" name="Group 33"/>
          <p:cNvGrpSpPr/>
          <p:nvPr/>
        </p:nvGrpSpPr>
        <p:grpSpPr bwMode="auto">
          <a:xfrm>
            <a:off x="6773170" y="2249306"/>
            <a:ext cx="1336501" cy="2259013"/>
            <a:chOff x="3364" y="1942"/>
            <a:chExt cx="842" cy="1423"/>
          </a:xfrm>
        </p:grpSpPr>
        <p:sp>
          <p:nvSpPr>
            <p:cNvPr id="27" name="未知"/>
            <p:cNvSpPr/>
            <p:nvPr/>
          </p:nvSpPr>
          <p:spPr bwMode="auto">
            <a:xfrm>
              <a:off x="3364" y="1942"/>
              <a:ext cx="842" cy="1314"/>
            </a:xfrm>
            <a:custGeom>
              <a:avLst/>
              <a:gdLst>
                <a:gd name="T0" fmla="*/ 0 w 967"/>
                <a:gd name="T1" fmla="*/ 332 h 1507"/>
                <a:gd name="T2" fmla="*/ 826 w 967"/>
                <a:gd name="T3" fmla="*/ 0 h 1507"/>
                <a:gd name="T4" fmla="*/ 842 w 967"/>
                <a:gd name="T5" fmla="*/ 1314 h 1507"/>
                <a:gd name="T6" fmla="*/ 6 w 967"/>
                <a:gd name="T7" fmla="*/ 1314 h 1507"/>
                <a:gd name="T8" fmla="*/ 0 w 967"/>
                <a:gd name="T9" fmla="*/ 332 h 150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7" h="1507">
                  <a:moveTo>
                    <a:pt x="0" y="381"/>
                  </a:moveTo>
                  <a:lnTo>
                    <a:pt x="949" y="0"/>
                  </a:lnTo>
                  <a:lnTo>
                    <a:pt x="967" y="1507"/>
                  </a:lnTo>
                  <a:lnTo>
                    <a:pt x="7" y="1507"/>
                  </a:lnTo>
                  <a:lnTo>
                    <a:pt x="0" y="381"/>
                  </a:lnTo>
                  <a:close/>
                </a:path>
              </a:pathLst>
            </a:custGeom>
            <a:solidFill>
              <a:schemeClr val="accent2"/>
            </a:solidFill>
            <a:ln w="28575" cmpd="sng">
              <a:solidFill>
                <a:srgbClr val="C0C0C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 name="Text Box 19"/>
            <p:cNvSpPr txBox="1">
              <a:spLocks noChangeArrowheads="1"/>
            </p:cNvSpPr>
            <p:nvPr/>
          </p:nvSpPr>
          <p:spPr bwMode="auto">
            <a:xfrm>
              <a:off x="3873" y="2923"/>
              <a:ext cx="316" cy="4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4000">
                  <a:solidFill>
                    <a:schemeClr val="bg1"/>
                  </a:solidFill>
                  <a:ea typeface="黑体" panose="02010609060101010101" pitchFamily="49" charset="-122"/>
                </a:rPr>
                <a:t>3</a:t>
              </a:r>
            </a:p>
          </p:txBody>
        </p:sp>
      </p:grpSp>
      <p:grpSp>
        <p:nvGrpSpPr>
          <p:cNvPr id="29" name="Group 34"/>
          <p:cNvGrpSpPr/>
          <p:nvPr/>
        </p:nvGrpSpPr>
        <p:grpSpPr bwMode="auto">
          <a:xfrm>
            <a:off x="8263639" y="1634944"/>
            <a:ext cx="1358723" cy="2873375"/>
            <a:chOff x="4303" y="1555"/>
            <a:chExt cx="856" cy="1810"/>
          </a:xfrm>
        </p:grpSpPr>
        <p:sp>
          <p:nvSpPr>
            <p:cNvPr id="30" name="未知"/>
            <p:cNvSpPr/>
            <p:nvPr/>
          </p:nvSpPr>
          <p:spPr bwMode="auto">
            <a:xfrm>
              <a:off x="4303" y="1555"/>
              <a:ext cx="856" cy="1702"/>
            </a:xfrm>
            <a:custGeom>
              <a:avLst/>
              <a:gdLst>
                <a:gd name="T0" fmla="*/ 0 w 982"/>
                <a:gd name="T1" fmla="*/ 368 h 1953"/>
                <a:gd name="T2" fmla="*/ 856 w 982"/>
                <a:gd name="T3" fmla="*/ 0 h 1953"/>
                <a:gd name="T4" fmla="*/ 853 w 982"/>
                <a:gd name="T5" fmla="*/ 1702 h 1953"/>
                <a:gd name="T6" fmla="*/ 16 w 982"/>
                <a:gd name="T7" fmla="*/ 1702 h 1953"/>
                <a:gd name="T8" fmla="*/ 0 w 982"/>
                <a:gd name="T9" fmla="*/ 368 h 19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82" h="1953">
                  <a:moveTo>
                    <a:pt x="0" y="422"/>
                  </a:moveTo>
                  <a:lnTo>
                    <a:pt x="982" y="0"/>
                  </a:lnTo>
                  <a:lnTo>
                    <a:pt x="978" y="1953"/>
                  </a:lnTo>
                  <a:lnTo>
                    <a:pt x="18" y="1953"/>
                  </a:lnTo>
                  <a:lnTo>
                    <a:pt x="0" y="422"/>
                  </a:lnTo>
                  <a:close/>
                </a:path>
              </a:pathLst>
            </a:custGeom>
            <a:solidFill>
              <a:schemeClr val="accent1"/>
            </a:solidFill>
            <a:ln w="28575" cmpd="sng">
              <a:solidFill>
                <a:srgbClr val="C0C0C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 name="Text Box 20"/>
            <p:cNvSpPr txBox="1">
              <a:spLocks noChangeArrowheads="1"/>
            </p:cNvSpPr>
            <p:nvPr/>
          </p:nvSpPr>
          <p:spPr bwMode="auto">
            <a:xfrm>
              <a:off x="4833" y="2923"/>
              <a:ext cx="316" cy="4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4000">
                  <a:solidFill>
                    <a:schemeClr val="bg1"/>
                  </a:solidFill>
                  <a:ea typeface="黑体" panose="02010609060101010101" pitchFamily="49" charset="-122"/>
                </a:rPr>
                <a:t>4</a:t>
              </a:r>
            </a:p>
          </p:txBody>
        </p:sp>
      </p:grpSp>
      <p:sp>
        <p:nvSpPr>
          <p:cNvPr id="32" name="Line 21"/>
          <p:cNvSpPr>
            <a:spLocks noChangeShapeType="1"/>
          </p:cNvSpPr>
          <p:nvPr/>
        </p:nvSpPr>
        <p:spPr bwMode="auto">
          <a:xfrm flipH="1">
            <a:off x="2038275" y="3671705"/>
            <a:ext cx="2828557" cy="0"/>
          </a:xfrm>
          <a:prstGeom prst="line">
            <a:avLst/>
          </a:prstGeom>
          <a:noFill/>
          <a:ln w="9525">
            <a:solidFill>
              <a:srgbClr val="C0C0C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 name="Rectangle 22"/>
          <p:cNvSpPr>
            <a:spLocks noChangeArrowheads="1"/>
          </p:cNvSpPr>
          <p:nvPr/>
        </p:nvSpPr>
        <p:spPr bwMode="auto">
          <a:xfrm>
            <a:off x="1949386" y="3341506"/>
            <a:ext cx="2709509" cy="3301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Char char="•"/>
            </a:pPr>
            <a:r>
              <a:rPr lang="zh-CN" altLang="en-US" sz="1400" dirty="0">
                <a:solidFill>
                  <a:schemeClr val="tx1">
                    <a:lumMod val="50000"/>
                    <a:lumOff val="50000"/>
                  </a:schemeClr>
                </a:solidFill>
                <a:ea typeface="黑体" panose="02010609060101010101" pitchFamily="49" charset="-122"/>
              </a:rPr>
              <a:t>添加文字描述</a:t>
            </a:r>
            <a:endParaRPr lang="en-US" altLang="zh-CN" sz="1400" dirty="0">
              <a:solidFill>
                <a:schemeClr val="tx1">
                  <a:lumMod val="50000"/>
                  <a:lumOff val="50000"/>
                </a:schemeClr>
              </a:solidFill>
              <a:ea typeface="黑体" panose="02010609060101010101" pitchFamily="49" charset="-122"/>
            </a:endParaRPr>
          </a:p>
        </p:txBody>
      </p:sp>
      <p:sp>
        <p:nvSpPr>
          <p:cNvPr id="34" name="Line 23"/>
          <p:cNvSpPr>
            <a:spLocks noChangeShapeType="1"/>
          </p:cNvSpPr>
          <p:nvPr/>
        </p:nvSpPr>
        <p:spPr bwMode="auto">
          <a:xfrm flipH="1">
            <a:off x="2038275" y="3057343"/>
            <a:ext cx="4352358" cy="0"/>
          </a:xfrm>
          <a:prstGeom prst="line">
            <a:avLst/>
          </a:prstGeom>
          <a:noFill/>
          <a:ln w="9525">
            <a:solidFill>
              <a:srgbClr val="C0C0C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 name="Rectangle 24"/>
          <p:cNvSpPr>
            <a:spLocks noChangeArrowheads="1"/>
          </p:cNvSpPr>
          <p:nvPr/>
        </p:nvSpPr>
        <p:spPr bwMode="auto">
          <a:xfrm>
            <a:off x="1949386" y="2727144"/>
            <a:ext cx="2709509" cy="3301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Char char="•"/>
            </a:pPr>
            <a:r>
              <a:rPr lang="zh-CN" altLang="en-US" sz="1400" dirty="0">
                <a:solidFill>
                  <a:schemeClr val="tx1">
                    <a:lumMod val="50000"/>
                    <a:lumOff val="50000"/>
                  </a:schemeClr>
                </a:solidFill>
                <a:ea typeface="黑体" panose="02010609060101010101" pitchFamily="49" charset="-122"/>
              </a:rPr>
              <a:t>添加文字描述</a:t>
            </a:r>
            <a:endParaRPr lang="en-US" altLang="zh-CN" sz="1400" dirty="0">
              <a:solidFill>
                <a:schemeClr val="tx1">
                  <a:lumMod val="50000"/>
                  <a:lumOff val="50000"/>
                </a:schemeClr>
              </a:solidFill>
              <a:ea typeface="黑体" panose="02010609060101010101" pitchFamily="49" charset="-122"/>
            </a:endParaRPr>
          </a:p>
        </p:txBody>
      </p:sp>
      <p:sp>
        <p:nvSpPr>
          <p:cNvPr id="36" name="Line 25"/>
          <p:cNvSpPr>
            <a:spLocks noChangeShapeType="1"/>
          </p:cNvSpPr>
          <p:nvPr/>
        </p:nvSpPr>
        <p:spPr bwMode="auto">
          <a:xfrm flipH="1">
            <a:off x="2038274" y="2476318"/>
            <a:ext cx="5846001" cy="0"/>
          </a:xfrm>
          <a:prstGeom prst="line">
            <a:avLst/>
          </a:prstGeom>
          <a:noFill/>
          <a:ln w="9525">
            <a:solidFill>
              <a:srgbClr val="C0C0C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 name="Rectangle 26"/>
          <p:cNvSpPr>
            <a:spLocks noChangeArrowheads="1"/>
          </p:cNvSpPr>
          <p:nvPr/>
        </p:nvSpPr>
        <p:spPr bwMode="auto">
          <a:xfrm>
            <a:off x="1949386" y="2146119"/>
            <a:ext cx="2709509" cy="3301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Char char="•"/>
            </a:pPr>
            <a:r>
              <a:rPr lang="zh-CN" altLang="en-US" sz="1400" dirty="0">
                <a:solidFill>
                  <a:schemeClr val="tx1">
                    <a:lumMod val="50000"/>
                    <a:lumOff val="50000"/>
                  </a:schemeClr>
                </a:solidFill>
                <a:ea typeface="黑体" panose="02010609060101010101" pitchFamily="49" charset="-122"/>
              </a:rPr>
              <a:t>添加文字描述</a:t>
            </a:r>
            <a:endParaRPr lang="en-US" altLang="zh-CN" sz="1400" dirty="0">
              <a:solidFill>
                <a:schemeClr val="tx1">
                  <a:lumMod val="50000"/>
                  <a:lumOff val="50000"/>
                </a:schemeClr>
              </a:solidFill>
              <a:ea typeface="黑体" panose="02010609060101010101" pitchFamily="49" charset="-122"/>
            </a:endParaRPr>
          </a:p>
        </p:txBody>
      </p:sp>
      <p:sp>
        <p:nvSpPr>
          <p:cNvPr id="38" name="Line 27"/>
          <p:cNvSpPr>
            <a:spLocks noChangeShapeType="1"/>
          </p:cNvSpPr>
          <p:nvPr/>
        </p:nvSpPr>
        <p:spPr bwMode="auto">
          <a:xfrm flipH="1">
            <a:off x="2038274" y="1925455"/>
            <a:ext cx="7369803" cy="0"/>
          </a:xfrm>
          <a:prstGeom prst="line">
            <a:avLst/>
          </a:prstGeom>
          <a:noFill/>
          <a:ln w="9525">
            <a:solidFill>
              <a:srgbClr val="C0C0C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 name="Rectangle 28"/>
          <p:cNvSpPr>
            <a:spLocks noChangeArrowheads="1"/>
          </p:cNvSpPr>
          <p:nvPr/>
        </p:nvSpPr>
        <p:spPr bwMode="auto">
          <a:xfrm>
            <a:off x="1949386" y="1595256"/>
            <a:ext cx="2709509" cy="3336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Char char="•"/>
            </a:pPr>
            <a:r>
              <a:rPr lang="zh-CN" altLang="en-US" sz="1400" dirty="0">
                <a:solidFill>
                  <a:schemeClr val="tx1">
                    <a:lumMod val="50000"/>
                    <a:lumOff val="50000"/>
                  </a:schemeClr>
                </a:solidFill>
                <a:ea typeface="黑体" panose="02010609060101010101" pitchFamily="49" charset="-122"/>
              </a:rPr>
              <a:t>添加文字描述</a:t>
            </a:r>
            <a:endParaRPr lang="en-US" altLang="zh-CN" sz="1400" dirty="0">
              <a:solidFill>
                <a:schemeClr val="tx1">
                  <a:lumMod val="50000"/>
                  <a:lumOff val="50000"/>
                </a:schemeClr>
              </a:solidFill>
              <a:ea typeface="黑体" panose="02010609060101010101" pitchFamily="49" charset="-122"/>
            </a:endParaRPr>
          </a:p>
        </p:txBody>
      </p:sp>
      <p:sp>
        <p:nvSpPr>
          <p:cNvPr id="40" name="文本框 39"/>
          <p:cNvSpPr txBox="1"/>
          <p:nvPr/>
        </p:nvSpPr>
        <p:spPr>
          <a:xfrm>
            <a:off x="2038275" y="4864433"/>
            <a:ext cx="8236199" cy="1156855"/>
          </a:xfrm>
          <a:prstGeom prst="rect">
            <a:avLst/>
          </a:prstGeom>
          <a:noFill/>
        </p:spPr>
        <p:txBody>
          <a:bodyPr wrap="square" rtlCol="0">
            <a:spAutoFit/>
          </a:bodyPr>
          <a:lstStyle/>
          <a:p>
            <a:pPr>
              <a:lnSpc>
                <a:spcPct val="150000"/>
              </a:lnSpc>
            </a:pPr>
            <a:r>
              <a:rPr lang="zh-CN" altLang="en-US" sz="16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cxnSp>
        <p:nvCxnSpPr>
          <p:cNvPr id="3" name="直接连接符 2"/>
          <p:cNvCxnSpPr/>
          <p:nvPr/>
        </p:nvCxnSpPr>
        <p:spPr>
          <a:xfrm>
            <a:off x="982638" y="4562760"/>
            <a:ext cx="10263611"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4" name="标题 3"/>
          <p:cNvSpPr>
            <a:spLocks noGrp="1"/>
          </p:cNvSpPr>
          <p:nvPr>
            <p:ph type="title"/>
          </p:nvPr>
        </p:nvSpPr>
        <p:spPr/>
        <p:txBody>
          <a:bodyPr>
            <a:normAutofit fontScale="90000"/>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slide(fromBottom)">
                                      <p:cBhvr>
                                        <p:cTn id="7" dur="500"/>
                                        <p:tgtEl>
                                          <p:spTgt spid="20"/>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right)">
                                      <p:cBhvr>
                                        <p:cTn id="11" dur="500"/>
                                        <p:tgtEl>
                                          <p:spTgt spid="3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1000"/>
                                        <p:tgtEl>
                                          <p:spTgt spid="33"/>
                                        </p:tgtEl>
                                      </p:cBhvr>
                                    </p:animEffect>
                                    <p:anim calcmode="lin" valueType="num">
                                      <p:cBhvr>
                                        <p:cTn id="16" dur="1000" fill="hold"/>
                                        <p:tgtEl>
                                          <p:spTgt spid="33"/>
                                        </p:tgtEl>
                                        <p:attrNameLst>
                                          <p:attrName>ppt_x</p:attrName>
                                        </p:attrNameLst>
                                      </p:cBhvr>
                                      <p:tavLst>
                                        <p:tav tm="0">
                                          <p:val>
                                            <p:strVal val="#ppt_x"/>
                                          </p:val>
                                        </p:tav>
                                        <p:tav tm="100000">
                                          <p:val>
                                            <p:strVal val="#ppt_x"/>
                                          </p:val>
                                        </p:tav>
                                      </p:tavLst>
                                    </p:anim>
                                    <p:anim calcmode="lin" valueType="num">
                                      <p:cBhvr>
                                        <p:cTn id="17" dur="1000" fill="hold"/>
                                        <p:tgtEl>
                                          <p:spTgt spid="33"/>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12" presetClass="entr" presetSubtype="4" fill="hold" nodeType="after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slide(fromBottom)">
                                      <p:cBhvr>
                                        <p:cTn id="21" dur="500"/>
                                        <p:tgtEl>
                                          <p:spTgt spid="23"/>
                                        </p:tgtEl>
                                      </p:cBhvr>
                                    </p:animEffect>
                                  </p:childTnLst>
                                </p:cTn>
                              </p:par>
                            </p:childTnLst>
                          </p:cTn>
                        </p:par>
                        <p:par>
                          <p:cTn id="22" fill="hold">
                            <p:stCondLst>
                              <p:cond delay="2500"/>
                            </p:stCondLst>
                            <p:childTnLst>
                              <p:par>
                                <p:cTn id="23" presetID="22" presetClass="entr" presetSubtype="2" fill="hold" grpId="0" nodeType="after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wipe(right)">
                                      <p:cBhvr>
                                        <p:cTn id="25" dur="500"/>
                                        <p:tgtEl>
                                          <p:spTgt spid="34"/>
                                        </p:tgtEl>
                                      </p:cBhvr>
                                    </p:animEffect>
                                  </p:childTnLst>
                                </p:cTn>
                              </p:par>
                            </p:childTnLst>
                          </p:cTn>
                        </p:par>
                        <p:par>
                          <p:cTn id="26" fill="hold">
                            <p:stCondLst>
                              <p:cond delay="3000"/>
                            </p:stCondLst>
                            <p:childTnLst>
                              <p:par>
                                <p:cTn id="27" presetID="42" presetClass="entr" presetSubtype="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1000"/>
                                        <p:tgtEl>
                                          <p:spTgt spid="35"/>
                                        </p:tgtEl>
                                      </p:cBhvr>
                                    </p:animEffect>
                                    <p:anim calcmode="lin" valueType="num">
                                      <p:cBhvr>
                                        <p:cTn id="30" dur="1000" fill="hold"/>
                                        <p:tgtEl>
                                          <p:spTgt spid="35"/>
                                        </p:tgtEl>
                                        <p:attrNameLst>
                                          <p:attrName>ppt_x</p:attrName>
                                        </p:attrNameLst>
                                      </p:cBhvr>
                                      <p:tavLst>
                                        <p:tav tm="0">
                                          <p:val>
                                            <p:strVal val="#ppt_x"/>
                                          </p:val>
                                        </p:tav>
                                        <p:tav tm="100000">
                                          <p:val>
                                            <p:strVal val="#ppt_x"/>
                                          </p:val>
                                        </p:tav>
                                      </p:tavLst>
                                    </p:anim>
                                    <p:anim calcmode="lin" valueType="num">
                                      <p:cBhvr>
                                        <p:cTn id="31" dur="1000" fill="hold"/>
                                        <p:tgtEl>
                                          <p:spTgt spid="35"/>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12" presetClass="entr" presetSubtype="4" fill="hold"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slide(fromBottom)">
                                      <p:cBhvr>
                                        <p:cTn id="35" dur="500"/>
                                        <p:tgtEl>
                                          <p:spTgt spid="26"/>
                                        </p:tgtEl>
                                      </p:cBhvr>
                                    </p:animEffect>
                                  </p:childTnLst>
                                </p:cTn>
                              </p:par>
                            </p:childTnLst>
                          </p:cTn>
                        </p:par>
                        <p:par>
                          <p:cTn id="36" fill="hold">
                            <p:stCondLst>
                              <p:cond delay="4500"/>
                            </p:stCondLst>
                            <p:childTnLst>
                              <p:par>
                                <p:cTn id="37" presetID="22" presetClass="entr" presetSubtype="2"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right)">
                                      <p:cBhvr>
                                        <p:cTn id="39" dur="500"/>
                                        <p:tgtEl>
                                          <p:spTgt spid="36"/>
                                        </p:tgtEl>
                                      </p:cBhvr>
                                    </p:animEffect>
                                  </p:childTnLst>
                                </p:cTn>
                              </p:par>
                            </p:childTnLst>
                          </p:cTn>
                        </p:par>
                        <p:par>
                          <p:cTn id="40" fill="hold">
                            <p:stCondLst>
                              <p:cond delay="5000"/>
                            </p:stCondLst>
                            <p:childTnLst>
                              <p:par>
                                <p:cTn id="41" presetID="42" presetClass="entr" presetSubtype="0" fill="hold" grpId="0"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1000"/>
                                        <p:tgtEl>
                                          <p:spTgt spid="37"/>
                                        </p:tgtEl>
                                      </p:cBhvr>
                                    </p:animEffect>
                                    <p:anim calcmode="lin" valueType="num">
                                      <p:cBhvr>
                                        <p:cTn id="44" dur="1000" fill="hold"/>
                                        <p:tgtEl>
                                          <p:spTgt spid="37"/>
                                        </p:tgtEl>
                                        <p:attrNameLst>
                                          <p:attrName>ppt_x</p:attrName>
                                        </p:attrNameLst>
                                      </p:cBhvr>
                                      <p:tavLst>
                                        <p:tav tm="0">
                                          <p:val>
                                            <p:strVal val="#ppt_x"/>
                                          </p:val>
                                        </p:tav>
                                        <p:tav tm="100000">
                                          <p:val>
                                            <p:strVal val="#ppt_x"/>
                                          </p:val>
                                        </p:tav>
                                      </p:tavLst>
                                    </p:anim>
                                    <p:anim calcmode="lin" valueType="num">
                                      <p:cBhvr>
                                        <p:cTn id="45" dur="1000" fill="hold"/>
                                        <p:tgtEl>
                                          <p:spTgt spid="37"/>
                                        </p:tgtEl>
                                        <p:attrNameLst>
                                          <p:attrName>ppt_y</p:attrName>
                                        </p:attrNameLst>
                                      </p:cBhvr>
                                      <p:tavLst>
                                        <p:tav tm="0">
                                          <p:val>
                                            <p:strVal val="#ppt_y+.1"/>
                                          </p:val>
                                        </p:tav>
                                        <p:tav tm="100000">
                                          <p:val>
                                            <p:strVal val="#ppt_y"/>
                                          </p:val>
                                        </p:tav>
                                      </p:tavLst>
                                    </p:anim>
                                  </p:childTnLst>
                                </p:cTn>
                              </p:par>
                            </p:childTnLst>
                          </p:cTn>
                        </p:par>
                        <p:par>
                          <p:cTn id="46" fill="hold">
                            <p:stCondLst>
                              <p:cond delay="6000"/>
                            </p:stCondLst>
                            <p:childTnLst>
                              <p:par>
                                <p:cTn id="47" presetID="12" presetClass="entr" presetSubtype="4" fill="hold"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slide(fromBottom)">
                                      <p:cBhvr>
                                        <p:cTn id="49" dur="500"/>
                                        <p:tgtEl>
                                          <p:spTgt spid="29"/>
                                        </p:tgtEl>
                                      </p:cBhvr>
                                    </p:animEffect>
                                  </p:childTnLst>
                                </p:cTn>
                              </p:par>
                            </p:childTnLst>
                          </p:cTn>
                        </p:par>
                        <p:par>
                          <p:cTn id="50" fill="hold">
                            <p:stCondLst>
                              <p:cond delay="6500"/>
                            </p:stCondLst>
                            <p:childTnLst>
                              <p:par>
                                <p:cTn id="51" presetID="22" presetClass="entr" presetSubtype="2" fill="hold" grpId="0" nodeType="after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wipe(right)">
                                      <p:cBhvr>
                                        <p:cTn id="53" dur="500"/>
                                        <p:tgtEl>
                                          <p:spTgt spid="38"/>
                                        </p:tgtEl>
                                      </p:cBhvr>
                                    </p:animEffect>
                                  </p:childTnLst>
                                </p:cTn>
                              </p:par>
                            </p:childTnLst>
                          </p:cTn>
                        </p:par>
                        <p:par>
                          <p:cTn id="54" fill="hold">
                            <p:stCondLst>
                              <p:cond delay="7000"/>
                            </p:stCondLst>
                            <p:childTnLst>
                              <p:par>
                                <p:cTn id="55" presetID="42" presetClass="entr" presetSubtype="0" fill="hold" grpId="0" nodeType="after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1000"/>
                                        <p:tgtEl>
                                          <p:spTgt spid="39"/>
                                        </p:tgtEl>
                                      </p:cBhvr>
                                    </p:animEffect>
                                    <p:anim calcmode="lin" valueType="num">
                                      <p:cBhvr>
                                        <p:cTn id="58" dur="1000" fill="hold"/>
                                        <p:tgtEl>
                                          <p:spTgt spid="39"/>
                                        </p:tgtEl>
                                        <p:attrNameLst>
                                          <p:attrName>ppt_x</p:attrName>
                                        </p:attrNameLst>
                                      </p:cBhvr>
                                      <p:tavLst>
                                        <p:tav tm="0">
                                          <p:val>
                                            <p:strVal val="#ppt_x"/>
                                          </p:val>
                                        </p:tav>
                                        <p:tav tm="100000">
                                          <p:val>
                                            <p:strVal val="#ppt_x"/>
                                          </p:val>
                                        </p:tav>
                                      </p:tavLst>
                                    </p:anim>
                                    <p:anim calcmode="lin" valueType="num">
                                      <p:cBhvr>
                                        <p:cTn id="59"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nodeType="clickEffect">
                                  <p:stCondLst>
                                    <p:cond delay="0"/>
                                  </p:stCondLst>
                                  <p:childTnLst>
                                    <p:set>
                                      <p:cBhvr>
                                        <p:cTn id="63" dur="1" fill="hold">
                                          <p:stCondLst>
                                            <p:cond delay="0"/>
                                          </p:stCondLst>
                                        </p:cTn>
                                        <p:tgtEl>
                                          <p:spTgt spid="3"/>
                                        </p:tgtEl>
                                        <p:attrNameLst>
                                          <p:attrName>style.visibility</p:attrName>
                                        </p:attrNameLst>
                                      </p:cBhvr>
                                      <p:to>
                                        <p:strVal val="visible"/>
                                      </p:to>
                                    </p:set>
                                    <p:animEffect transition="in" filter="wipe(left)">
                                      <p:cBhvr>
                                        <p:cTn id="64" dur="500"/>
                                        <p:tgtEl>
                                          <p:spTgt spid="3"/>
                                        </p:tgtEl>
                                      </p:cBhvr>
                                    </p:animEffect>
                                  </p:childTnLst>
                                </p:cTn>
                              </p:par>
                            </p:childTnLst>
                          </p:cTn>
                        </p:par>
                        <p:par>
                          <p:cTn id="65" fill="hold">
                            <p:stCondLst>
                              <p:cond delay="500"/>
                            </p:stCondLst>
                            <p:childTnLst>
                              <p:par>
                                <p:cTn id="66" presetID="10" presetClass="entr" presetSubtype="0" fill="hold" grpId="0" nodeType="afterEffect">
                                  <p:stCondLst>
                                    <p:cond delay="0"/>
                                  </p:stCondLst>
                                  <p:iterate type="wd">
                                    <p:tmPct val="10000"/>
                                  </p:iterate>
                                  <p:childTnLst>
                                    <p:set>
                                      <p:cBhvr>
                                        <p:cTn id="67" dur="1" fill="hold">
                                          <p:stCondLst>
                                            <p:cond delay="0"/>
                                          </p:stCondLst>
                                        </p:cTn>
                                        <p:tgtEl>
                                          <p:spTgt spid="40"/>
                                        </p:tgtEl>
                                        <p:attrNameLst>
                                          <p:attrName>style.visibility</p:attrName>
                                        </p:attrNameLst>
                                      </p:cBhvr>
                                      <p:to>
                                        <p:strVal val="visible"/>
                                      </p:to>
                                    </p:set>
                                    <p:animEffect transition="in" filter="fade">
                                      <p:cBhvr>
                                        <p:cTn id="6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34" grpId="0" animBg="1"/>
      <p:bldP spid="35" grpId="0"/>
      <p:bldP spid="36" grpId="0" animBg="1"/>
      <p:bldP spid="37" grpId="0"/>
      <p:bldP spid="38" grpId="0" animBg="1"/>
      <p:bldP spid="39" grpId="0"/>
      <p:bldP spid="4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圆角矩形 17"/>
          <p:cNvSpPr/>
          <p:nvPr/>
        </p:nvSpPr>
        <p:spPr>
          <a:xfrm>
            <a:off x="723747" y="1774702"/>
            <a:ext cx="2262484" cy="2687782"/>
          </a:xfrm>
          <a:prstGeom prst="roundRect">
            <a:avLst>
              <a:gd name="adj" fmla="val 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3560062" y="1774702"/>
            <a:ext cx="2262484" cy="2687782"/>
          </a:xfrm>
          <a:prstGeom prst="roundRect">
            <a:avLst>
              <a:gd name="adj" fmla="val 749"/>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a:off x="6396378" y="1774702"/>
            <a:ext cx="2262484" cy="2687782"/>
          </a:xfrm>
          <a:prstGeom prst="roundRect">
            <a:avLst>
              <a:gd name="adj" fmla="val 0"/>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圆角矩形 20"/>
          <p:cNvSpPr/>
          <p:nvPr/>
        </p:nvSpPr>
        <p:spPr>
          <a:xfrm>
            <a:off x="9232695" y="1770240"/>
            <a:ext cx="2262484" cy="2687782"/>
          </a:xfrm>
          <a:prstGeom prst="roundRect">
            <a:avLst>
              <a:gd name="adj" fmla="val 749"/>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726842" y="4800591"/>
            <a:ext cx="2435575" cy="1537164"/>
            <a:chOff x="676137" y="4771561"/>
            <a:chExt cx="2435892" cy="1537164"/>
          </a:xfrm>
        </p:grpSpPr>
        <p:sp>
          <p:nvSpPr>
            <p:cNvPr id="23" name="矩形 22"/>
            <p:cNvSpPr/>
            <p:nvPr/>
          </p:nvSpPr>
          <p:spPr>
            <a:xfrm>
              <a:off x="779115" y="5182263"/>
              <a:ext cx="222993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latin typeface="微软雅黑" panose="020B0503020204020204" charset="-122"/>
                  <a:ea typeface="微软雅黑" panose="020B0503020204020204" charset="-122"/>
                </a:rPr>
                <a:t>此处添加详细文本描述，建议与标题相关并符合整体语言风格，语言描述尽量简洁生动</a:t>
              </a:r>
              <a:endParaRPr lang="zh-CN" altLang="en-US" sz="400" dirty="0">
                <a:solidFill>
                  <a:schemeClr val="tx1">
                    <a:lumMod val="50000"/>
                    <a:lumOff val="50000"/>
                  </a:schemeClr>
                </a:solidFill>
                <a:latin typeface="微软雅黑" panose="020B0503020204020204" charset="-122"/>
                <a:ea typeface="微软雅黑" panose="020B0503020204020204" charset="-122"/>
              </a:endParaRPr>
            </a:p>
          </p:txBody>
        </p:sp>
        <p:sp>
          <p:nvSpPr>
            <p:cNvPr id="24" name="等腰三角形 23"/>
            <p:cNvSpPr/>
            <p:nvPr/>
          </p:nvSpPr>
          <p:spPr>
            <a:xfrm rot="5400000">
              <a:off x="659660" y="4876887"/>
              <a:ext cx="238910" cy="205956"/>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25" name="等腰三角形 24"/>
            <p:cNvSpPr/>
            <p:nvPr/>
          </p:nvSpPr>
          <p:spPr>
            <a:xfrm rot="16200000" flipH="1">
              <a:off x="2751422" y="6058760"/>
              <a:ext cx="198058" cy="17073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26" name="矩形 25"/>
            <p:cNvSpPr/>
            <p:nvPr/>
          </p:nvSpPr>
          <p:spPr>
            <a:xfrm>
              <a:off x="882093" y="4771561"/>
              <a:ext cx="2229936" cy="369332"/>
            </a:xfrm>
            <a:prstGeom prst="rect">
              <a:avLst/>
            </a:prstGeom>
          </p:spPr>
          <p:txBody>
            <a:bodyPr wrap="square">
              <a:spAutoFit/>
            </a:bodyPr>
            <a:lstStyle/>
            <a:p>
              <a:r>
                <a:rPr lang="zh-CN" altLang="en-US" dirty="0">
                  <a:solidFill>
                    <a:schemeClr val="tx1">
                      <a:lumMod val="50000"/>
                      <a:lumOff val="50000"/>
                    </a:schemeClr>
                  </a:solidFill>
                  <a:latin typeface="微软雅黑" panose="020B0503020204020204" charset="-122"/>
                  <a:ea typeface="微软雅黑" panose="020B0503020204020204" charset="-122"/>
                  <a:cs typeface="+mj-cs"/>
                </a:rPr>
                <a:t>点击此处添加标题</a:t>
              </a:r>
              <a:endParaRPr lang="en-US" altLang="zh-CN" dirty="0">
                <a:solidFill>
                  <a:schemeClr val="tx1">
                    <a:lumMod val="50000"/>
                    <a:lumOff val="50000"/>
                  </a:schemeClr>
                </a:solidFill>
                <a:latin typeface="微软雅黑" panose="020B0503020204020204" charset="-122"/>
                <a:ea typeface="微软雅黑" panose="020B0503020204020204" charset="-122"/>
                <a:cs typeface="+mj-cs"/>
              </a:endParaRPr>
            </a:p>
          </p:txBody>
        </p:sp>
      </p:grpSp>
      <p:grpSp>
        <p:nvGrpSpPr>
          <p:cNvPr id="27" name="组合 26"/>
          <p:cNvGrpSpPr/>
          <p:nvPr/>
        </p:nvGrpSpPr>
        <p:grpSpPr>
          <a:xfrm>
            <a:off x="3562126" y="4800591"/>
            <a:ext cx="2435575" cy="1537164"/>
            <a:chOff x="676137" y="4771561"/>
            <a:chExt cx="2435892" cy="1537164"/>
          </a:xfrm>
        </p:grpSpPr>
        <p:sp>
          <p:nvSpPr>
            <p:cNvPr id="28" name="矩形 27"/>
            <p:cNvSpPr/>
            <p:nvPr/>
          </p:nvSpPr>
          <p:spPr>
            <a:xfrm>
              <a:off x="779115" y="5182263"/>
              <a:ext cx="222993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latin typeface="微软雅黑" panose="020B0503020204020204" charset="-122"/>
                  <a:ea typeface="微软雅黑" panose="020B0503020204020204" charset="-122"/>
                </a:rPr>
                <a:t>此处添加详细文本描述，建议与标题相关并符合整体语言风格，语言描述尽量简洁生动</a:t>
              </a:r>
              <a:endParaRPr lang="zh-CN" altLang="en-US" sz="400" dirty="0">
                <a:solidFill>
                  <a:schemeClr val="tx1">
                    <a:lumMod val="50000"/>
                    <a:lumOff val="50000"/>
                  </a:schemeClr>
                </a:solidFill>
                <a:latin typeface="微软雅黑" panose="020B0503020204020204" charset="-122"/>
                <a:ea typeface="微软雅黑" panose="020B0503020204020204" charset="-122"/>
              </a:endParaRPr>
            </a:p>
          </p:txBody>
        </p:sp>
        <p:sp>
          <p:nvSpPr>
            <p:cNvPr id="29" name="等腰三角形 28"/>
            <p:cNvSpPr/>
            <p:nvPr/>
          </p:nvSpPr>
          <p:spPr>
            <a:xfrm rot="5400000">
              <a:off x="659660" y="4876887"/>
              <a:ext cx="238910" cy="20595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0" name="等腰三角形 29"/>
            <p:cNvSpPr/>
            <p:nvPr/>
          </p:nvSpPr>
          <p:spPr>
            <a:xfrm rot="16200000" flipH="1">
              <a:off x="2751422" y="6058760"/>
              <a:ext cx="198058" cy="17073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1" name="矩形 30"/>
            <p:cNvSpPr/>
            <p:nvPr/>
          </p:nvSpPr>
          <p:spPr>
            <a:xfrm>
              <a:off x="882093" y="4771561"/>
              <a:ext cx="2229936" cy="369332"/>
            </a:xfrm>
            <a:prstGeom prst="rect">
              <a:avLst/>
            </a:prstGeom>
          </p:spPr>
          <p:txBody>
            <a:bodyPr wrap="square">
              <a:spAutoFit/>
            </a:bodyPr>
            <a:lstStyle/>
            <a:p>
              <a:r>
                <a:rPr lang="zh-CN" altLang="en-US" dirty="0">
                  <a:solidFill>
                    <a:schemeClr val="tx1">
                      <a:lumMod val="50000"/>
                      <a:lumOff val="50000"/>
                    </a:schemeClr>
                  </a:solidFill>
                  <a:latin typeface="微软雅黑" panose="020B0503020204020204" charset="-122"/>
                  <a:ea typeface="微软雅黑" panose="020B0503020204020204" charset="-122"/>
                  <a:cs typeface="+mj-cs"/>
                </a:rPr>
                <a:t>点击此处添加标题</a:t>
              </a:r>
              <a:endParaRPr lang="en-US" altLang="zh-CN" dirty="0">
                <a:solidFill>
                  <a:schemeClr val="tx1">
                    <a:lumMod val="50000"/>
                    <a:lumOff val="50000"/>
                  </a:schemeClr>
                </a:solidFill>
                <a:latin typeface="微软雅黑" panose="020B0503020204020204" charset="-122"/>
                <a:ea typeface="微软雅黑" panose="020B0503020204020204" charset="-122"/>
                <a:cs typeface="+mj-cs"/>
              </a:endParaRPr>
            </a:p>
          </p:txBody>
        </p:sp>
      </p:grpSp>
      <p:grpSp>
        <p:nvGrpSpPr>
          <p:cNvPr id="32" name="组合 31"/>
          <p:cNvGrpSpPr/>
          <p:nvPr/>
        </p:nvGrpSpPr>
        <p:grpSpPr>
          <a:xfrm>
            <a:off x="6397410" y="4800591"/>
            <a:ext cx="2435575" cy="1537164"/>
            <a:chOff x="676137" y="4771561"/>
            <a:chExt cx="2435892" cy="1537164"/>
          </a:xfrm>
        </p:grpSpPr>
        <p:sp>
          <p:nvSpPr>
            <p:cNvPr id="33" name="矩形 32"/>
            <p:cNvSpPr/>
            <p:nvPr/>
          </p:nvSpPr>
          <p:spPr>
            <a:xfrm>
              <a:off x="779115" y="5182263"/>
              <a:ext cx="222993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latin typeface="微软雅黑" panose="020B0503020204020204" charset="-122"/>
                  <a:ea typeface="微软雅黑" panose="020B0503020204020204" charset="-122"/>
                </a:rPr>
                <a:t>此处添加详细文本描述，建议与标题相关并符合整体语言风格，语言描述尽量简洁生动</a:t>
              </a:r>
              <a:endParaRPr lang="zh-CN" altLang="en-US" sz="400" dirty="0">
                <a:solidFill>
                  <a:schemeClr val="tx1">
                    <a:lumMod val="50000"/>
                    <a:lumOff val="50000"/>
                  </a:schemeClr>
                </a:solidFill>
                <a:latin typeface="微软雅黑" panose="020B0503020204020204" charset="-122"/>
                <a:ea typeface="微软雅黑" panose="020B0503020204020204" charset="-122"/>
              </a:endParaRPr>
            </a:p>
          </p:txBody>
        </p:sp>
        <p:sp>
          <p:nvSpPr>
            <p:cNvPr id="34" name="等腰三角形 33"/>
            <p:cNvSpPr/>
            <p:nvPr/>
          </p:nvSpPr>
          <p:spPr>
            <a:xfrm rot="5400000">
              <a:off x="659660" y="4876887"/>
              <a:ext cx="238910" cy="205956"/>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5" name="等腰三角形 34"/>
            <p:cNvSpPr/>
            <p:nvPr/>
          </p:nvSpPr>
          <p:spPr>
            <a:xfrm rot="16200000" flipH="1">
              <a:off x="2751422" y="6058760"/>
              <a:ext cx="198058" cy="17073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36" name="矩形 35"/>
            <p:cNvSpPr/>
            <p:nvPr/>
          </p:nvSpPr>
          <p:spPr>
            <a:xfrm>
              <a:off x="882093" y="4771561"/>
              <a:ext cx="2229936" cy="369332"/>
            </a:xfrm>
            <a:prstGeom prst="rect">
              <a:avLst/>
            </a:prstGeom>
          </p:spPr>
          <p:txBody>
            <a:bodyPr wrap="square">
              <a:spAutoFit/>
            </a:bodyPr>
            <a:lstStyle/>
            <a:p>
              <a:r>
                <a:rPr lang="zh-CN" altLang="en-US" dirty="0">
                  <a:solidFill>
                    <a:schemeClr val="tx1">
                      <a:lumMod val="50000"/>
                      <a:lumOff val="50000"/>
                    </a:schemeClr>
                  </a:solidFill>
                  <a:latin typeface="微软雅黑" panose="020B0503020204020204" charset="-122"/>
                  <a:ea typeface="微软雅黑" panose="020B0503020204020204" charset="-122"/>
                  <a:cs typeface="+mj-cs"/>
                </a:rPr>
                <a:t>点击此处添加标题</a:t>
              </a:r>
              <a:endParaRPr lang="en-US" altLang="zh-CN" dirty="0">
                <a:solidFill>
                  <a:schemeClr val="tx1">
                    <a:lumMod val="50000"/>
                    <a:lumOff val="50000"/>
                  </a:schemeClr>
                </a:solidFill>
                <a:latin typeface="微软雅黑" panose="020B0503020204020204" charset="-122"/>
                <a:ea typeface="微软雅黑" panose="020B0503020204020204" charset="-122"/>
                <a:cs typeface="+mj-cs"/>
              </a:endParaRPr>
            </a:p>
          </p:txBody>
        </p:sp>
      </p:grpSp>
      <p:grpSp>
        <p:nvGrpSpPr>
          <p:cNvPr id="37" name="组合 36"/>
          <p:cNvGrpSpPr/>
          <p:nvPr/>
        </p:nvGrpSpPr>
        <p:grpSpPr>
          <a:xfrm>
            <a:off x="9232694" y="4800591"/>
            <a:ext cx="2435575" cy="1537164"/>
            <a:chOff x="676137" y="4771561"/>
            <a:chExt cx="2435892" cy="1537164"/>
          </a:xfrm>
        </p:grpSpPr>
        <p:sp>
          <p:nvSpPr>
            <p:cNvPr id="38" name="矩形 37"/>
            <p:cNvSpPr/>
            <p:nvPr/>
          </p:nvSpPr>
          <p:spPr>
            <a:xfrm>
              <a:off x="779115" y="5182263"/>
              <a:ext cx="222993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latin typeface="微软雅黑" panose="020B0503020204020204" charset="-122"/>
                  <a:ea typeface="微软雅黑" panose="020B0503020204020204" charset="-122"/>
                </a:rPr>
                <a:t>此处添加详细文本描述，建议与标题相关并符合整体语言风格，语言描述尽量简洁生动</a:t>
              </a:r>
              <a:endParaRPr lang="zh-CN" altLang="en-US" sz="400" dirty="0">
                <a:solidFill>
                  <a:schemeClr val="tx1">
                    <a:lumMod val="50000"/>
                    <a:lumOff val="50000"/>
                  </a:schemeClr>
                </a:solidFill>
                <a:latin typeface="微软雅黑" panose="020B0503020204020204" charset="-122"/>
                <a:ea typeface="微软雅黑" panose="020B0503020204020204" charset="-122"/>
              </a:endParaRPr>
            </a:p>
          </p:txBody>
        </p:sp>
        <p:sp>
          <p:nvSpPr>
            <p:cNvPr id="39" name="等腰三角形 38"/>
            <p:cNvSpPr/>
            <p:nvPr/>
          </p:nvSpPr>
          <p:spPr>
            <a:xfrm rot="5400000">
              <a:off x="659660" y="4876887"/>
              <a:ext cx="238910" cy="205956"/>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40" name="等腰三角形 39"/>
            <p:cNvSpPr/>
            <p:nvPr/>
          </p:nvSpPr>
          <p:spPr>
            <a:xfrm rot="16200000" flipH="1">
              <a:off x="2751422" y="6058760"/>
              <a:ext cx="198058" cy="17073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41" name="矩形 40"/>
            <p:cNvSpPr/>
            <p:nvPr/>
          </p:nvSpPr>
          <p:spPr>
            <a:xfrm>
              <a:off x="882093" y="4771561"/>
              <a:ext cx="2229936" cy="369332"/>
            </a:xfrm>
            <a:prstGeom prst="rect">
              <a:avLst/>
            </a:prstGeom>
          </p:spPr>
          <p:txBody>
            <a:bodyPr wrap="square">
              <a:spAutoFit/>
            </a:bodyPr>
            <a:lstStyle/>
            <a:p>
              <a:r>
                <a:rPr lang="zh-CN" altLang="en-US" dirty="0">
                  <a:solidFill>
                    <a:schemeClr val="tx1">
                      <a:lumMod val="50000"/>
                      <a:lumOff val="50000"/>
                    </a:schemeClr>
                  </a:solidFill>
                  <a:latin typeface="微软雅黑" panose="020B0503020204020204" charset="-122"/>
                  <a:ea typeface="微软雅黑" panose="020B0503020204020204" charset="-122"/>
                  <a:cs typeface="+mj-cs"/>
                </a:rPr>
                <a:t>点击此处添加标题</a:t>
              </a:r>
              <a:endParaRPr lang="en-US" altLang="zh-CN" dirty="0">
                <a:solidFill>
                  <a:schemeClr val="tx1">
                    <a:lumMod val="50000"/>
                    <a:lumOff val="50000"/>
                  </a:schemeClr>
                </a:solidFill>
                <a:latin typeface="微软雅黑" panose="020B0503020204020204" charset="-122"/>
                <a:ea typeface="微软雅黑" panose="020B0503020204020204" charset="-122"/>
                <a:cs typeface="+mj-cs"/>
              </a:endParaRPr>
            </a:p>
          </p:txBody>
        </p:sp>
      </p:grpSp>
      <p:sp>
        <p:nvSpPr>
          <p:cNvPr id="42" name="Freeform 264"/>
          <p:cNvSpPr>
            <a:spLocks noEditPoints="1"/>
          </p:cNvSpPr>
          <p:nvPr/>
        </p:nvSpPr>
        <p:spPr bwMode="auto">
          <a:xfrm>
            <a:off x="1386922" y="2721203"/>
            <a:ext cx="936134" cy="936252"/>
          </a:xfrm>
          <a:custGeom>
            <a:avLst/>
            <a:gdLst>
              <a:gd name="T0" fmla="*/ 250 w 250"/>
              <a:gd name="T1" fmla="*/ 125 h 250"/>
              <a:gd name="T2" fmla="*/ 125 w 250"/>
              <a:gd name="T3" fmla="*/ 20 h 250"/>
              <a:gd name="T4" fmla="*/ 156 w 250"/>
              <a:gd name="T5" fmla="*/ 120 h 250"/>
              <a:gd name="T6" fmla="*/ 144 w 250"/>
              <a:gd name="T7" fmla="*/ 102 h 250"/>
              <a:gd name="T8" fmla="*/ 130 w 250"/>
              <a:gd name="T9" fmla="*/ 52 h 250"/>
              <a:gd name="T10" fmla="*/ 132 w 250"/>
              <a:gd name="T11" fmla="*/ 28 h 250"/>
              <a:gd name="T12" fmla="*/ 126 w 250"/>
              <a:gd name="T13" fmla="*/ 27 h 250"/>
              <a:gd name="T14" fmla="*/ 127 w 250"/>
              <a:gd name="T15" fmla="*/ 30 h 250"/>
              <a:gd name="T16" fmla="*/ 124 w 250"/>
              <a:gd name="T17" fmla="*/ 33 h 250"/>
              <a:gd name="T18" fmla="*/ 115 w 250"/>
              <a:gd name="T19" fmla="*/ 29 h 250"/>
              <a:gd name="T20" fmla="*/ 117 w 250"/>
              <a:gd name="T21" fmla="*/ 49 h 250"/>
              <a:gd name="T22" fmla="*/ 116 w 250"/>
              <a:gd name="T23" fmla="*/ 52 h 250"/>
              <a:gd name="T24" fmla="*/ 121 w 250"/>
              <a:gd name="T25" fmla="*/ 50 h 250"/>
              <a:gd name="T26" fmla="*/ 118 w 250"/>
              <a:gd name="T27" fmla="*/ 97 h 250"/>
              <a:gd name="T28" fmla="*/ 95 w 250"/>
              <a:gd name="T29" fmla="*/ 123 h 250"/>
              <a:gd name="T30" fmla="*/ 83 w 250"/>
              <a:gd name="T31" fmla="*/ 166 h 250"/>
              <a:gd name="T32" fmla="*/ 120 w 250"/>
              <a:gd name="T33" fmla="*/ 200 h 250"/>
              <a:gd name="T34" fmla="*/ 125 w 250"/>
              <a:gd name="T35" fmla="*/ 218 h 250"/>
              <a:gd name="T36" fmla="*/ 127 w 250"/>
              <a:gd name="T37" fmla="*/ 222 h 250"/>
              <a:gd name="T38" fmla="*/ 121 w 250"/>
              <a:gd name="T39" fmla="*/ 218 h 250"/>
              <a:gd name="T40" fmla="*/ 120 w 250"/>
              <a:gd name="T41" fmla="*/ 224 h 250"/>
              <a:gd name="T42" fmla="*/ 122 w 250"/>
              <a:gd name="T43" fmla="*/ 224 h 250"/>
              <a:gd name="T44" fmla="*/ 131 w 250"/>
              <a:gd name="T45" fmla="*/ 219 h 250"/>
              <a:gd name="T46" fmla="*/ 128 w 250"/>
              <a:gd name="T47" fmla="*/ 205 h 250"/>
              <a:gd name="T48" fmla="*/ 131 w 250"/>
              <a:gd name="T49" fmla="*/ 205 h 250"/>
              <a:gd name="T50" fmla="*/ 128 w 250"/>
              <a:gd name="T51" fmla="*/ 199 h 250"/>
              <a:gd name="T52" fmla="*/ 152 w 250"/>
              <a:gd name="T53" fmla="*/ 142 h 250"/>
              <a:gd name="T54" fmla="*/ 117 w 250"/>
              <a:gd name="T55" fmla="*/ 102 h 250"/>
              <a:gd name="T56" fmla="*/ 118 w 250"/>
              <a:gd name="T57" fmla="*/ 150 h 250"/>
              <a:gd name="T58" fmla="*/ 123 w 250"/>
              <a:gd name="T59" fmla="*/ 202 h 250"/>
              <a:gd name="T60" fmla="*/ 140 w 250"/>
              <a:gd name="T61" fmla="*/ 125 h 250"/>
              <a:gd name="T62" fmla="*/ 133 w 250"/>
              <a:gd name="T63" fmla="*/ 150 h 250"/>
              <a:gd name="T64" fmla="*/ 222 w 250"/>
              <a:gd name="T65" fmla="*/ 121 h 250"/>
              <a:gd name="T66" fmla="*/ 200 w 250"/>
              <a:gd name="T67" fmla="*/ 120 h 250"/>
              <a:gd name="T68" fmla="*/ 199 w 250"/>
              <a:gd name="T69" fmla="*/ 134 h 250"/>
              <a:gd name="T70" fmla="*/ 205 w 250"/>
              <a:gd name="T71" fmla="*/ 134 h 250"/>
              <a:gd name="T72" fmla="*/ 201 w 250"/>
              <a:gd name="T73" fmla="*/ 130 h 250"/>
              <a:gd name="T74" fmla="*/ 212 w 250"/>
              <a:gd name="T75" fmla="*/ 131 h 250"/>
              <a:gd name="T76" fmla="*/ 209 w 250"/>
              <a:gd name="T77" fmla="*/ 134 h 250"/>
              <a:gd name="T78" fmla="*/ 216 w 250"/>
              <a:gd name="T79" fmla="*/ 132 h 250"/>
              <a:gd name="T80" fmla="*/ 214 w 250"/>
              <a:gd name="T81" fmla="*/ 130 h 250"/>
              <a:gd name="T82" fmla="*/ 222 w 250"/>
              <a:gd name="T83" fmla="*/ 131 h 250"/>
              <a:gd name="T84" fmla="*/ 219 w 250"/>
              <a:gd name="T85" fmla="*/ 135 h 250"/>
              <a:gd name="T86" fmla="*/ 225 w 250"/>
              <a:gd name="T87" fmla="*/ 133 h 250"/>
              <a:gd name="T88" fmla="*/ 28 w 250"/>
              <a:gd name="T89" fmla="*/ 114 h 250"/>
              <a:gd name="T90" fmla="*/ 25 w 250"/>
              <a:gd name="T91" fmla="*/ 113 h 250"/>
              <a:gd name="T92" fmla="*/ 25 w 250"/>
              <a:gd name="T93" fmla="*/ 119 h 250"/>
              <a:gd name="T94" fmla="*/ 28 w 250"/>
              <a:gd name="T95" fmla="*/ 117 h 250"/>
              <a:gd name="T96" fmla="*/ 27 w 250"/>
              <a:gd name="T97" fmla="*/ 122 h 250"/>
              <a:gd name="T98" fmla="*/ 25 w 250"/>
              <a:gd name="T99" fmla="*/ 121 h 250"/>
              <a:gd name="T100" fmla="*/ 26 w 250"/>
              <a:gd name="T101" fmla="*/ 129 h 250"/>
              <a:gd name="T102" fmla="*/ 39 w 250"/>
              <a:gd name="T103" fmla="*/ 129 h 250"/>
              <a:gd name="T104" fmla="*/ 26 w 250"/>
              <a:gd name="T105" fmla="*/ 131 h 250"/>
              <a:gd name="T106" fmla="*/ 25 w 250"/>
              <a:gd name="T107" fmla="*/ 139 h 250"/>
              <a:gd name="T108" fmla="*/ 28 w 250"/>
              <a:gd name="T109" fmla="*/ 138 h 250"/>
              <a:gd name="T110" fmla="*/ 51 w 250"/>
              <a:gd name="T111" fmla="*/ 129 h 250"/>
              <a:gd name="T112" fmla="*/ 50 w 250"/>
              <a:gd name="T113" fmla="*/ 124 h 250"/>
              <a:gd name="T114" fmla="*/ 51 w 250"/>
              <a:gd name="T115" fmla="*/ 119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0" h="250">
                <a:moveTo>
                  <a:pt x="125" y="0"/>
                </a:moveTo>
                <a:cubicBezTo>
                  <a:pt x="56" y="0"/>
                  <a:pt x="0" y="56"/>
                  <a:pt x="0" y="125"/>
                </a:cubicBezTo>
                <a:cubicBezTo>
                  <a:pt x="0" y="194"/>
                  <a:pt x="56" y="250"/>
                  <a:pt x="125" y="250"/>
                </a:cubicBezTo>
                <a:cubicBezTo>
                  <a:pt x="194" y="250"/>
                  <a:pt x="250" y="194"/>
                  <a:pt x="250" y="125"/>
                </a:cubicBezTo>
                <a:cubicBezTo>
                  <a:pt x="250" y="56"/>
                  <a:pt x="194" y="0"/>
                  <a:pt x="125" y="0"/>
                </a:cubicBezTo>
                <a:close/>
                <a:moveTo>
                  <a:pt x="125" y="230"/>
                </a:moveTo>
                <a:cubicBezTo>
                  <a:pt x="67" y="230"/>
                  <a:pt x="20" y="183"/>
                  <a:pt x="20" y="125"/>
                </a:cubicBezTo>
                <a:cubicBezTo>
                  <a:pt x="20" y="67"/>
                  <a:pt x="67" y="20"/>
                  <a:pt x="125" y="20"/>
                </a:cubicBezTo>
                <a:cubicBezTo>
                  <a:pt x="183" y="20"/>
                  <a:pt x="230" y="67"/>
                  <a:pt x="230" y="125"/>
                </a:cubicBezTo>
                <a:cubicBezTo>
                  <a:pt x="230" y="183"/>
                  <a:pt x="183" y="230"/>
                  <a:pt x="125" y="230"/>
                </a:cubicBezTo>
                <a:close/>
                <a:moveTo>
                  <a:pt x="199" y="125"/>
                </a:moveTo>
                <a:cubicBezTo>
                  <a:pt x="156" y="120"/>
                  <a:pt x="156" y="120"/>
                  <a:pt x="156" y="120"/>
                </a:cubicBezTo>
                <a:cubicBezTo>
                  <a:pt x="155" y="116"/>
                  <a:pt x="154" y="112"/>
                  <a:pt x="151" y="109"/>
                </a:cubicBezTo>
                <a:cubicBezTo>
                  <a:pt x="151" y="109"/>
                  <a:pt x="151" y="109"/>
                  <a:pt x="151" y="109"/>
                </a:cubicBezTo>
                <a:cubicBezTo>
                  <a:pt x="168" y="85"/>
                  <a:pt x="168" y="85"/>
                  <a:pt x="168" y="85"/>
                </a:cubicBezTo>
                <a:cubicBezTo>
                  <a:pt x="144" y="102"/>
                  <a:pt x="144" y="102"/>
                  <a:pt x="144" y="102"/>
                </a:cubicBezTo>
                <a:cubicBezTo>
                  <a:pt x="140" y="99"/>
                  <a:pt x="136" y="97"/>
                  <a:pt x="132" y="96"/>
                </a:cubicBezTo>
                <a:cubicBezTo>
                  <a:pt x="127" y="52"/>
                  <a:pt x="127" y="52"/>
                  <a:pt x="127" y="52"/>
                </a:cubicBezTo>
                <a:cubicBezTo>
                  <a:pt x="127" y="52"/>
                  <a:pt x="127" y="52"/>
                  <a:pt x="127" y="52"/>
                </a:cubicBezTo>
                <a:cubicBezTo>
                  <a:pt x="130" y="52"/>
                  <a:pt x="130" y="52"/>
                  <a:pt x="130" y="52"/>
                </a:cubicBezTo>
                <a:cubicBezTo>
                  <a:pt x="130" y="30"/>
                  <a:pt x="130" y="30"/>
                  <a:pt x="130" y="30"/>
                </a:cubicBezTo>
                <a:cubicBezTo>
                  <a:pt x="130" y="29"/>
                  <a:pt x="130" y="29"/>
                  <a:pt x="130" y="29"/>
                </a:cubicBezTo>
                <a:cubicBezTo>
                  <a:pt x="131" y="29"/>
                  <a:pt x="131" y="29"/>
                  <a:pt x="131" y="29"/>
                </a:cubicBezTo>
                <a:cubicBezTo>
                  <a:pt x="131" y="29"/>
                  <a:pt x="132" y="29"/>
                  <a:pt x="132" y="28"/>
                </a:cubicBezTo>
                <a:cubicBezTo>
                  <a:pt x="132" y="28"/>
                  <a:pt x="132" y="28"/>
                  <a:pt x="132" y="28"/>
                </a:cubicBezTo>
                <a:cubicBezTo>
                  <a:pt x="132" y="27"/>
                  <a:pt x="132" y="27"/>
                  <a:pt x="131" y="27"/>
                </a:cubicBezTo>
                <a:cubicBezTo>
                  <a:pt x="126" y="27"/>
                  <a:pt x="126" y="27"/>
                  <a:pt x="126" y="27"/>
                </a:cubicBezTo>
                <a:cubicBezTo>
                  <a:pt x="126" y="27"/>
                  <a:pt x="126" y="27"/>
                  <a:pt x="126" y="27"/>
                </a:cubicBezTo>
                <a:cubicBezTo>
                  <a:pt x="126" y="27"/>
                  <a:pt x="126" y="27"/>
                  <a:pt x="126" y="27"/>
                </a:cubicBezTo>
                <a:cubicBezTo>
                  <a:pt x="126" y="28"/>
                  <a:pt x="126" y="28"/>
                  <a:pt x="126" y="28"/>
                </a:cubicBezTo>
                <a:cubicBezTo>
                  <a:pt x="126" y="28"/>
                  <a:pt x="126" y="29"/>
                  <a:pt x="126" y="29"/>
                </a:cubicBezTo>
                <a:cubicBezTo>
                  <a:pt x="127" y="29"/>
                  <a:pt x="127" y="29"/>
                  <a:pt x="127" y="30"/>
                </a:cubicBezTo>
                <a:cubicBezTo>
                  <a:pt x="127" y="39"/>
                  <a:pt x="127" y="39"/>
                  <a:pt x="127" y="39"/>
                </a:cubicBezTo>
                <a:cubicBezTo>
                  <a:pt x="125" y="34"/>
                  <a:pt x="125" y="34"/>
                  <a:pt x="125" y="34"/>
                </a:cubicBezTo>
                <a:cubicBezTo>
                  <a:pt x="124" y="29"/>
                  <a:pt x="124" y="29"/>
                  <a:pt x="124" y="29"/>
                </a:cubicBezTo>
                <a:cubicBezTo>
                  <a:pt x="124" y="33"/>
                  <a:pt x="124" y="33"/>
                  <a:pt x="124" y="33"/>
                </a:cubicBezTo>
                <a:cubicBezTo>
                  <a:pt x="121" y="27"/>
                  <a:pt x="121" y="27"/>
                  <a:pt x="121" y="27"/>
                </a:cubicBezTo>
                <a:cubicBezTo>
                  <a:pt x="116" y="27"/>
                  <a:pt x="116" y="27"/>
                  <a:pt x="116" y="27"/>
                </a:cubicBezTo>
                <a:cubicBezTo>
                  <a:pt x="115" y="27"/>
                  <a:pt x="115" y="27"/>
                  <a:pt x="115" y="28"/>
                </a:cubicBezTo>
                <a:cubicBezTo>
                  <a:pt x="115" y="28"/>
                  <a:pt x="115" y="28"/>
                  <a:pt x="115" y="29"/>
                </a:cubicBezTo>
                <a:cubicBezTo>
                  <a:pt x="115" y="29"/>
                  <a:pt x="116" y="29"/>
                  <a:pt x="116" y="29"/>
                </a:cubicBezTo>
                <a:cubicBezTo>
                  <a:pt x="116" y="29"/>
                  <a:pt x="116" y="29"/>
                  <a:pt x="117" y="30"/>
                </a:cubicBezTo>
                <a:cubicBezTo>
                  <a:pt x="117" y="30"/>
                  <a:pt x="117" y="30"/>
                  <a:pt x="117" y="31"/>
                </a:cubicBezTo>
                <a:cubicBezTo>
                  <a:pt x="117" y="49"/>
                  <a:pt x="117" y="49"/>
                  <a:pt x="117" y="49"/>
                </a:cubicBezTo>
                <a:cubicBezTo>
                  <a:pt x="117" y="50"/>
                  <a:pt x="116" y="50"/>
                  <a:pt x="116" y="50"/>
                </a:cubicBezTo>
                <a:cubicBezTo>
                  <a:pt x="115" y="50"/>
                  <a:pt x="115" y="51"/>
                  <a:pt x="115" y="51"/>
                </a:cubicBezTo>
                <a:cubicBezTo>
                  <a:pt x="115" y="52"/>
                  <a:pt x="115" y="52"/>
                  <a:pt x="115" y="52"/>
                </a:cubicBezTo>
                <a:cubicBezTo>
                  <a:pt x="115" y="52"/>
                  <a:pt x="116" y="52"/>
                  <a:pt x="116" y="52"/>
                </a:cubicBezTo>
                <a:cubicBezTo>
                  <a:pt x="121" y="52"/>
                  <a:pt x="121" y="52"/>
                  <a:pt x="121" y="52"/>
                </a:cubicBezTo>
                <a:cubicBezTo>
                  <a:pt x="121" y="52"/>
                  <a:pt x="121" y="52"/>
                  <a:pt x="121" y="52"/>
                </a:cubicBezTo>
                <a:cubicBezTo>
                  <a:pt x="121" y="52"/>
                  <a:pt x="121" y="52"/>
                  <a:pt x="121" y="51"/>
                </a:cubicBezTo>
                <a:cubicBezTo>
                  <a:pt x="121" y="51"/>
                  <a:pt x="121" y="50"/>
                  <a:pt x="121" y="50"/>
                </a:cubicBezTo>
                <a:cubicBezTo>
                  <a:pt x="120" y="50"/>
                  <a:pt x="120" y="50"/>
                  <a:pt x="120" y="49"/>
                </a:cubicBezTo>
                <a:cubicBezTo>
                  <a:pt x="120" y="38"/>
                  <a:pt x="120" y="38"/>
                  <a:pt x="120" y="38"/>
                </a:cubicBezTo>
                <a:cubicBezTo>
                  <a:pt x="123" y="44"/>
                  <a:pt x="123" y="44"/>
                  <a:pt x="123" y="44"/>
                </a:cubicBezTo>
                <a:cubicBezTo>
                  <a:pt x="118" y="97"/>
                  <a:pt x="118" y="97"/>
                  <a:pt x="118" y="97"/>
                </a:cubicBezTo>
                <a:cubicBezTo>
                  <a:pt x="114" y="98"/>
                  <a:pt x="111" y="99"/>
                  <a:pt x="108" y="101"/>
                </a:cubicBezTo>
                <a:cubicBezTo>
                  <a:pt x="85" y="85"/>
                  <a:pt x="85" y="85"/>
                  <a:pt x="85" y="85"/>
                </a:cubicBezTo>
                <a:cubicBezTo>
                  <a:pt x="101" y="108"/>
                  <a:pt x="101" y="108"/>
                  <a:pt x="101" y="108"/>
                </a:cubicBezTo>
                <a:cubicBezTo>
                  <a:pt x="98" y="112"/>
                  <a:pt x="96" y="117"/>
                  <a:pt x="95" y="123"/>
                </a:cubicBezTo>
                <a:cubicBezTo>
                  <a:pt x="53" y="128"/>
                  <a:pt x="53" y="128"/>
                  <a:pt x="53" y="128"/>
                </a:cubicBezTo>
                <a:cubicBezTo>
                  <a:pt x="96" y="133"/>
                  <a:pt x="96" y="133"/>
                  <a:pt x="96" y="133"/>
                </a:cubicBezTo>
                <a:cubicBezTo>
                  <a:pt x="96" y="136"/>
                  <a:pt x="98" y="140"/>
                  <a:pt x="100" y="142"/>
                </a:cubicBezTo>
                <a:cubicBezTo>
                  <a:pt x="83" y="166"/>
                  <a:pt x="83" y="166"/>
                  <a:pt x="83" y="166"/>
                </a:cubicBezTo>
                <a:cubicBezTo>
                  <a:pt x="106" y="150"/>
                  <a:pt x="106" y="150"/>
                  <a:pt x="106" y="150"/>
                </a:cubicBezTo>
                <a:cubicBezTo>
                  <a:pt x="110" y="153"/>
                  <a:pt x="114" y="155"/>
                  <a:pt x="119" y="156"/>
                </a:cubicBezTo>
                <a:cubicBezTo>
                  <a:pt x="123" y="198"/>
                  <a:pt x="123" y="198"/>
                  <a:pt x="123" y="198"/>
                </a:cubicBezTo>
                <a:cubicBezTo>
                  <a:pt x="122" y="199"/>
                  <a:pt x="120" y="199"/>
                  <a:pt x="120" y="200"/>
                </a:cubicBezTo>
                <a:cubicBezTo>
                  <a:pt x="119" y="201"/>
                  <a:pt x="118" y="203"/>
                  <a:pt x="118" y="205"/>
                </a:cubicBezTo>
                <a:cubicBezTo>
                  <a:pt x="118" y="206"/>
                  <a:pt x="119" y="208"/>
                  <a:pt x="119" y="210"/>
                </a:cubicBezTo>
                <a:cubicBezTo>
                  <a:pt x="120" y="211"/>
                  <a:pt x="122" y="213"/>
                  <a:pt x="124" y="216"/>
                </a:cubicBezTo>
                <a:cubicBezTo>
                  <a:pt x="124" y="217"/>
                  <a:pt x="125" y="217"/>
                  <a:pt x="125" y="218"/>
                </a:cubicBezTo>
                <a:cubicBezTo>
                  <a:pt x="125" y="222"/>
                  <a:pt x="125" y="222"/>
                  <a:pt x="125" y="222"/>
                </a:cubicBezTo>
                <a:cubicBezTo>
                  <a:pt x="126" y="219"/>
                  <a:pt x="126" y="219"/>
                  <a:pt x="126" y="219"/>
                </a:cubicBezTo>
                <a:cubicBezTo>
                  <a:pt x="126" y="219"/>
                  <a:pt x="126" y="219"/>
                  <a:pt x="126" y="219"/>
                </a:cubicBezTo>
                <a:cubicBezTo>
                  <a:pt x="126" y="220"/>
                  <a:pt x="127" y="221"/>
                  <a:pt x="127" y="222"/>
                </a:cubicBezTo>
                <a:cubicBezTo>
                  <a:pt x="127" y="222"/>
                  <a:pt x="126" y="222"/>
                  <a:pt x="126" y="223"/>
                </a:cubicBezTo>
                <a:cubicBezTo>
                  <a:pt x="126" y="223"/>
                  <a:pt x="126" y="223"/>
                  <a:pt x="125" y="223"/>
                </a:cubicBezTo>
                <a:cubicBezTo>
                  <a:pt x="124" y="223"/>
                  <a:pt x="123" y="222"/>
                  <a:pt x="122" y="219"/>
                </a:cubicBezTo>
                <a:cubicBezTo>
                  <a:pt x="121" y="218"/>
                  <a:pt x="121" y="218"/>
                  <a:pt x="121" y="218"/>
                </a:cubicBezTo>
                <a:cubicBezTo>
                  <a:pt x="121" y="217"/>
                  <a:pt x="120" y="217"/>
                  <a:pt x="119" y="217"/>
                </a:cubicBezTo>
                <a:cubicBezTo>
                  <a:pt x="119" y="217"/>
                  <a:pt x="118" y="218"/>
                  <a:pt x="118" y="218"/>
                </a:cubicBezTo>
                <a:cubicBezTo>
                  <a:pt x="118" y="218"/>
                  <a:pt x="119" y="218"/>
                  <a:pt x="119" y="219"/>
                </a:cubicBezTo>
                <a:cubicBezTo>
                  <a:pt x="120" y="224"/>
                  <a:pt x="120" y="224"/>
                  <a:pt x="120" y="224"/>
                </a:cubicBezTo>
                <a:cubicBezTo>
                  <a:pt x="120" y="225"/>
                  <a:pt x="120" y="225"/>
                  <a:pt x="120" y="225"/>
                </a:cubicBezTo>
                <a:cubicBezTo>
                  <a:pt x="120" y="225"/>
                  <a:pt x="120" y="225"/>
                  <a:pt x="120" y="225"/>
                </a:cubicBezTo>
                <a:cubicBezTo>
                  <a:pt x="121" y="225"/>
                  <a:pt x="122" y="225"/>
                  <a:pt x="122" y="224"/>
                </a:cubicBezTo>
                <a:cubicBezTo>
                  <a:pt x="122" y="224"/>
                  <a:pt x="122" y="224"/>
                  <a:pt x="122" y="224"/>
                </a:cubicBezTo>
                <a:cubicBezTo>
                  <a:pt x="123" y="224"/>
                  <a:pt x="123" y="224"/>
                  <a:pt x="123" y="224"/>
                </a:cubicBezTo>
                <a:cubicBezTo>
                  <a:pt x="124" y="225"/>
                  <a:pt x="125" y="225"/>
                  <a:pt x="126" y="225"/>
                </a:cubicBezTo>
                <a:cubicBezTo>
                  <a:pt x="127" y="225"/>
                  <a:pt x="128" y="224"/>
                  <a:pt x="130" y="223"/>
                </a:cubicBezTo>
                <a:cubicBezTo>
                  <a:pt x="131" y="222"/>
                  <a:pt x="131" y="221"/>
                  <a:pt x="131" y="219"/>
                </a:cubicBezTo>
                <a:cubicBezTo>
                  <a:pt x="131" y="217"/>
                  <a:pt x="131" y="215"/>
                  <a:pt x="130" y="214"/>
                </a:cubicBezTo>
                <a:cubicBezTo>
                  <a:pt x="130" y="213"/>
                  <a:pt x="129" y="211"/>
                  <a:pt x="127" y="208"/>
                </a:cubicBezTo>
                <a:cubicBezTo>
                  <a:pt x="127" y="204"/>
                  <a:pt x="127" y="204"/>
                  <a:pt x="127" y="204"/>
                </a:cubicBezTo>
                <a:cubicBezTo>
                  <a:pt x="128" y="205"/>
                  <a:pt x="128" y="205"/>
                  <a:pt x="128" y="205"/>
                </a:cubicBezTo>
                <a:cubicBezTo>
                  <a:pt x="128" y="206"/>
                  <a:pt x="129" y="206"/>
                  <a:pt x="129" y="206"/>
                </a:cubicBezTo>
                <a:cubicBezTo>
                  <a:pt x="130" y="206"/>
                  <a:pt x="130" y="206"/>
                  <a:pt x="131" y="206"/>
                </a:cubicBezTo>
                <a:cubicBezTo>
                  <a:pt x="131" y="206"/>
                  <a:pt x="131" y="205"/>
                  <a:pt x="131" y="205"/>
                </a:cubicBezTo>
                <a:cubicBezTo>
                  <a:pt x="131" y="205"/>
                  <a:pt x="131" y="205"/>
                  <a:pt x="131" y="205"/>
                </a:cubicBezTo>
                <a:cubicBezTo>
                  <a:pt x="130" y="199"/>
                  <a:pt x="130" y="199"/>
                  <a:pt x="130" y="199"/>
                </a:cubicBezTo>
                <a:cubicBezTo>
                  <a:pt x="130" y="199"/>
                  <a:pt x="129" y="199"/>
                  <a:pt x="129" y="199"/>
                </a:cubicBezTo>
                <a:cubicBezTo>
                  <a:pt x="129" y="198"/>
                  <a:pt x="128" y="198"/>
                  <a:pt x="128" y="198"/>
                </a:cubicBezTo>
                <a:cubicBezTo>
                  <a:pt x="128" y="198"/>
                  <a:pt x="128" y="198"/>
                  <a:pt x="128" y="199"/>
                </a:cubicBezTo>
                <a:cubicBezTo>
                  <a:pt x="133" y="156"/>
                  <a:pt x="133" y="156"/>
                  <a:pt x="133" y="156"/>
                </a:cubicBezTo>
                <a:cubicBezTo>
                  <a:pt x="137" y="155"/>
                  <a:pt x="142" y="153"/>
                  <a:pt x="145" y="150"/>
                </a:cubicBezTo>
                <a:cubicBezTo>
                  <a:pt x="169" y="166"/>
                  <a:pt x="169" y="166"/>
                  <a:pt x="169" y="166"/>
                </a:cubicBezTo>
                <a:cubicBezTo>
                  <a:pt x="152" y="142"/>
                  <a:pt x="152" y="142"/>
                  <a:pt x="152" y="142"/>
                </a:cubicBezTo>
                <a:cubicBezTo>
                  <a:pt x="154" y="139"/>
                  <a:pt x="156" y="135"/>
                  <a:pt x="156" y="131"/>
                </a:cubicBezTo>
                <a:lnTo>
                  <a:pt x="199" y="125"/>
                </a:lnTo>
                <a:close/>
                <a:moveTo>
                  <a:pt x="100" y="126"/>
                </a:moveTo>
                <a:cubicBezTo>
                  <a:pt x="100" y="115"/>
                  <a:pt x="107" y="106"/>
                  <a:pt x="117" y="102"/>
                </a:cubicBezTo>
                <a:cubicBezTo>
                  <a:pt x="116" y="114"/>
                  <a:pt x="116" y="114"/>
                  <a:pt x="116" y="114"/>
                </a:cubicBezTo>
                <a:cubicBezTo>
                  <a:pt x="113" y="116"/>
                  <a:pt x="111" y="120"/>
                  <a:pt x="111" y="125"/>
                </a:cubicBezTo>
                <a:cubicBezTo>
                  <a:pt x="111" y="130"/>
                  <a:pt x="113" y="134"/>
                  <a:pt x="117" y="136"/>
                </a:cubicBezTo>
                <a:cubicBezTo>
                  <a:pt x="118" y="150"/>
                  <a:pt x="118" y="150"/>
                  <a:pt x="118" y="150"/>
                </a:cubicBezTo>
                <a:cubicBezTo>
                  <a:pt x="108" y="147"/>
                  <a:pt x="100" y="138"/>
                  <a:pt x="100" y="126"/>
                </a:cubicBezTo>
                <a:close/>
                <a:moveTo>
                  <a:pt x="123" y="202"/>
                </a:moveTo>
                <a:cubicBezTo>
                  <a:pt x="123" y="202"/>
                  <a:pt x="123" y="202"/>
                  <a:pt x="123" y="202"/>
                </a:cubicBezTo>
                <a:cubicBezTo>
                  <a:pt x="123" y="202"/>
                  <a:pt x="123" y="202"/>
                  <a:pt x="123" y="202"/>
                </a:cubicBezTo>
                <a:cubicBezTo>
                  <a:pt x="123" y="202"/>
                  <a:pt x="123" y="202"/>
                  <a:pt x="123" y="202"/>
                </a:cubicBezTo>
                <a:close/>
                <a:moveTo>
                  <a:pt x="133" y="150"/>
                </a:moveTo>
                <a:cubicBezTo>
                  <a:pt x="135" y="135"/>
                  <a:pt x="135" y="135"/>
                  <a:pt x="135" y="135"/>
                </a:cubicBezTo>
                <a:cubicBezTo>
                  <a:pt x="138" y="133"/>
                  <a:pt x="140" y="129"/>
                  <a:pt x="140" y="125"/>
                </a:cubicBezTo>
                <a:cubicBezTo>
                  <a:pt x="140" y="120"/>
                  <a:pt x="137" y="116"/>
                  <a:pt x="134" y="113"/>
                </a:cubicBezTo>
                <a:cubicBezTo>
                  <a:pt x="133" y="102"/>
                  <a:pt x="133" y="102"/>
                  <a:pt x="133" y="102"/>
                </a:cubicBezTo>
                <a:cubicBezTo>
                  <a:pt x="144" y="105"/>
                  <a:pt x="152" y="114"/>
                  <a:pt x="152" y="126"/>
                </a:cubicBezTo>
                <a:cubicBezTo>
                  <a:pt x="152" y="137"/>
                  <a:pt x="144" y="147"/>
                  <a:pt x="133" y="150"/>
                </a:cubicBezTo>
                <a:close/>
                <a:moveTo>
                  <a:pt x="225" y="121"/>
                </a:moveTo>
                <a:cubicBezTo>
                  <a:pt x="224" y="120"/>
                  <a:pt x="224" y="120"/>
                  <a:pt x="224" y="120"/>
                </a:cubicBezTo>
                <a:cubicBezTo>
                  <a:pt x="223" y="120"/>
                  <a:pt x="223" y="120"/>
                  <a:pt x="223" y="121"/>
                </a:cubicBezTo>
                <a:cubicBezTo>
                  <a:pt x="223" y="121"/>
                  <a:pt x="223" y="121"/>
                  <a:pt x="222" y="121"/>
                </a:cubicBezTo>
                <a:cubicBezTo>
                  <a:pt x="222" y="122"/>
                  <a:pt x="222" y="122"/>
                  <a:pt x="222" y="122"/>
                </a:cubicBezTo>
                <a:cubicBezTo>
                  <a:pt x="202" y="122"/>
                  <a:pt x="202" y="122"/>
                  <a:pt x="202" y="122"/>
                </a:cubicBezTo>
                <a:cubicBezTo>
                  <a:pt x="201" y="122"/>
                  <a:pt x="201" y="122"/>
                  <a:pt x="201" y="121"/>
                </a:cubicBezTo>
                <a:cubicBezTo>
                  <a:pt x="201" y="121"/>
                  <a:pt x="200" y="120"/>
                  <a:pt x="200" y="120"/>
                </a:cubicBezTo>
                <a:cubicBezTo>
                  <a:pt x="200" y="120"/>
                  <a:pt x="199" y="120"/>
                  <a:pt x="199" y="120"/>
                </a:cubicBezTo>
                <a:cubicBezTo>
                  <a:pt x="199" y="121"/>
                  <a:pt x="199" y="121"/>
                  <a:pt x="199" y="121"/>
                </a:cubicBezTo>
                <a:cubicBezTo>
                  <a:pt x="199" y="134"/>
                  <a:pt x="199" y="134"/>
                  <a:pt x="199" y="134"/>
                </a:cubicBezTo>
                <a:cubicBezTo>
                  <a:pt x="199" y="134"/>
                  <a:pt x="199" y="134"/>
                  <a:pt x="199" y="134"/>
                </a:cubicBezTo>
                <a:cubicBezTo>
                  <a:pt x="199" y="134"/>
                  <a:pt x="200" y="135"/>
                  <a:pt x="200" y="135"/>
                </a:cubicBezTo>
                <a:cubicBezTo>
                  <a:pt x="204" y="135"/>
                  <a:pt x="204" y="135"/>
                  <a:pt x="204" y="135"/>
                </a:cubicBezTo>
                <a:cubicBezTo>
                  <a:pt x="204" y="135"/>
                  <a:pt x="204" y="135"/>
                  <a:pt x="204" y="135"/>
                </a:cubicBezTo>
                <a:cubicBezTo>
                  <a:pt x="205" y="135"/>
                  <a:pt x="205" y="135"/>
                  <a:pt x="205" y="134"/>
                </a:cubicBezTo>
                <a:cubicBezTo>
                  <a:pt x="205" y="134"/>
                  <a:pt x="205" y="133"/>
                  <a:pt x="205" y="133"/>
                </a:cubicBezTo>
                <a:cubicBezTo>
                  <a:pt x="205" y="133"/>
                  <a:pt x="204" y="133"/>
                  <a:pt x="204" y="132"/>
                </a:cubicBezTo>
                <a:cubicBezTo>
                  <a:pt x="202" y="132"/>
                  <a:pt x="201" y="132"/>
                  <a:pt x="201" y="131"/>
                </a:cubicBezTo>
                <a:cubicBezTo>
                  <a:pt x="201" y="131"/>
                  <a:pt x="201" y="131"/>
                  <a:pt x="201" y="130"/>
                </a:cubicBezTo>
                <a:cubicBezTo>
                  <a:pt x="201" y="129"/>
                  <a:pt x="201" y="129"/>
                  <a:pt x="201" y="129"/>
                </a:cubicBezTo>
                <a:cubicBezTo>
                  <a:pt x="212" y="129"/>
                  <a:pt x="212" y="129"/>
                  <a:pt x="212" y="129"/>
                </a:cubicBezTo>
                <a:cubicBezTo>
                  <a:pt x="212" y="131"/>
                  <a:pt x="212" y="131"/>
                  <a:pt x="212" y="131"/>
                </a:cubicBezTo>
                <a:cubicBezTo>
                  <a:pt x="212" y="131"/>
                  <a:pt x="212" y="131"/>
                  <a:pt x="212" y="131"/>
                </a:cubicBezTo>
                <a:cubicBezTo>
                  <a:pt x="211" y="131"/>
                  <a:pt x="211" y="131"/>
                  <a:pt x="210" y="132"/>
                </a:cubicBezTo>
                <a:cubicBezTo>
                  <a:pt x="210" y="132"/>
                  <a:pt x="209" y="132"/>
                  <a:pt x="209" y="132"/>
                </a:cubicBezTo>
                <a:cubicBezTo>
                  <a:pt x="209" y="132"/>
                  <a:pt x="209" y="132"/>
                  <a:pt x="209" y="133"/>
                </a:cubicBezTo>
                <a:cubicBezTo>
                  <a:pt x="209" y="134"/>
                  <a:pt x="209" y="134"/>
                  <a:pt x="209" y="134"/>
                </a:cubicBezTo>
                <a:cubicBezTo>
                  <a:pt x="209" y="134"/>
                  <a:pt x="210" y="134"/>
                  <a:pt x="210" y="134"/>
                </a:cubicBezTo>
                <a:cubicBezTo>
                  <a:pt x="215" y="134"/>
                  <a:pt x="215" y="134"/>
                  <a:pt x="215" y="134"/>
                </a:cubicBezTo>
                <a:cubicBezTo>
                  <a:pt x="216" y="134"/>
                  <a:pt x="216" y="134"/>
                  <a:pt x="216" y="134"/>
                </a:cubicBezTo>
                <a:cubicBezTo>
                  <a:pt x="216" y="134"/>
                  <a:pt x="216" y="133"/>
                  <a:pt x="216" y="132"/>
                </a:cubicBezTo>
                <a:cubicBezTo>
                  <a:pt x="216" y="132"/>
                  <a:pt x="216" y="132"/>
                  <a:pt x="216" y="132"/>
                </a:cubicBezTo>
                <a:cubicBezTo>
                  <a:pt x="216" y="132"/>
                  <a:pt x="215" y="132"/>
                  <a:pt x="215" y="132"/>
                </a:cubicBezTo>
                <a:cubicBezTo>
                  <a:pt x="214" y="131"/>
                  <a:pt x="214" y="131"/>
                  <a:pt x="214" y="131"/>
                </a:cubicBezTo>
                <a:cubicBezTo>
                  <a:pt x="214" y="131"/>
                  <a:pt x="214" y="131"/>
                  <a:pt x="214" y="130"/>
                </a:cubicBezTo>
                <a:cubicBezTo>
                  <a:pt x="214" y="129"/>
                  <a:pt x="214" y="129"/>
                  <a:pt x="214" y="129"/>
                </a:cubicBezTo>
                <a:cubicBezTo>
                  <a:pt x="223" y="129"/>
                  <a:pt x="223" y="129"/>
                  <a:pt x="223" y="129"/>
                </a:cubicBezTo>
                <a:cubicBezTo>
                  <a:pt x="223" y="130"/>
                  <a:pt x="223" y="130"/>
                  <a:pt x="223" y="130"/>
                </a:cubicBezTo>
                <a:cubicBezTo>
                  <a:pt x="223" y="131"/>
                  <a:pt x="223" y="131"/>
                  <a:pt x="222" y="131"/>
                </a:cubicBezTo>
                <a:cubicBezTo>
                  <a:pt x="222" y="132"/>
                  <a:pt x="221" y="132"/>
                  <a:pt x="220" y="132"/>
                </a:cubicBezTo>
                <a:cubicBezTo>
                  <a:pt x="220" y="133"/>
                  <a:pt x="219" y="133"/>
                  <a:pt x="219" y="133"/>
                </a:cubicBezTo>
                <a:cubicBezTo>
                  <a:pt x="219" y="133"/>
                  <a:pt x="219" y="134"/>
                  <a:pt x="219" y="134"/>
                </a:cubicBezTo>
                <a:cubicBezTo>
                  <a:pt x="219" y="135"/>
                  <a:pt x="219" y="135"/>
                  <a:pt x="219" y="135"/>
                </a:cubicBezTo>
                <a:cubicBezTo>
                  <a:pt x="219" y="135"/>
                  <a:pt x="220" y="135"/>
                  <a:pt x="220" y="135"/>
                </a:cubicBezTo>
                <a:cubicBezTo>
                  <a:pt x="224" y="134"/>
                  <a:pt x="224" y="134"/>
                  <a:pt x="224" y="134"/>
                </a:cubicBezTo>
                <a:cubicBezTo>
                  <a:pt x="224" y="134"/>
                  <a:pt x="224" y="134"/>
                  <a:pt x="225" y="134"/>
                </a:cubicBezTo>
                <a:cubicBezTo>
                  <a:pt x="225" y="134"/>
                  <a:pt x="225" y="134"/>
                  <a:pt x="225" y="133"/>
                </a:cubicBezTo>
                <a:cubicBezTo>
                  <a:pt x="225" y="121"/>
                  <a:pt x="225" y="121"/>
                  <a:pt x="225" y="121"/>
                </a:cubicBezTo>
                <a:cubicBezTo>
                  <a:pt x="225" y="121"/>
                  <a:pt x="225" y="121"/>
                  <a:pt x="225" y="121"/>
                </a:cubicBezTo>
                <a:close/>
                <a:moveTo>
                  <a:pt x="49" y="119"/>
                </a:moveTo>
                <a:cubicBezTo>
                  <a:pt x="28" y="114"/>
                  <a:pt x="28" y="114"/>
                  <a:pt x="28" y="114"/>
                </a:cubicBezTo>
                <a:cubicBezTo>
                  <a:pt x="27" y="114"/>
                  <a:pt x="27" y="114"/>
                  <a:pt x="27" y="114"/>
                </a:cubicBezTo>
                <a:cubicBezTo>
                  <a:pt x="27" y="113"/>
                  <a:pt x="27" y="113"/>
                  <a:pt x="26" y="113"/>
                </a:cubicBezTo>
                <a:cubicBezTo>
                  <a:pt x="26" y="113"/>
                  <a:pt x="26" y="113"/>
                  <a:pt x="26" y="113"/>
                </a:cubicBezTo>
                <a:cubicBezTo>
                  <a:pt x="26" y="113"/>
                  <a:pt x="25" y="113"/>
                  <a:pt x="25" y="113"/>
                </a:cubicBezTo>
                <a:cubicBezTo>
                  <a:pt x="25" y="113"/>
                  <a:pt x="25" y="113"/>
                  <a:pt x="25" y="113"/>
                </a:cubicBezTo>
                <a:cubicBezTo>
                  <a:pt x="25" y="113"/>
                  <a:pt x="25" y="113"/>
                  <a:pt x="25" y="114"/>
                </a:cubicBezTo>
                <a:cubicBezTo>
                  <a:pt x="25" y="118"/>
                  <a:pt x="25" y="118"/>
                  <a:pt x="25" y="118"/>
                </a:cubicBezTo>
                <a:cubicBezTo>
                  <a:pt x="25" y="118"/>
                  <a:pt x="25" y="119"/>
                  <a:pt x="25" y="119"/>
                </a:cubicBezTo>
                <a:cubicBezTo>
                  <a:pt x="25" y="119"/>
                  <a:pt x="25" y="119"/>
                  <a:pt x="25" y="119"/>
                </a:cubicBezTo>
                <a:cubicBezTo>
                  <a:pt x="25" y="119"/>
                  <a:pt x="25" y="119"/>
                  <a:pt x="26" y="119"/>
                </a:cubicBezTo>
                <a:cubicBezTo>
                  <a:pt x="26" y="119"/>
                  <a:pt x="27" y="118"/>
                  <a:pt x="27" y="118"/>
                </a:cubicBezTo>
                <a:cubicBezTo>
                  <a:pt x="27" y="117"/>
                  <a:pt x="27" y="117"/>
                  <a:pt x="28" y="117"/>
                </a:cubicBezTo>
                <a:cubicBezTo>
                  <a:pt x="28" y="117"/>
                  <a:pt x="28" y="117"/>
                  <a:pt x="28" y="117"/>
                </a:cubicBezTo>
                <a:cubicBezTo>
                  <a:pt x="39" y="119"/>
                  <a:pt x="39" y="119"/>
                  <a:pt x="39" y="119"/>
                </a:cubicBezTo>
                <a:cubicBezTo>
                  <a:pt x="28" y="122"/>
                  <a:pt x="28" y="122"/>
                  <a:pt x="28" y="122"/>
                </a:cubicBezTo>
                <a:cubicBezTo>
                  <a:pt x="28" y="122"/>
                  <a:pt x="28" y="122"/>
                  <a:pt x="27" y="122"/>
                </a:cubicBezTo>
                <a:cubicBezTo>
                  <a:pt x="27" y="122"/>
                  <a:pt x="27" y="122"/>
                  <a:pt x="27" y="121"/>
                </a:cubicBezTo>
                <a:cubicBezTo>
                  <a:pt x="27" y="121"/>
                  <a:pt x="27" y="121"/>
                  <a:pt x="27" y="121"/>
                </a:cubicBezTo>
                <a:cubicBezTo>
                  <a:pt x="26" y="121"/>
                  <a:pt x="26" y="121"/>
                  <a:pt x="26" y="121"/>
                </a:cubicBezTo>
                <a:cubicBezTo>
                  <a:pt x="25" y="121"/>
                  <a:pt x="25" y="121"/>
                  <a:pt x="25" y="121"/>
                </a:cubicBezTo>
                <a:cubicBezTo>
                  <a:pt x="25" y="121"/>
                  <a:pt x="25" y="121"/>
                  <a:pt x="25" y="121"/>
                </a:cubicBezTo>
                <a:cubicBezTo>
                  <a:pt x="25" y="129"/>
                  <a:pt x="25" y="129"/>
                  <a:pt x="25" y="129"/>
                </a:cubicBezTo>
                <a:cubicBezTo>
                  <a:pt x="25" y="129"/>
                  <a:pt x="25" y="129"/>
                  <a:pt x="25" y="129"/>
                </a:cubicBezTo>
                <a:cubicBezTo>
                  <a:pt x="26" y="129"/>
                  <a:pt x="26" y="129"/>
                  <a:pt x="26" y="129"/>
                </a:cubicBezTo>
                <a:cubicBezTo>
                  <a:pt x="26" y="129"/>
                  <a:pt x="27" y="129"/>
                  <a:pt x="27" y="129"/>
                </a:cubicBezTo>
                <a:cubicBezTo>
                  <a:pt x="27" y="129"/>
                  <a:pt x="28" y="128"/>
                  <a:pt x="28" y="128"/>
                </a:cubicBezTo>
                <a:cubicBezTo>
                  <a:pt x="32" y="127"/>
                  <a:pt x="32" y="127"/>
                  <a:pt x="32" y="127"/>
                </a:cubicBezTo>
                <a:cubicBezTo>
                  <a:pt x="39" y="129"/>
                  <a:pt x="39" y="129"/>
                  <a:pt x="39" y="129"/>
                </a:cubicBezTo>
                <a:cubicBezTo>
                  <a:pt x="28" y="131"/>
                  <a:pt x="28" y="131"/>
                  <a:pt x="28" y="131"/>
                </a:cubicBezTo>
                <a:cubicBezTo>
                  <a:pt x="28" y="131"/>
                  <a:pt x="28" y="131"/>
                  <a:pt x="28" y="131"/>
                </a:cubicBezTo>
                <a:cubicBezTo>
                  <a:pt x="27" y="131"/>
                  <a:pt x="27" y="131"/>
                  <a:pt x="27" y="131"/>
                </a:cubicBezTo>
                <a:cubicBezTo>
                  <a:pt x="27" y="131"/>
                  <a:pt x="27" y="131"/>
                  <a:pt x="26" y="131"/>
                </a:cubicBezTo>
                <a:cubicBezTo>
                  <a:pt x="26" y="131"/>
                  <a:pt x="26" y="131"/>
                  <a:pt x="26" y="131"/>
                </a:cubicBezTo>
                <a:cubicBezTo>
                  <a:pt x="25" y="131"/>
                  <a:pt x="25" y="131"/>
                  <a:pt x="25" y="131"/>
                </a:cubicBezTo>
                <a:cubicBezTo>
                  <a:pt x="25" y="131"/>
                  <a:pt x="25" y="131"/>
                  <a:pt x="25" y="131"/>
                </a:cubicBezTo>
                <a:cubicBezTo>
                  <a:pt x="25" y="139"/>
                  <a:pt x="25" y="139"/>
                  <a:pt x="25" y="139"/>
                </a:cubicBezTo>
                <a:cubicBezTo>
                  <a:pt x="25" y="139"/>
                  <a:pt x="25" y="139"/>
                  <a:pt x="25" y="139"/>
                </a:cubicBezTo>
                <a:cubicBezTo>
                  <a:pt x="26" y="139"/>
                  <a:pt x="26" y="139"/>
                  <a:pt x="26" y="139"/>
                </a:cubicBezTo>
                <a:cubicBezTo>
                  <a:pt x="27" y="139"/>
                  <a:pt x="27" y="139"/>
                  <a:pt x="27" y="139"/>
                </a:cubicBezTo>
                <a:cubicBezTo>
                  <a:pt x="27" y="138"/>
                  <a:pt x="28" y="138"/>
                  <a:pt x="28" y="138"/>
                </a:cubicBezTo>
                <a:cubicBezTo>
                  <a:pt x="49" y="133"/>
                  <a:pt x="49" y="133"/>
                  <a:pt x="49" y="133"/>
                </a:cubicBezTo>
                <a:cubicBezTo>
                  <a:pt x="49" y="133"/>
                  <a:pt x="49" y="133"/>
                  <a:pt x="49" y="133"/>
                </a:cubicBezTo>
                <a:cubicBezTo>
                  <a:pt x="50" y="133"/>
                  <a:pt x="51" y="133"/>
                  <a:pt x="51" y="133"/>
                </a:cubicBezTo>
                <a:cubicBezTo>
                  <a:pt x="51" y="129"/>
                  <a:pt x="51" y="129"/>
                  <a:pt x="51" y="129"/>
                </a:cubicBezTo>
                <a:cubicBezTo>
                  <a:pt x="51" y="129"/>
                  <a:pt x="51" y="129"/>
                  <a:pt x="51" y="129"/>
                </a:cubicBezTo>
                <a:cubicBezTo>
                  <a:pt x="51" y="129"/>
                  <a:pt x="50" y="129"/>
                  <a:pt x="50" y="129"/>
                </a:cubicBezTo>
                <a:cubicBezTo>
                  <a:pt x="38" y="126"/>
                  <a:pt x="38" y="126"/>
                  <a:pt x="38" y="126"/>
                </a:cubicBezTo>
                <a:cubicBezTo>
                  <a:pt x="50" y="124"/>
                  <a:pt x="50" y="124"/>
                  <a:pt x="50" y="124"/>
                </a:cubicBezTo>
                <a:cubicBezTo>
                  <a:pt x="50" y="124"/>
                  <a:pt x="50" y="124"/>
                  <a:pt x="50" y="124"/>
                </a:cubicBezTo>
                <a:cubicBezTo>
                  <a:pt x="50" y="124"/>
                  <a:pt x="51" y="123"/>
                  <a:pt x="51" y="123"/>
                </a:cubicBezTo>
                <a:cubicBezTo>
                  <a:pt x="51" y="120"/>
                  <a:pt x="51" y="120"/>
                  <a:pt x="51" y="120"/>
                </a:cubicBezTo>
                <a:cubicBezTo>
                  <a:pt x="51" y="120"/>
                  <a:pt x="51" y="119"/>
                  <a:pt x="51" y="119"/>
                </a:cubicBezTo>
                <a:cubicBezTo>
                  <a:pt x="50" y="119"/>
                  <a:pt x="50" y="119"/>
                  <a:pt x="49" y="119"/>
                </a:cubicBezTo>
                <a:close/>
              </a:path>
            </a:pathLst>
          </a:custGeom>
          <a:solidFill>
            <a:schemeClr val="accent1"/>
          </a:solidFill>
          <a:ln>
            <a:solidFill>
              <a:schemeClr val="accent1"/>
            </a:solidFill>
          </a:ln>
        </p:spPr>
        <p:txBody>
          <a:bodyPr vert="horz" wrap="square" lIns="91440" tIns="45720" rIns="91440" bIns="45720" numCol="1" anchor="t" anchorCtr="0" compatLnSpc="1"/>
          <a:lstStyle/>
          <a:p>
            <a:endParaRPr lang="zh-CN" altLang="en-US">
              <a:solidFill>
                <a:prstClr val="black"/>
              </a:solidFill>
            </a:endParaRPr>
          </a:p>
        </p:txBody>
      </p:sp>
      <p:grpSp>
        <p:nvGrpSpPr>
          <p:cNvPr id="43" name="组合 42"/>
          <p:cNvGrpSpPr/>
          <p:nvPr/>
        </p:nvGrpSpPr>
        <p:grpSpPr>
          <a:xfrm>
            <a:off x="4206744" y="2716411"/>
            <a:ext cx="939496" cy="942046"/>
            <a:chOff x="5332413" y="2111201"/>
            <a:chExt cx="614362" cy="615950"/>
          </a:xfrm>
          <a:solidFill>
            <a:schemeClr val="accent2"/>
          </a:solidFill>
        </p:grpSpPr>
        <p:sp>
          <p:nvSpPr>
            <p:cNvPr id="44" name="Freeform 31"/>
            <p:cNvSpPr>
              <a:spLocks noEditPoints="1"/>
            </p:cNvSpPr>
            <p:nvPr/>
          </p:nvSpPr>
          <p:spPr bwMode="auto">
            <a:xfrm>
              <a:off x="5332413" y="2111201"/>
              <a:ext cx="614362" cy="615950"/>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w="9525">
              <a:solidFill>
                <a:schemeClr val="accent2"/>
              </a:solidFill>
              <a:round/>
            </a:ln>
          </p:spPr>
          <p:txBody>
            <a:bodyPr vert="horz" wrap="square" lIns="91440" tIns="45720" rIns="91440" bIns="45720" numCol="1" anchor="t" anchorCtr="0" compatLnSpc="1"/>
            <a:lstStyle/>
            <a:p>
              <a:endParaRPr lang="zh-CN" altLang="en-US">
                <a:solidFill>
                  <a:prstClr val="black"/>
                </a:solidFill>
              </a:endParaRPr>
            </a:p>
          </p:txBody>
        </p:sp>
        <p:sp>
          <p:nvSpPr>
            <p:cNvPr id="45" name="Freeform 32"/>
            <p:cNvSpPr>
              <a:spLocks noEditPoints="1"/>
            </p:cNvSpPr>
            <p:nvPr/>
          </p:nvSpPr>
          <p:spPr bwMode="auto">
            <a:xfrm>
              <a:off x="5505450" y="2284239"/>
              <a:ext cx="268287" cy="269875"/>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moveTo>
                    <a:pt x="28" y="53"/>
                  </a:moveTo>
                  <a:cubicBezTo>
                    <a:pt x="14" y="53"/>
                    <a:pt x="4" y="42"/>
                    <a:pt x="4" y="28"/>
                  </a:cubicBezTo>
                  <a:cubicBezTo>
                    <a:pt x="4" y="14"/>
                    <a:pt x="14" y="4"/>
                    <a:pt x="28" y="4"/>
                  </a:cubicBezTo>
                  <a:cubicBezTo>
                    <a:pt x="42" y="4"/>
                    <a:pt x="53" y="14"/>
                    <a:pt x="53" y="28"/>
                  </a:cubicBezTo>
                  <a:cubicBezTo>
                    <a:pt x="53" y="42"/>
                    <a:pt x="42" y="53"/>
                    <a:pt x="28" y="53"/>
                  </a:cubicBezTo>
                </a:path>
              </a:pathLst>
            </a:custGeom>
            <a:grpFill/>
            <a:ln w="9525">
              <a:solidFill>
                <a:schemeClr val="accent2"/>
              </a:solidFill>
              <a:round/>
            </a:ln>
          </p:spPr>
          <p:txBody>
            <a:bodyPr vert="horz" wrap="square" lIns="91440" tIns="45720" rIns="91440" bIns="45720" numCol="1" anchor="t" anchorCtr="0" compatLnSpc="1"/>
            <a:lstStyle/>
            <a:p>
              <a:endParaRPr lang="zh-CN" altLang="en-US">
                <a:solidFill>
                  <a:prstClr val="black"/>
                </a:solidFill>
              </a:endParaRPr>
            </a:p>
          </p:txBody>
        </p:sp>
        <p:sp>
          <p:nvSpPr>
            <p:cNvPr id="46" name="Freeform 33"/>
            <p:cNvSpPr>
              <a:spLocks noEditPoints="1"/>
            </p:cNvSpPr>
            <p:nvPr/>
          </p:nvSpPr>
          <p:spPr bwMode="auto">
            <a:xfrm>
              <a:off x="5562600" y="2341389"/>
              <a:ext cx="153987" cy="153987"/>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moveTo>
                    <a:pt x="16" y="28"/>
                  </a:moveTo>
                  <a:cubicBezTo>
                    <a:pt x="9" y="28"/>
                    <a:pt x="4" y="23"/>
                    <a:pt x="4" y="16"/>
                  </a:cubicBezTo>
                  <a:cubicBezTo>
                    <a:pt x="4" y="9"/>
                    <a:pt x="9" y="4"/>
                    <a:pt x="16" y="4"/>
                  </a:cubicBezTo>
                  <a:cubicBezTo>
                    <a:pt x="23" y="4"/>
                    <a:pt x="28" y="9"/>
                    <a:pt x="28" y="16"/>
                  </a:cubicBezTo>
                  <a:cubicBezTo>
                    <a:pt x="28" y="23"/>
                    <a:pt x="23" y="28"/>
                    <a:pt x="16" y="28"/>
                  </a:cubicBezTo>
                </a:path>
              </a:pathLst>
            </a:custGeom>
            <a:grpFill/>
            <a:ln w="9525">
              <a:solidFill>
                <a:schemeClr val="accent2"/>
              </a:solidFill>
              <a:round/>
            </a:ln>
          </p:spPr>
          <p:txBody>
            <a:bodyPr vert="horz" wrap="square" lIns="91440" tIns="45720" rIns="91440" bIns="45720" numCol="1" anchor="t" anchorCtr="0" compatLnSpc="1"/>
            <a:lstStyle/>
            <a:p>
              <a:endParaRPr lang="zh-CN" altLang="en-US">
                <a:solidFill>
                  <a:prstClr val="black"/>
                </a:solidFill>
              </a:endParaRPr>
            </a:p>
          </p:txBody>
        </p:sp>
      </p:grpSp>
      <p:sp>
        <p:nvSpPr>
          <p:cNvPr id="47" name="Freeform 10"/>
          <p:cNvSpPr>
            <a:spLocks noEditPoints="1"/>
          </p:cNvSpPr>
          <p:nvPr/>
        </p:nvSpPr>
        <p:spPr bwMode="auto">
          <a:xfrm>
            <a:off x="7055337" y="2724485"/>
            <a:ext cx="965402" cy="907398"/>
          </a:xfrm>
          <a:custGeom>
            <a:avLst/>
            <a:gdLst>
              <a:gd name="T0" fmla="*/ 401 w 415"/>
              <a:gd name="T1" fmla="*/ 70 h 390"/>
              <a:gd name="T2" fmla="*/ 102 w 415"/>
              <a:gd name="T3" fmla="*/ 70 h 390"/>
              <a:gd name="T4" fmla="*/ 82 w 415"/>
              <a:gd name="T5" fmla="*/ 27 h 390"/>
              <a:gd name="T6" fmla="*/ 3 w 415"/>
              <a:gd name="T7" fmla="*/ 10 h 390"/>
              <a:gd name="T8" fmla="*/ 66 w 415"/>
              <a:gd name="T9" fmla="*/ 49 h 390"/>
              <a:gd name="T10" fmla="*/ 128 w 415"/>
              <a:gd name="T11" fmla="*/ 254 h 390"/>
              <a:gd name="T12" fmla="*/ 110 w 415"/>
              <a:gd name="T13" fmla="*/ 319 h 390"/>
              <a:gd name="T14" fmla="*/ 129 w 415"/>
              <a:gd name="T15" fmla="*/ 324 h 390"/>
              <a:gd name="T16" fmla="*/ 159 w 415"/>
              <a:gd name="T17" fmla="*/ 390 h 390"/>
              <a:gd name="T18" fmla="*/ 188 w 415"/>
              <a:gd name="T19" fmla="*/ 324 h 390"/>
              <a:gd name="T20" fmla="*/ 265 w 415"/>
              <a:gd name="T21" fmla="*/ 351 h 390"/>
              <a:gd name="T22" fmla="*/ 344 w 415"/>
              <a:gd name="T23" fmla="*/ 351 h 390"/>
              <a:gd name="T24" fmla="*/ 346 w 415"/>
              <a:gd name="T25" fmla="*/ 324 h 390"/>
              <a:gd name="T26" fmla="*/ 346 w 415"/>
              <a:gd name="T27" fmla="*/ 302 h 390"/>
              <a:gd name="T28" fmla="*/ 147 w 415"/>
              <a:gd name="T29" fmla="*/ 268 h 390"/>
              <a:gd name="T30" fmla="*/ 346 w 415"/>
              <a:gd name="T31" fmla="*/ 269 h 390"/>
              <a:gd name="T32" fmla="*/ 414 w 415"/>
              <a:gd name="T33" fmla="*/ 87 h 390"/>
              <a:gd name="T34" fmla="*/ 159 w 415"/>
              <a:gd name="T35" fmla="*/ 368 h 390"/>
              <a:gd name="T36" fmla="*/ 159 w 415"/>
              <a:gd name="T37" fmla="*/ 333 h 390"/>
              <a:gd name="T38" fmla="*/ 159 w 415"/>
              <a:gd name="T39" fmla="*/ 368 h 390"/>
              <a:gd name="T40" fmla="*/ 287 w 415"/>
              <a:gd name="T41" fmla="*/ 351 h 390"/>
              <a:gd name="T42" fmla="*/ 322 w 415"/>
              <a:gd name="T43" fmla="*/ 351 h 390"/>
              <a:gd name="T44" fmla="*/ 374 w 415"/>
              <a:gd name="T45" fmla="*/ 126 h 390"/>
              <a:gd name="T46" fmla="*/ 306 w 415"/>
              <a:gd name="T47" fmla="*/ 97 h 390"/>
              <a:gd name="T48" fmla="*/ 374 w 415"/>
              <a:gd name="T49" fmla="*/ 126 h 390"/>
              <a:gd name="T50" fmla="*/ 306 w 415"/>
              <a:gd name="T51" fmla="*/ 187 h 390"/>
              <a:gd name="T52" fmla="*/ 365 w 415"/>
              <a:gd name="T53" fmla="*/ 153 h 390"/>
              <a:gd name="T54" fmla="*/ 219 w 415"/>
              <a:gd name="T55" fmla="*/ 153 h 390"/>
              <a:gd name="T56" fmla="*/ 280 w 415"/>
              <a:gd name="T57" fmla="*/ 187 h 390"/>
              <a:gd name="T58" fmla="*/ 219 w 415"/>
              <a:gd name="T59" fmla="*/ 153 h 390"/>
              <a:gd name="T60" fmla="*/ 219 w 415"/>
              <a:gd name="T61" fmla="*/ 242 h 390"/>
              <a:gd name="T62" fmla="*/ 280 w 415"/>
              <a:gd name="T63" fmla="*/ 214 h 390"/>
              <a:gd name="T64" fmla="*/ 130 w 415"/>
              <a:gd name="T65" fmla="*/ 153 h 390"/>
              <a:gd name="T66" fmla="*/ 192 w 415"/>
              <a:gd name="T67" fmla="*/ 187 h 390"/>
              <a:gd name="T68" fmla="*/ 130 w 415"/>
              <a:gd name="T69" fmla="*/ 153 h 390"/>
              <a:gd name="T70" fmla="*/ 280 w 415"/>
              <a:gd name="T71" fmla="*/ 97 h 390"/>
              <a:gd name="T72" fmla="*/ 219 w 415"/>
              <a:gd name="T73" fmla="*/ 126 h 390"/>
              <a:gd name="T74" fmla="*/ 192 w 415"/>
              <a:gd name="T75" fmla="*/ 97 h 390"/>
              <a:gd name="T76" fmla="*/ 121 w 415"/>
              <a:gd name="T77" fmla="*/ 126 h 390"/>
              <a:gd name="T78" fmla="*/ 192 w 415"/>
              <a:gd name="T79" fmla="*/ 97 h 390"/>
              <a:gd name="T80" fmla="*/ 192 w 415"/>
              <a:gd name="T81" fmla="*/ 214 h 390"/>
              <a:gd name="T82" fmla="*/ 161 w 415"/>
              <a:gd name="T83" fmla="*/ 242 h 390"/>
              <a:gd name="T84" fmla="*/ 306 w 415"/>
              <a:gd name="T85" fmla="*/ 242 h 390"/>
              <a:gd name="T86" fmla="*/ 346 w 415"/>
              <a:gd name="T87" fmla="*/ 214 h 390"/>
              <a:gd name="T88" fmla="*/ 306 w 415"/>
              <a:gd name="T89" fmla="*/ 242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390">
                <a:moveTo>
                  <a:pt x="412" y="76"/>
                </a:moveTo>
                <a:cubicBezTo>
                  <a:pt x="410" y="72"/>
                  <a:pt x="406" y="70"/>
                  <a:pt x="401" y="70"/>
                </a:cubicBezTo>
                <a:cubicBezTo>
                  <a:pt x="103" y="70"/>
                  <a:pt x="103" y="70"/>
                  <a:pt x="103" y="70"/>
                </a:cubicBezTo>
                <a:cubicBezTo>
                  <a:pt x="103" y="70"/>
                  <a:pt x="102" y="70"/>
                  <a:pt x="102" y="70"/>
                </a:cubicBezTo>
                <a:cubicBezTo>
                  <a:pt x="89" y="35"/>
                  <a:pt x="89" y="35"/>
                  <a:pt x="89" y="35"/>
                </a:cubicBezTo>
                <a:cubicBezTo>
                  <a:pt x="88" y="31"/>
                  <a:pt x="85" y="28"/>
                  <a:pt x="82" y="27"/>
                </a:cubicBezTo>
                <a:cubicBezTo>
                  <a:pt x="20" y="3"/>
                  <a:pt x="20" y="3"/>
                  <a:pt x="20" y="3"/>
                </a:cubicBezTo>
                <a:cubicBezTo>
                  <a:pt x="13" y="0"/>
                  <a:pt x="5" y="3"/>
                  <a:pt x="3" y="10"/>
                </a:cubicBezTo>
                <a:cubicBezTo>
                  <a:pt x="0" y="17"/>
                  <a:pt x="3" y="25"/>
                  <a:pt x="10" y="27"/>
                </a:cubicBezTo>
                <a:cubicBezTo>
                  <a:pt x="66" y="49"/>
                  <a:pt x="66" y="49"/>
                  <a:pt x="66" y="49"/>
                </a:cubicBezTo>
                <a:cubicBezTo>
                  <a:pt x="135" y="247"/>
                  <a:pt x="135" y="247"/>
                  <a:pt x="135" y="247"/>
                </a:cubicBezTo>
                <a:cubicBezTo>
                  <a:pt x="132" y="248"/>
                  <a:pt x="130" y="251"/>
                  <a:pt x="128" y="254"/>
                </a:cubicBezTo>
                <a:cubicBezTo>
                  <a:pt x="109" y="309"/>
                  <a:pt x="109" y="309"/>
                  <a:pt x="109" y="309"/>
                </a:cubicBezTo>
                <a:cubicBezTo>
                  <a:pt x="107" y="313"/>
                  <a:pt x="108" y="316"/>
                  <a:pt x="110" y="319"/>
                </a:cubicBezTo>
                <a:cubicBezTo>
                  <a:pt x="112" y="322"/>
                  <a:pt x="115" y="324"/>
                  <a:pt x="119" y="324"/>
                </a:cubicBezTo>
                <a:cubicBezTo>
                  <a:pt x="129" y="324"/>
                  <a:pt x="129" y="324"/>
                  <a:pt x="129" y="324"/>
                </a:cubicBezTo>
                <a:cubicBezTo>
                  <a:pt x="123" y="331"/>
                  <a:pt x="119" y="340"/>
                  <a:pt x="119" y="351"/>
                </a:cubicBezTo>
                <a:cubicBezTo>
                  <a:pt x="119" y="372"/>
                  <a:pt x="137" y="390"/>
                  <a:pt x="159" y="390"/>
                </a:cubicBezTo>
                <a:cubicBezTo>
                  <a:pt x="181" y="390"/>
                  <a:pt x="198" y="372"/>
                  <a:pt x="198" y="351"/>
                </a:cubicBezTo>
                <a:cubicBezTo>
                  <a:pt x="198" y="340"/>
                  <a:pt x="194" y="331"/>
                  <a:pt x="188" y="324"/>
                </a:cubicBezTo>
                <a:cubicBezTo>
                  <a:pt x="275" y="324"/>
                  <a:pt x="275" y="324"/>
                  <a:pt x="275" y="324"/>
                </a:cubicBezTo>
                <a:cubicBezTo>
                  <a:pt x="268" y="331"/>
                  <a:pt x="265" y="340"/>
                  <a:pt x="265" y="351"/>
                </a:cubicBezTo>
                <a:cubicBezTo>
                  <a:pt x="265" y="372"/>
                  <a:pt x="282" y="390"/>
                  <a:pt x="304" y="390"/>
                </a:cubicBezTo>
                <a:cubicBezTo>
                  <a:pt x="326" y="390"/>
                  <a:pt x="344" y="372"/>
                  <a:pt x="344" y="351"/>
                </a:cubicBezTo>
                <a:cubicBezTo>
                  <a:pt x="344" y="340"/>
                  <a:pt x="340" y="331"/>
                  <a:pt x="334" y="324"/>
                </a:cubicBezTo>
                <a:cubicBezTo>
                  <a:pt x="346" y="324"/>
                  <a:pt x="346" y="324"/>
                  <a:pt x="346" y="324"/>
                </a:cubicBezTo>
                <a:cubicBezTo>
                  <a:pt x="352" y="324"/>
                  <a:pt x="357" y="319"/>
                  <a:pt x="357" y="313"/>
                </a:cubicBezTo>
                <a:cubicBezTo>
                  <a:pt x="357" y="307"/>
                  <a:pt x="352" y="302"/>
                  <a:pt x="346" y="302"/>
                </a:cubicBezTo>
                <a:cubicBezTo>
                  <a:pt x="135" y="302"/>
                  <a:pt x="135" y="302"/>
                  <a:pt x="135" y="302"/>
                </a:cubicBezTo>
                <a:cubicBezTo>
                  <a:pt x="147" y="268"/>
                  <a:pt x="147" y="268"/>
                  <a:pt x="147" y="268"/>
                </a:cubicBezTo>
                <a:cubicBezTo>
                  <a:pt x="148" y="268"/>
                  <a:pt x="150" y="269"/>
                  <a:pt x="152" y="269"/>
                </a:cubicBezTo>
                <a:cubicBezTo>
                  <a:pt x="346" y="269"/>
                  <a:pt x="346" y="269"/>
                  <a:pt x="346" y="269"/>
                </a:cubicBezTo>
                <a:cubicBezTo>
                  <a:pt x="352" y="269"/>
                  <a:pt x="357" y="265"/>
                  <a:pt x="359" y="260"/>
                </a:cubicBezTo>
                <a:cubicBezTo>
                  <a:pt x="414" y="87"/>
                  <a:pt x="414" y="87"/>
                  <a:pt x="414" y="87"/>
                </a:cubicBezTo>
                <a:cubicBezTo>
                  <a:pt x="415" y="83"/>
                  <a:pt x="415" y="79"/>
                  <a:pt x="412" y="76"/>
                </a:cubicBezTo>
                <a:moveTo>
                  <a:pt x="159" y="368"/>
                </a:moveTo>
                <a:cubicBezTo>
                  <a:pt x="149" y="368"/>
                  <a:pt x="141" y="360"/>
                  <a:pt x="141" y="351"/>
                </a:cubicBezTo>
                <a:cubicBezTo>
                  <a:pt x="141" y="341"/>
                  <a:pt x="149" y="333"/>
                  <a:pt x="159" y="333"/>
                </a:cubicBezTo>
                <a:cubicBezTo>
                  <a:pt x="168" y="333"/>
                  <a:pt x="176" y="341"/>
                  <a:pt x="176" y="351"/>
                </a:cubicBezTo>
                <a:cubicBezTo>
                  <a:pt x="176" y="360"/>
                  <a:pt x="168" y="368"/>
                  <a:pt x="159" y="368"/>
                </a:cubicBezTo>
                <a:moveTo>
                  <a:pt x="304" y="368"/>
                </a:moveTo>
                <a:cubicBezTo>
                  <a:pt x="295" y="368"/>
                  <a:pt x="287" y="360"/>
                  <a:pt x="287" y="351"/>
                </a:cubicBezTo>
                <a:cubicBezTo>
                  <a:pt x="287" y="341"/>
                  <a:pt x="295" y="333"/>
                  <a:pt x="304" y="333"/>
                </a:cubicBezTo>
                <a:cubicBezTo>
                  <a:pt x="314" y="333"/>
                  <a:pt x="322" y="341"/>
                  <a:pt x="322" y="351"/>
                </a:cubicBezTo>
                <a:cubicBezTo>
                  <a:pt x="322" y="360"/>
                  <a:pt x="314" y="368"/>
                  <a:pt x="304" y="368"/>
                </a:cubicBezTo>
                <a:moveTo>
                  <a:pt x="374" y="126"/>
                </a:moveTo>
                <a:cubicBezTo>
                  <a:pt x="306" y="126"/>
                  <a:pt x="306" y="126"/>
                  <a:pt x="306" y="126"/>
                </a:cubicBezTo>
                <a:cubicBezTo>
                  <a:pt x="306" y="97"/>
                  <a:pt x="306" y="97"/>
                  <a:pt x="306" y="97"/>
                </a:cubicBezTo>
                <a:cubicBezTo>
                  <a:pt x="383" y="97"/>
                  <a:pt x="383" y="97"/>
                  <a:pt x="383" y="97"/>
                </a:cubicBezTo>
                <a:lnTo>
                  <a:pt x="374" y="126"/>
                </a:lnTo>
                <a:close/>
                <a:moveTo>
                  <a:pt x="354" y="187"/>
                </a:moveTo>
                <a:cubicBezTo>
                  <a:pt x="306" y="187"/>
                  <a:pt x="306" y="187"/>
                  <a:pt x="306" y="187"/>
                </a:cubicBezTo>
                <a:cubicBezTo>
                  <a:pt x="306" y="153"/>
                  <a:pt x="306" y="153"/>
                  <a:pt x="306" y="153"/>
                </a:cubicBezTo>
                <a:cubicBezTo>
                  <a:pt x="365" y="153"/>
                  <a:pt x="365" y="153"/>
                  <a:pt x="365" y="153"/>
                </a:cubicBezTo>
                <a:lnTo>
                  <a:pt x="354" y="187"/>
                </a:lnTo>
                <a:close/>
                <a:moveTo>
                  <a:pt x="219" y="153"/>
                </a:moveTo>
                <a:cubicBezTo>
                  <a:pt x="280" y="153"/>
                  <a:pt x="280" y="153"/>
                  <a:pt x="280" y="153"/>
                </a:cubicBezTo>
                <a:cubicBezTo>
                  <a:pt x="280" y="187"/>
                  <a:pt x="280" y="187"/>
                  <a:pt x="280" y="187"/>
                </a:cubicBezTo>
                <a:cubicBezTo>
                  <a:pt x="219" y="187"/>
                  <a:pt x="219" y="187"/>
                  <a:pt x="219" y="187"/>
                </a:cubicBezTo>
                <a:lnTo>
                  <a:pt x="219" y="153"/>
                </a:lnTo>
                <a:close/>
                <a:moveTo>
                  <a:pt x="280" y="242"/>
                </a:moveTo>
                <a:cubicBezTo>
                  <a:pt x="219" y="242"/>
                  <a:pt x="219" y="242"/>
                  <a:pt x="219" y="242"/>
                </a:cubicBezTo>
                <a:cubicBezTo>
                  <a:pt x="219" y="214"/>
                  <a:pt x="219" y="214"/>
                  <a:pt x="219" y="214"/>
                </a:cubicBezTo>
                <a:cubicBezTo>
                  <a:pt x="280" y="214"/>
                  <a:pt x="280" y="214"/>
                  <a:pt x="280" y="214"/>
                </a:cubicBezTo>
                <a:lnTo>
                  <a:pt x="280" y="242"/>
                </a:lnTo>
                <a:close/>
                <a:moveTo>
                  <a:pt x="130" y="153"/>
                </a:moveTo>
                <a:cubicBezTo>
                  <a:pt x="192" y="153"/>
                  <a:pt x="192" y="153"/>
                  <a:pt x="192" y="153"/>
                </a:cubicBezTo>
                <a:cubicBezTo>
                  <a:pt x="192" y="187"/>
                  <a:pt x="192" y="187"/>
                  <a:pt x="192" y="187"/>
                </a:cubicBezTo>
                <a:cubicBezTo>
                  <a:pt x="142" y="187"/>
                  <a:pt x="142" y="187"/>
                  <a:pt x="142" y="187"/>
                </a:cubicBezTo>
                <a:lnTo>
                  <a:pt x="130" y="153"/>
                </a:lnTo>
                <a:close/>
                <a:moveTo>
                  <a:pt x="219" y="97"/>
                </a:moveTo>
                <a:cubicBezTo>
                  <a:pt x="280" y="97"/>
                  <a:pt x="280" y="97"/>
                  <a:pt x="280" y="97"/>
                </a:cubicBezTo>
                <a:cubicBezTo>
                  <a:pt x="280" y="126"/>
                  <a:pt x="280" y="126"/>
                  <a:pt x="280" y="126"/>
                </a:cubicBezTo>
                <a:cubicBezTo>
                  <a:pt x="219" y="126"/>
                  <a:pt x="219" y="126"/>
                  <a:pt x="219" y="126"/>
                </a:cubicBezTo>
                <a:lnTo>
                  <a:pt x="219" y="97"/>
                </a:lnTo>
                <a:close/>
                <a:moveTo>
                  <a:pt x="192" y="97"/>
                </a:moveTo>
                <a:cubicBezTo>
                  <a:pt x="192" y="126"/>
                  <a:pt x="192" y="126"/>
                  <a:pt x="192" y="126"/>
                </a:cubicBezTo>
                <a:cubicBezTo>
                  <a:pt x="121" y="126"/>
                  <a:pt x="121" y="126"/>
                  <a:pt x="121" y="126"/>
                </a:cubicBezTo>
                <a:cubicBezTo>
                  <a:pt x="111" y="97"/>
                  <a:pt x="111" y="97"/>
                  <a:pt x="111" y="97"/>
                </a:cubicBezTo>
                <a:lnTo>
                  <a:pt x="192" y="97"/>
                </a:lnTo>
                <a:close/>
                <a:moveTo>
                  <a:pt x="151" y="214"/>
                </a:moveTo>
                <a:cubicBezTo>
                  <a:pt x="192" y="214"/>
                  <a:pt x="192" y="214"/>
                  <a:pt x="192" y="214"/>
                </a:cubicBezTo>
                <a:cubicBezTo>
                  <a:pt x="192" y="242"/>
                  <a:pt x="192" y="242"/>
                  <a:pt x="192" y="242"/>
                </a:cubicBezTo>
                <a:cubicBezTo>
                  <a:pt x="161" y="242"/>
                  <a:pt x="161" y="242"/>
                  <a:pt x="161" y="242"/>
                </a:cubicBezTo>
                <a:lnTo>
                  <a:pt x="151" y="214"/>
                </a:lnTo>
                <a:close/>
                <a:moveTo>
                  <a:pt x="306" y="242"/>
                </a:moveTo>
                <a:cubicBezTo>
                  <a:pt x="306" y="214"/>
                  <a:pt x="306" y="214"/>
                  <a:pt x="306" y="214"/>
                </a:cubicBezTo>
                <a:cubicBezTo>
                  <a:pt x="346" y="214"/>
                  <a:pt x="346" y="214"/>
                  <a:pt x="346" y="214"/>
                </a:cubicBezTo>
                <a:cubicBezTo>
                  <a:pt x="337" y="242"/>
                  <a:pt x="337" y="242"/>
                  <a:pt x="337" y="242"/>
                </a:cubicBezTo>
                <a:lnTo>
                  <a:pt x="306" y="242"/>
                </a:lnTo>
                <a:close/>
              </a:path>
            </a:pathLst>
          </a:custGeom>
          <a:solidFill>
            <a:schemeClr val="accent3"/>
          </a:solidFill>
          <a:ln>
            <a:solidFill>
              <a:schemeClr val="accent3"/>
            </a:solidFill>
          </a:ln>
        </p:spPr>
        <p:txBody>
          <a:bodyPr vert="horz" wrap="square" lIns="91440" tIns="45720" rIns="91440" bIns="45720" numCol="1" anchor="t" anchorCtr="0" compatLnSpc="1"/>
          <a:lstStyle/>
          <a:p>
            <a:endParaRPr lang="zh-CN" altLang="en-US">
              <a:solidFill>
                <a:prstClr val="black"/>
              </a:solidFill>
            </a:endParaRPr>
          </a:p>
        </p:txBody>
      </p:sp>
      <p:grpSp>
        <p:nvGrpSpPr>
          <p:cNvPr id="48" name="组合 47"/>
          <p:cNvGrpSpPr/>
          <p:nvPr/>
        </p:nvGrpSpPr>
        <p:grpSpPr>
          <a:xfrm>
            <a:off x="9875016" y="2724486"/>
            <a:ext cx="1043463" cy="1039771"/>
            <a:chOff x="6475413" y="631826"/>
            <a:chExt cx="1298575" cy="1293813"/>
          </a:xfrm>
          <a:solidFill>
            <a:schemeClr val="accent4"/>
          </a:solidFill>
        </p:grpSpPr>
        <p:sp>
          <p:nvSpPr>
            <p:cNvPr id="49"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w="9525">
              <a:solidFill>
                <a:schemeClr val="accent4"/>
              </a:solidFill>
              <a:round/>
            </a:ln>
          </p:spPr>
          <p:txBody>
            <a:bodyPr vert="horz" wrap="square" lIns="91440" tIns="45720" rIns="91440" bIns="45720" numCol="1" anchor="t" anchorCtr="0" compatLnSpc="1"/>
            <a:lstStyle/>
            <a:p>
              <a:endParaRPr lang="zh-CN" altLang="en-US">
                <a:solidFill>
                  <a:prstClr val="black"/>
                </a:solidFill>
              </a:endParaRPr>
            </a:p>
          </p:txBody>
        </p:sp>
        <p:sp>
          <p:nvSpPr>
            <p:cNvPr id="50"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w="9525">
              <a:solidFill>
                <a:schemeClr val="accent4"/>
              </a:solidFill>
              <a:round/>
            </a:ln>
          </p:spPr>
          <p:txBody>
            <a:bodyPr vert="horz" wrap="square" lIns="91440" tIns="45720" rIns="91440" bIns="45720" numCol="1" anchor="t" anchorCtr="0" compatLnSpc="1"/>
            <a:lstStyle/>
            <a:p>
              <a:endParaRPr lang="zh-CN" altLang="en-US">
                <a:solidFill>
                  <a:prstClr val="black"/>
                </a:solidFill>
              </a:endParaRPr>
            </a:p>
          </p:txBody>
        </p:sp>
        <p:sp>
          <p:nvSpPr>
            <p:cNvPr id="51"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w="9525">
              <a:solidFill>
                <a:schemeClr val="accent4"/>
              </a:solidFill>
              <a:round/>
            </a:ln>
          </p:spPr>
          <p:txBody>
            <a:bodyPr vert="horz" wrap="square" lIns="91440" tIns="45720" rIns="91440" bIns="45720" numCol="1" anchor="t" anchorCtr="0" compatLnSpc="1"/>
            <a:lstStyle/>
            <a:p>
              <a:endParaRPr lang="zh-CN" altLang="en-US">
                <a:solidFill>
                  <a:prstClr val="black"/>
                </a:solidFill>
              </a:endParaRPr>
            </a:p>
          </p:txBody>
        </p:sp>
        <p:sp>
          <p:nvSpPr>
            <p:cNvPr id="52"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w="9525">
              <a:solidFill>
                <a:schemeClr val="accent4"/>
              </a:solidFill>
              <a:round/>
            </a:ln>
          </p:spPr>
          <p:txBody>
            <a:bodyPr vert="horz" wrap="square" lIns="91440" tIns="45720" rIns="91440" bIns="45720" numCol="1" anchor="t" anchorCtr="0" compatLnSpc="1"/>
            <a:lstStyle/>
            <a:p>
              <a:endParaRPr lang="zh-CN" altLang="en-US">
                <a:solidFill>
                  <a:prstClr val="black"/>
                </a:solidFill>
              </a:endParaRPr>
            </a:p>
          </p:txBody>
        </p:sp>
        <p:sp>
          <p:nvSpPr>
            <p:cNvPr id="53" name="Oval 277"/>
            <p:cNvSpPr>
              <a:spLocks noChangeArrowheads="1"/>
            </p:cNvSpPr>
            <p:nvPr/>
          </p:nvSpPr>
          <p:spPr bwMode="auto">
            <a:xfrm>
              <a:off x="7027863" y="1179513"/>
              <a:ext cx="198438" cy="198438"/>
            </a:xfrm>
            <a:prstGeom prst="ellipse">
              <a:avLst/>
            </a:prstGeom>
            <a:grpFill/>
            <a:ln w="9525">
              <a:solidFill>
                <a:schemeClr val="accent4"/>
              </a:solidFill>
              <a:round/>
            </a:ln>
          </p:spPr>
          <p:txBody>
            <a:bodyPr vert="horz" wrap="square" lIns="91440" tIns="45720" rIns="91440" bIns="45720" numCol="1" anchor="t" anchorCtr="0" compatLnSpc="1"/>
            <a:lstStyle/>
            <a:p>
              <a:endParaRPr lang="zh-CN" altLang="en-US">
                <a:solidFill>
                  <a:prstClr val="black"/>
                </a:solidFill>
              </a:endParaRP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750"/>
                                        <p:tgtEl>
                                          <p:spTgt spid="18"/>
                                        </p:tgtEl>
                                      </p:cBhvr>
                                    </p:animEffect>
                                    <p:anim calcmode="lin" valueType="num">
                                      <p:cBhvr>
                                        <p:cTn id="8" dur="750" fill="hold"/>
                                        <p:tgtEl>
                                          <p:spTgt spid="18"/>
                                        </p:tgtEl>
                                        <p:attrNameLst>
                                          <p:attrName>ppt_x</p:attrName>
                                        </p:attrNameLst>
                                      </p:cBhvr>
                                      <p:tavLst>
                                        <p:tav tm="0">
                                          <p:val>
                                            <p:strVal val="#ppt_x"/>
                                          </p:val>
                                        </p:tav>
                                        <p:tav tm="100000">
                                          <p:val>
                                            <p:strVal val="#ppt_x"/>
                                          </p:val>
                                        </p:tav>
                                      </p:tavLst>
                                    </p:anim>
                                    <p:anim calcmode="lin" valueType="num">
                                      <p:cBhvr>
                                        <p:cTn id="9" dur="75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42"/>
                                        </p:tgtEl>
                                        <p:attrNameLst>
                                          <p:attrName>style.visibility</p:attrName>
                                        </p:attrNameLst>
                                      </p:cBhvr>
                                      <p:to>
                                        <p:strVal val="visible"/>
                                      </p:to>
                                    </p:set>
                                    <p:anim calcmode="lin" valueType="num">
                                      <p:cBhvr>
                                        <p:cTn id="13" dur="500" fill="hold"/>
                                        <p:tgtEl>
                                          <p:spTgt spid="42"/>
                                        </p:tgtEl>
                                        <p:attrNameLst>
                                          <p:attrName>ppt_w</p:attrName>
                                        </p:attrNameLst>
                                      </p:cBhvr>
                                      <p:tavLst>
                                        <p:tav tm="0">
                                          <p:val>
                                            <p:fltVal val="0"/>
                                          </p:val>
                                        </p:tav>
                                        <p:tav tm="100000">
                                          <p:val>
                                            <p:strVal val="#ppt_w"/>
                                          </p:val>
                                        </p:tav>
                                      </p:tavLst>
                                    </p:anim>
                                    <p:anim calcmode="lin" valueType="num">
                                      <p:cBhvr>
                                        <p:cTn id="14" dur="500" fill="hold"/>
                                        <p:tgtEl>
                                          <p:spTgt spid="42"/>
                                        </p:tgtEl>
                                        <p:attrNameLst>
                                          <p:attrName>ppt_h</p:attrName>
                                        </p:attrNameLst>
                                      </p:cBhvr>
                                      <p:tavLst>
                                        <p:tav tm="0">
                                          <p:val>
                                            <p:fltVal val="0"/>
                                          </p:val>
                                        </p:tav>
                                        <p:tav tm="100000">
                                          <p:val>
                                            <p:strVal val="#ppt_h"/>
                                          </p:val>
                                        </p:tav>
                                      </p:tavLst>
                                    </p:anim>
                                    <p:animEffect transition="in" filter="fade">
                                      <p:cBhvr>
                                        <p:cTn id="15" dur="500"/>
                                        <p:tgtEl>
                                          <p:spTgt spid="42"/>
                                        </p:tgtEl>
                                      </p:cBhvr>
                                    </p:animEffect>
                                  </p:childTnLst>
                                </p:cTn>
                              </p:par>
                            </p:childTnLst>
                          </p:cTn>
                        </p:par>
                        <p:par>
                          <p:cTn id="16" fill="hold">
                            <p:stCondLst>
                              <p:cond delay="1500"/>
                            </p:stCondLst>
                            <p:childTnLst>
                              <p:par>
                                <p:cTn id="17" presetID="47"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750"/>
                                        <p:tgtEl>
                                          <p:spTgt spid="19"/>
                                        </p:tgtEl>
                                      </p:cBhvr>
                                    </p:animEffect>
                                    <p:anim calcmode="lin" valueType="num">
                                      <p:cBhvr>
                                        <p:cTn id="20" dur="750" fill="hold"/>
                                        <p:tgtEl>
                                          <p:spTgt spid="19"/>
                                        </p:tgtEl>
                                        <p:attrNameLst>
                                          <p:attrName>ppt_x</p:attrName>
                                        </p:attrNameLst>
                                      </p:cBhvr>
                                      <p:tavLst>
                                        <p:tav tm="0">
                                          <p:val>
                                            <p:strVal val="#ppt_x"/>
                                          </p:val>
                                        </p:tav>
                                        <p:tav tm="100000">
                                          <p:val>
                                            <p:strVal val="#ppt_x"/>
                                          </p:val>
                                        </p:tav>
                                      </p:tavLst>
                                    </p:anim>
                                    <p:anim calcmode="lin" valueType="num">
                                      <p:cBhvr>
                                        <p:cTn id="21" dur="750" fill="hold"/>
                                        <p:tgtEl>
                                          <p:spTgt spid="19"/>
                                        </p:tgtEl>
                                        <p:attrNameLst>
                                          <p:attrName>ppt_y</p:attrName>
                                        </p:attrNameLst>
                                      </p:cBhvr>
                                      <p:tavLst>
                                        <p:tav tm="0">
                                          <p:val>
                                            <p:strVal val="#ppt_y-.1"/>
                                          </p:val>
                                        </p:tav>
                                        <p:tav tm="100000">
                                          <p:val>
                                            <p:strVal val="#ppt_y"/>
                                          </p:val>
                                        </p:tav>
                                      </p:tavLst>
                                    </p:anim>
                                  </p:childTnLst>
                                </p:cTn>
                              </p:par>
                            </p:childTnLst>
                          </p:cTn>
                        </p:par>
                        <p:par>
                          <p:cTn id="22" fill="hold">
                            <p:stCondLst>
                              <p:cond delay="2500"/>
                            </p:stCondLst>
                            <p:childTnLst>
                              <p:par>
                                <p:cTn id="23" presetID="53" presetClass="entr" presetSubtype="16" fill="hold" nodeType="afterEffect">
                                  <p:stCondLst>
                                    <p:cond delay="0"/>
                                  </p:stCondLst>
                                  <p:childTnLst>
                                    <p:set>
                                      <p:cBhvr>
                                        <p:cTn id="24" dur="1" fill="hold">
                                          <p:stCondLst>
                                            <p:cond delay="0"/>
                                          </p:stCondLst>
                                        </p:cTn>
                                        <p:tgtEl>
                                          <p:spTgt spid="43"/>
                                        </p:tgtEl>
                                        <p:attrNameLst>
                                          <p:attrName>style.visibility</p:attrName>
                                        </p:attrNameLst>
                                      </p:cBhvr>
                                      <p:to>
                                        <p:strVal val="visible"/>
                                      </p:to>
                                    </p:set>
                                    <p:anim calcmode="lin" valueType="num">
                                      <p:cBhvr>
                                        <p:cTn id="25" dur="500" fill="hold"/>
                                        <p:tgtEl>
                                          <p:spTgt spid="43"/>
                                        </p:tgtEl>
                                        <p:attrNameLst>
                                          <p:attrName>ppt_w</p:attrName>
                                        </p:attrNameLst>
                                      </p:cBhvr>
                                      <p:tavLst>
                                        <p:tav tm="0">
                                          <p:val>
                                            <p:fltVal val="0"/>
                                          </p:val>
                                        </p:tav>
                                        <p:tav tm="100000">
                                          <p:val>
                                            <p:strVal val="#ppt_w"/>
                                          </p:val>
                                        </p:tav>
                                      </p:tavLst>
                                    </p:anim>
                                    <p:anim calcmode="lin" valueType="num">
                                      <p:cBhvr>
                                        <p:cTn id="26" dur="500" fill="hold"/>
                                        <p:tgtEl>
                                          <p:spTgt spid="43"/>
                                        </p:tgtEl>
                                        <p:attrNameLst>
                                          <p:attrName>ppt_h</p:attrName>
                                        </p:attrNameLst>
                                      </p:cBhvr>
                                      <p:tavLst>
                                        <p:tav tm="0">
                                          <p:val>
                                            <p:fltVal val="0"/>
                                          </p:val>
                                        </p:tav>
                                        <p:tav tm="100000">
                                          <p:val>
                                            <p:strVal val="#ppt_h"/>
                                          </p:val>
                                        </p:tav>
                                      </p:tavLst>
                                    </p:anim>
                                    <p:animEffect transition="in" filter="fade">
                                      <p:cBhvr>
                                        <p:cTn id="27" dur="500"/>
                                        <p:tgtEl>
                                          <p:spTgt spid="43"/>
                                        </p:tgtEl>
                                      </p:cBhvr>
                                    </p:animEffect>
                                  </p:childTnLst>
                                </p:cTn>
                              </p:par>
                            </p:childTnLst>
                          </p:cTn>
                        </p:par>
                        <p:par>
                          <p:cTn id="28" fill="hold">
                            <p:stCondLst>
                              <p:cond delay="3000"/>
                            </p:stCondLst>
                            <p:childTnLst>
                              <p:par>
                                <p:cTn id="29" presetID="47" presetClass="entr" presetSubtype="0" fill="hold" grpId="0"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750"/>
                                        <p:tgtEl>
                                          <p:spTgt spid="20"/>
                                        </p:tgtEl>
                                      </p:cBhvr>
                                    </p:animEffect>
                                    <p:anim calcmode="lin" valueType="num">
                                      <p:cBhvr>
                                        <p:cTn id="32" dur="750" fill="hold"/>
                                        <p:tgtEl>
                                          <p:spTgt spid="20"/>
                                        </p:tgtEl>
                                        <p:attrNameLst>
                                          <p:attrName>ppt_x</p:attrName>
                                        </p:attrNameLst>
                                      </p:cBhvr>
                                      <p:tavLst>
                                        <p:tav tm="0">
                                          <p:val>
                                            <p:strVal val="#ppt_x"/>
                                          </p:val>
                                        </p:tav>
                                        <p:tav tm="100000">
                                          <p:val>
                                            <p:strVal val="#ppt_x"/>
                                          </p:val>
                                        </p:tav>
                                      </p:tavLst>
                                    </p:anim>
                                    <p:anim calcmode="lin" valueType="num">
                                      <p:cBhvr>
                                        <p:cTn id="33" dur="750" fill="hold"/>
                                        <p:tgtEl>
                                          <p:spTgt spid="20"/>
                                        </p:tgtEl>
                                        <p:attrNameLst>
                                          <p:attrName>ppt_y</p:attrName>
                                        </p:attrNameLst>
                                      </p:cBhvr>
                                      <p:tavLst>
                                        <p:tav tm="0">
                                          <p:val>
                                            <p:strVal val="#ppt_y-.1"/>
                                          </p:val>
                                        </p:tav>
                                        <p:tav tm="100000">
                                          <p:val>
                                            <p:strVal val="#ppt_y"/>
                                          </p:val>
                                        </p:tav>
                                      </p:tavLst>
                                    </p:anim>
                                  </p:childTnLst>
                                </p:cTn>
                              </p:par>
                            </p:childTnLst>
                          </p:cTn>
                        </p:par>
                        <p:par>
                          <p:cTn id="34" fill="hold">
                            <p:stCondLst>
                              <p:cond delay="4000"/>
                            </p:stCondLst>
                            <p:childTnLst>
                              <p:par>
                                <p:cTn id="35" presetID="53" presetClass="entr" presetSubtype="16" fill="hold" grpId="0" nodeType="afterEffect">
                                  <p:stCondLst>
                                    <p:cond delay="0"/>
                                  </p:stCondLst>
                                  <p:childTnLst>
                                    <p:set>
                                      <p:cBhvr>
                                        <p:cTn id="36" dur="1" fill="hold">
                                          <p:stCondLst>
                                            <p:cond delay="0"/>
                                          </p:stCondLst>
                                        </p:cTn>
                                        <p:tgtEl>
                                          <p:spTgt spid="47"/>
                                        </p:tgtEl>
                                        <p:attrNameLst>
                                          <p:attrName>style.visibility</p:attrName>
                                        </p:attrNameLst>
                                      </p:cBhvr>
                                      <p:to>
                                        <p:strVal val="visible"/>
                                      </p:to>
                                    </p:set>
                                    <p:anim calcmode="lin" valueType="num">
                                      <p:cBhvr>
                                        <p:cTn id="37" dur="500" fill="hold"/>
                                        <p:tgtEl>
                                          <p:spTgt spid="47"/>
                                        </p:tgtEl>
                                        <p:attrNameLst>
                                          <p:attrName>ppt_w</p:attrName>
                                        </p:attrNameLst>
                                      </p:cBhvr>
                                      <p:tavLst>
                                        <p:tav tm="0">
                                          <p:val>
                                            <p:fltVal val="0"/>
                                          </p:val>
                                        </p:tav>
                                        <p:tav tm="100000">
                                          <p:val>
                                            <p:strVal val="#ppt_w"/>
                                          </p:val>
                                        </p:tav>
                                      </p:tavLst>
                                    </p:anim>
                                    <p:anim calcmode="lin" valueType="num">
                                      <p:cBhvr>
                                        <p:cTn id="38" dur="500" fill="hold"/>
                                        <p:tgtEl>
                                          <p:spTgt spid="47"/>
                                        </p:tgtEl>
                                        <p:attrNameLst>
                                          <p:attrName>ppt_h</p:attrName>
                                        </p:attrNameLst>
                                      </p:cBhvr>
                                      <p:tavLst>
                                        <p:tav tm="0">
                                          <p:val>
                                            <p:fltVal val="0"/>
                                          </p:val>
                                        </p:tav>
                                        <p:tav tm="100000">
                                          <p:val>
                                            <p:strVal val="#ppt_h"/>
                                          </p:val>
                                        </p:tav>
                                      </p:tavLst>
                                    </p:anim>
                                    <p:animEffect transition="in" filter="fade">
                                      <p:cBhvr>
                                        <p:cTn id="39" dur="500"/>
                                        <p:tgtEl>
                                          <p:spTgt spid="47"/>
                                        </p:tgtEl>
                                      </p:cBhvr>
                                    </p:animEffect>
                                  </p:childTnLst>
                                </p:cTn>
                              </p:par>
                            </p:childTnLst>
                          </p:cTn>
                        </p:par>
                        <p:par>
                          <p:cTn id="40" fill="hold">
                            <p:stCondLst>
                              <p:cond delay="4500"/>
                            </p:stCondLst>
                            <p:childTnLst>
                              <p:par>
                                <p:cTn id="41" presetID="47" presetClass="entr" presetSubtype="0" fill="hold" grpId="0" nodeType="after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750"/>
                                        <p:tgtEl>
                                          <p:spTgt spid="21"/>
                                        </p:tgtEl>
                                      </p:cBhvr>
                                    </p:animEffect>
                                    <p:anim calcmode="lin" valueType="num">
                                      <p:cBhvr>
                                        <p:cTn id="44" dur="750" fill="hold"/>
                                        <p:tgtEl>
                                          <p:spTgt spid="21"/>
                                        </p:tgtEl>
                                        <p:attrNameLst>
                                          <p:attrName>ppt_x</p:attrName>
                                        </p:attrNameLst>
                                      </p:cBhvr>
                                      <p:tavLst>
                                        <p:tav tm="0">
                                          <p:val>
                                            <p:strVal val="#ppt_x"/>
                                          </p:val>
                                        </p:tav>
                                        <p:tav tm="100000">
                                          <p:val>
                                            <p:strVal val="#ppt_x"/>
                                          </p:val>
                                        </p:tav>
                                      </p:tavLst>
                                    </p:anim>
                                    <p:anim calcmode="lin" valueType="num">
                                      <p:cBhvr>
                                        <p:cTn id="45" dur="750" fill="hold"/>
                                        <p:tgtEl>
                                          <p:spTgt spid="21"/>
                                        </p:tgtEl>
                                        <p:attrNameLst>
                                          <p:attrName>ppt_y</p:attrName>
                                        </p:attrNameLst>
                                      </p:cBhvr>
                                      <p:tavLst>
                                        <p:tav tm="0">
                                          <p:val>
                                            <p:strVal val="#ppt_y-.1"/>
                                          </p:val>
                                        </p:tav>
                                        <p:tav tm="100000">
                                          <p:val>
                                            <p:strVal val="#ppt_y"/>
                                          </p:val>
                                        </p:tav>
                                      </p:tavLst>
                                    </p:anim>
                                  </p:childTnLst>
                                </p:cTn>
                              </p:par>
                            </p:childTnLst>
                          </p:cTn>
                        </p:par>
                        <p:par>
                          <p:cTn id="46" fill="hold">
                            <p:stCondLst>
                              <p:cond delay="5500"/>
                            </p:stCondLst>
                            <p:childTnLst>
                              <p:par>
                                <p:cTn id="47" presetID="53" presetClass="entr" presetSubtype="16" fill="hold" nodeType="afterEffect">
                                  <p:stCondLst>
                                    <p:cond delay="0"/>
                                  </p:stCondLst>
                                  <p:childTnLst>
                                    <p:set>
                                      <p:cBhvr>
                                        <p:cTn id="48" dur="1" fill="hold">
                                          <p:stCondLst>
                                            <p:cond delay="0"/>
                                          </p:stCondLst>
                                        </p:cTn>
                                        <p:tgtEl>
                                          <p:spTgt spid="48"/>
                                        </p:tgtEl>
                                        <p:attrNameLst>
                                          <p:attrName>style.visibility</p:attrName>
                                        </p:attrNameLst>
                                      </p:cBhvr>
                                      <p:to>
                                        <p:strVal val="visible"/>
                                      </p:to>
                                    </p:set>
                                    <p:anim calcmode="lin" valueType="num">
                                      <p:cBhvr>
                                        <p:cTn id="49" dur="500" fill="hold"/>
                                        <p:tgtEl>
                                          <p:spTgt spid="48"/>
                                        </p:tgtEl>
                                        <p:attrNameLst>
                                          <p:attrName>ppt_w</p:attrName>
                                        </p:attrNameLst>
                                      </p:cBhvr>
                                      <p:tavLst>
                                        <p:tav tm="0">
                                          <p:val>
                                            <p:fltVal val="0"/>
                                          </p:val>
                                        </p:tav>
                                        <p:tav tm="100000">
                                          <p:val>
                                            <p:strVal val="#ppt_w"/>
                                          </p:val>
                                        </p:tav>
                                      </p:tavLst>
                                    </p:anim>
                                    <p:anim calcmode="lin" valueType="num">
                                      <p:cBhvr>
                                        <p:cTn id="50" dur="500" fill="hold"/>
                                        <p:tgtEl>
                                          <p:spTgt spid="48"/>
                                        </p:tgtEl>
                                        <p:attrNameLst>
                                          <p:attrName>ppt_h</p:attrName>
                                        </p:attrNameLst>
                                      </p:cBhvr>
                                      <p:tavLst>
                                        <p:tav tm="0">
                                          <p:val>
                                            <p:fltVal val="0"/>
                                          </p:val>
                                        </p:tav>
                                        <p:tav tm="100000">
                                          <p:val>
                                            <p:strVal val="#ppt_h"/>
                                          </p:val>
                                        </p:tav>
                                      </p:tavLst>
                                    </p:anim>
                                    <p:animEffect transition="in" filter="fade">
                                      <p:cBhvr>
                                        <p:cTn id="51" dur="500"/>
                                        <p:tgtEl>
                                          <p:spTgt spid="48"/>
                                        </p:tgtEl>
                                      </p:cBhvr>
                                    </p:animEffect>
                                  </p:childTnLst>
                                </p:cTn>
                              </p:par>
                            </p:childTnLst>
                          </p:cTn>
                        </p:par>
                        <p:par>
                          <p:cTn id="52" fill="hold">
                            <p:stCondLst>
                              <p:cond delay="6000"/>
                            </p:stCondLst>
                            <p:childTnLst>
                              <p:par>
                                <p:cTn id="53" presetID="42" presetClass="entr" presetSubtype="0"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1000"/>
                                        <p:tgtEl>
                                          <p:spTgt spid="22"/>
                                        </p:tgtEl>
                                      </p:cBhvr>
                                    </p:animEffect>
                                    <p:anim calcmode="lin" valueType="num">
                                      <p:cBhvr>
                                        <p:cTn id="56" dur="1000" fill="hold"/>
                                        <p:tgtEl>
                                          <p:spTgt spid="22"/>
                                        </p:tgtEl>
                                        <p:attrNameLst>
                                          <p:attrName>ppt_x</p:attrName>
                                        </p:attrNameLst>
                                      </p:cBhvr>
                                      <p:tavLst>
                                        <p:tav tm="0">
                                          <p:val>
                                            <p:strVal val="#ppt_x"/>
                                          </p:val>
                                        </p:tav>
                                        <p:tav tm="100000">
                                          <p:val>
                                            <p:strVal val="#ppt_x"/>
                                          </p:val>
                                        </p:tav>
                                      </p:tavLst>
                                    </p:anim>
                                    <p:anim calcmode="lin" valueType="num">
                                      <p:cBhvr>
                                        <p:cTn id="57" dur="1000" fill="hold"/>
                                        <p:tgtEl>
                                          <p:spTgt spid="22"/>
                                        </p:tgtEl>
                                        <p:attrNameLst>
                                          <p:attrName>ppt_y</p:attrName>
                                        </p:attrNameLst>
                                      </p:cBhvr>
                                      <p:tavLst>
                                        <p:tav tm="0">
                                          <p:val>
                                            <p:strVal val="#ppt_y+.1"/>
                                          </p:val>
                                        </p:tav>
                                        <p:tav tm="100000">
                                          <p:val>
                                            <p:strVal val="#ppt_y"/>
                                          </p:val>
                                        </p:tav>
                                      </p:tavLst>
                                    </p:anim>
                                  </p:childTnLst>
                                </p:cTn>
                              </p:par>
                            </p:childTnLst>
                          </p:cTn>
                        </p:par>
                        <p:par>
                          <p:cTn id="58" fill="hold">
                            <p:stCondLst>
                              <p:cond delay="7000"/>
                            </p:stCondLst>
                            <p:childTnLst>
                              <p:par>
                                <p:cTn id="59" presetID="42" presetClass="entr" presetSubtype="0" fill="hold" nodeType="afterEffect">
                                  <p:stCondLst>
                                    <p:cond delay="0"/>
                                  </p:stCondLst>
                                  <p:childTnLst>
                                    <p:set>
                                      <p:cBhvr>
                                        <p:cTn id="60" dur="1" fill="hold">
                                          <p:stCondLst>
                                            <p:cond delay="0"/>
                                          </p:stCondLst>
                                        </p:cTn>
                                        <p:tgtEl>
                                          <p:spTgt spid="27"/>
                                        </p:tgtEl>
                                        <p:attrNameLst>
                                          <p:attrName>style.visibility</p:attrName>
                                        </p:attrNameLst>
                                      </p:cBhvr>
                                      <p:to>
                                        <p:strVal val="visible"/>
                                      </p:to>
                                    </p:set>
                                    <p:animEffect transition="in" filter="fade">
                                      <p:cBhvr>
                                        <p:cTn id="61" dur="1000"/>
                                        <p:tgtEl>
                                          <p:spTgt spid="27"/>
                                        </p:tgtEl>
                                      </p:cBhvr>
                                    </p:animEffect>
                                    <p:anim calcmode="lin" valueType="num">
                                      <p:cBhvr>
                                        <p:cTn id="62" dur="1000" fill="hold"/>
                                        <p:tgtEl>
                                          <p:spTgt spid="27"/>
                                        </p:tgtEl>
                                        <p:attrNameLst>
                                          <p:attrName>ppt_x</p:attrName>
                                        </p:attrNameLst>
                                      </p:cBhvr>
                                      <p:tavLst>
                                        <p:tav tm="0">
                                          <p:val>
                                            <p:strVal val="#ppt_x"/>
                                          </p:val>
                                        </p:tav>
                                        <p:tav tm="100000">
                                          <p:val>
                                            <p:strVal val="#ppt_x"/>
                                          </p:val>
                                        </p:tav>
                                      </p:tavLst>
                                    </p:anim>
                                    <p:anim calcmode="lin" valueType="num">
                                      <p:cBhvr>
                                        <p:cTn id="63" dur="1000" fill="hold"/>
                                        <p:tgtEl>
                                          <p:spTgt spid="27"/>
                                        </p:tgtEl>
                                        <p:attrNameLst>
                                          <p:attrName>ppt_y</p:attrName>
                                        </p:attrNameLst>
                                      </p:cBhvr>
                                      <p:tavLst>
                                        <p:tav tm="0">
                                          <p:val>
                                            <p:strVal val="#ppt_y+.1"/>
                                          </p:val>
                                        </p:tav>
                                        <p:tav tm="100000">
                                          <p:val>
                                            <p:strVal val="#ppt_y"/>
                                          </p:val>
                                        </p:tav>
                                      </p:tavLst>
                                    </p:anim>
                                  </p:childTnLst>
                                </p:cTn>
                              </p:par>
                            </p:childTnLst>
                          </p:cTn>
                        </p:par>
                        <p:par>
                          <p:cTn id="64" fill="hold">
                            <p:stCondLst>
                              <p:cond delay="8000"/>
                            </p:stCondLst>
                            <p:childTnLst>
                              <p:par>
                                <p:cTn id="65" presetID="42" presetClass="entr" presetSubtype="0" fill="hold" nodeType="after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fade">
                                      <p:cBhvr>
                                        <p:cTn id="67" dur="1000"/>
                                        <p:tgtEl>
                                          <p:spTgt spid="32"/>
                                        </p:tgtEl>
                                      </p:cBhvr>
                                    </p:animEffect>
                                    <p:anim calcmode="lin" valueType="num">
                                      <p:cBhvr>
                                        <p:cTn id="68" dur="1000" fill="hold"/>
                                        <p:tgtEl>
                                          <p:spTgt spid="32"/>
                                        </p:tgtEl>
                                        <p:attrNameLst>
                                          <p:attrName>ppt_x</p:attrName>
                                        </p:attrNameLst>
                                      </p:cBhvr>
                                      <p:tavLst>
                                        <p:tav tm="0">
                                          <p:val>
                                            <p:strVal val="#ppt_x"/>
                                          </p:val>
                                        </p:tav>
                                        <p:tav tm="100000">
                                          <p:val>
                                            <p:strVal val="#ppt_x"/>
                                          </p:val>
                                        </p:tav>
                                      </p:tavLst>
                                    </p:anim>
                                    <p:anim calcmode="lin" valueType="num">
                                      <p:cBhvr>
                                        <p:cTn id="69" dur="1000" fill="hold"/>
                                        <p:tgtEl>
                                          <p:spTgt spid="32"/>
                                        </p:tgtEl>
                                        <p:attrNameLst>
                                          <p:attrName>ppt_y</p:attrName>
                                        </p:attrNameLst>
                                      </p:cBhvr>
                                      <p:tavLst>
                                        <p:tav tm="0">
                                          <p:val>
                                            <p:strVal val="#ppt_y+.1"/>
                                          </p:val>
                                        </p:tav>
                                        <p:tav tm="100000">
                                          <p:val>
                                            <p:strVal val="#ppt_y"/>
                                          </p:val>
                                        </p:tav>
                                      </p:tavLst>
                                    </p:anim>
                                  </p:childTnLst>
                                </p:cTn>
                              </p:par>
                            </p:childTnLst>
                          </p:cTn>
                        </p:par>
                        <p:par>
                          <p:cTn id="70" fill="hold">
                            <p:stCondLst>
                              <p:cond delay="9000"/>
                            </p:stCondLst>
                            <p:childTnLst>
                              <p:par>
                                <p:cTn id="71" presetID="42" presetClass="entr" presetSubtype="0" fill="hold" nodeType="afterEffect">
                                  <p:stCondLst>
                                    <p:cond delay="0"/>
                                  </p:stCondLst>
                                  <p:childTnLst>
                                    <p:set>
                                      <p:cBhvr>
                                        <p:cTn id="72" dur="1" fill="hold">
                                          <p:stCondLst>
                                            <p:cond delay="0"/>
                                          </p:stCondLst>
                                        </p:cTn>
                                        <p:tgtEl>
                                          <p:spTgt spid="37"/>
                                        </p:tgtEl>
                                        <p:attrNameLst>
                                          <p:attrName>style.visibility</p:attrName>
                                        </p:attrNameLst>
                                      </p:cBhvr>
                                      <p:to>
                                        <p:strVal val="visible"/>
                                      </p:to>
                                    </p:set>
                                    <p:animEffect transition="in" filter="fade">
                                      <p:cBhvr>
                                        <p:cTn id="73" dur="1000"/>
                                        <p:tgtEl>
                                          <p:spTgt spid="37"/>
                                        </p:tgtEl>
                                      </p:cBhvr>
                                    </p:animEffect>
                                    <p:anim calcmode="lin" valueType="num">
                                      <p:cBhvr>
                                        <p:cTn id="74" dur="1000" fill="hold"/>
                                        <p:tgtEl>
                                          <p:spTgt spid="37"/>
                                        </p:tgtEl>
                                        <p:attrNameLst>
                                          <p:attrName>ppt_x</p:attrName>
                                        </p:attrNameLst>
                                      </p:cBhvr>
                                      <p:tavLst>
                                        <p:tav tm="0">
                                          <p:val>
                                            <p:strVal val="#ppt_x"/>
                                          </p:val>
                                        </p:tav>
                                        <p:tav tm="100000">
                                          <p:val>
                                            <p:strVal val="#ppt_x"/>
                                          </p:val>
                                        </p:tav>
                                      </p:tavLst>
                                    </p:anim>
                                    <p:anim calcmode="lin" valueType="num">
                                      <p:cBhvr>
                                        <p:cTn id="75"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42" grpId="0" animBg="1"/>
      <p:bldP spid="4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051763" y="2786297"/>
            <a:ext cx="1163487" cy="1747838"/>
            <a:chOff x="2052030" y="3002321"/>
            <a:chExt cx="1163638" cy="1747838"/>
          </a:xfrm>
        </p:grpSpPr>
        <p:sp>
          <p:nvSpPr>
            <p:cNvPr id="2" name="任意多边形 1"/>
            <p:cNvSpPr/>
            <p:nvPr/>
          </p:nvSpPr>
          <p:spPr>
            <a:xfrm rot="12966304">
              <a:off x="2052030" y="3718284"/>
              <a:ext cx="1163638" cy="1031875"/>
            </a:xfrm>
            <a:custGeom>
              <a:avLst/>
              <a:gdLst>
                <a:gd name="connsiteX0" fmla="*/ 1052874 w 1164173"/>
                <a:gd name="connsiteY0" fmla="*/ 962340 h 1031654"/>
                <a:gd name="connsiteX1" fmla="*/ 1069057 w 1164173"/>
                <a:gd name="connsiteY1" fmla="*/ 858943 h 1031654"/>
                <a:gd name="connsiteX2" fmla="*/ 965659 w 1164173"/>
                <a:gd name="connsiteY2" fmla="*/ 842761 h 1031654"/>
                <a:gd name="connsiteX3" fmla="*/ 949477 w 1164173"/>
                <a:gd name="connsiteY3" fmla="*/ 946158 h 1031654"/>
                <a:gd name="connsiteX4" fmla="*/ 1052874 w 1164173"/>
                <a:gd name="connsiteY4" fmla="*/ 962340 h 1031654"/>
                <a:gd name="connsiteX5" fmla="*/ 1135899 w 1164173"/>
                <a:gd name="connsiteY5" fmla="*/ 1003380 h 1031654"/>
                <a:gd name="connsiteX6" fmla="*/ 1067640 w 1164173"/>
                <a:gd name="connsiteY6" fmla="*/ 1031654 h 1031654"/>
                <a:gd name="connsiteX7" fmla="*/ 102307 w 1164173"/>
                <a:gd name="connsiteY7" fmla="*/ 1031654 h 1031654"/>
                <a:gd name="connsiteX8" fmla="*/ 64732 w 1164173"/>
                <a:gd name="connsiteY8" fmla="*/ 1024068 h 1031654"/>
                <a:gd name="connsiteX9" fmla="*/ 59198 w 1164173"/>
                <a:gd name="connsiteY9" fmla="*/ 1020337 h 1031654"/>
                <a:gd name="connsiteX10" fmla="*/ 48283 w 1164173"/>
                <a:gd name="connsiteY10" fmla="*/ 1015422 h 1031654"/>
                <a:gd name="connsiteX11" fmla="*/ 36524 w 1164173"/>
                <a:gd name="connsiteY11" fmla="*/ 1005050 h 1031654"/>
                <a:gd name="connsiteX12" fmla="*/ 34048 w 1164173"/>
                <a:gd name="connsiteY12" fmla="*/ 1003380 h 1031654"/>
                <a:gd name="connsiteX13" fmla="*/ 33191 w 1164173"/>
                <a:gd name="connsiteY13" fmla="*/ 1002110 h 1031654"/>
                <a:gd name="connsiteX14" fmla="*/ 19535 w 1164173"/>
                <a:gd name="connsiteY14" fmla="*/ 990064 h 1031654"/>
                <a:gd name="connsiteX15" fmla="*/ 12949 w 1164173"/>
                <a:gd name="connsiteY15" fmla="*/ 883555 h 1031654"/>
                <a:gd name="connsiteX16" fmla="*/ 495615 w 1164173"/>
                <a:gd name="connsiteY16" fmla="*/ 47552 h 1031654"/>
                <a:gd name="connsiteX17" fmla="*/ 520972 w 1164173"/>
                <a:gd name="connsiteY17" fmla="*/ 18805 h 1031654"/>
                <a:gd name="connsiteX18" fmla="*/ 534039 w 1164173"/>
                <a:gd name="connsiteY18" fmla="*/ 12428 h 1031654"/>
                <a:gd name="connsiteX19" fmla="*/ 534278 w 1164173"/>
                <a:gd name="connsiteY19" fmla="*/ 12218 h 1031654"/>
                <a:gd name="connsiteX20" fmla="*/ 536772 w 1164173"/>
                <a:gd name="connsiteY20" fmla="*/ 11095 h 1031654"/>
                <a:gd name="connsiteX21" fmla="*/ 554231 w 1164173"/>
                <a:gd name="connsiteY21" fmla="*/ 2574 h 1031654"/>
                <a:gd name="connsiteX22" fmla="*/ 561466 w 1164173"/>
                <a:gd name="connsiteY22" fmla="*/ 2070 h 1031654"/>
                <a:gd name="connsiteX23" fmla="*/ 570612 w 1164173"/>
                <a:gd name="connsiteY23" fmla="*/ 0 h 1031654"/>
                <a:gd name="connsiteX24" fmla="*/ 580884 w 1164173"/>
                <a:gd name="connsiteY24" fmla="*/ 716 h 1031654"/>
                <a:gd name="connsiteX25" fmla="*/ 591149 w 1164173"/>
                <a:gd name="connsiteY25" fmla="*/ 1 h 1031654"/>
                <a:gd name="connsiteX26" fmla="*/ 600288 w 1164173"/>
                <a:gd name="connsiteY26" fmla="*/ 2070 h 1031654"/>
                <a:gd name="connsiteX27" fmla="*/ 607528 w 1164173"/>
                <a:gd name="connsiteY27" fmla="*/ 2574 h 1031654"/>
                <a:gd name="connsiteX28" fmla="*/ 625016 w 1164173"/>
                <a:gd name="connsiteY28" fmla="*/ 11107 h 1031654"/>
                <a:gd name="connsiteX29" fmla="*/ 627483 w 1164173"/>
                <a:gd name="connsiteY29" fmla="*/ 12218 h 1031654"/>
                <a:gd name="connsiteX30" fmla="*/ 627718 w 1164173"/>
                <a:gd name="connsiteY30" fmla="*/ 12426 h 1031654"/>
                <a:gd name="connsiteX31" fmla="*/ 640787 w 1164173"/>
                <a:gd name="connsiteY31" fmla="*/ 18804 h 1031654"/>
                <a:gd name="connsiteX32" fmla="*/ 666144 w 1164173"/>
                <a:gd name="connsiteY32" fmla="*/ 47552 h 1031654"/>
                <a:gd name="connsiteX33" fmla="*/ 1148811 w 1164173"/>
                <a:gd name="connsiteY33" fmla="*/ 883554 h 1031654"/>
                <a:gd name="connsiteX34" fmla="*/ 1150460 w 1164173"/>
                <a:gd name="connsiteY34" fmla="*/ 888458 h 1031654"/>
                <a:gd name="connsiteX35" fmla="*/ 1156587 w 1164173"/>
                <a:gd name="connsiteY35" fmla="*/ 897546 h 1031654"/>
                <a:gd name="connsiteX36" fmla="*/ 1164173 w 1164173"/>
                <a:gd name="connsiteY36" fmla="*/ 935121 h 1031654"/>
                <a:gd name="connsiteX37" fmla="*/ 1135899 w 1164173"/>
                <a:gd name="connsiteY37" fmla="*/ 1003380 h 103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64173" h="1031654">
                  <a:moveTo>
                    <a:pt x="1052874" y="962340"/>
                  </a:moveTo>
                  <a:cubicBezTo>
                    <a:pt x="1085896" y="938256"/>
                    <a:pt x="1093141" y="891964"/>
                    <a:pt x="1069057" y="858943"/>
                  </a:cubicBezTo>
                  <a:cubicBezTo>
                    <a:pt x="1044973" y="825922"/>
                    <a:pt x="998680" y="818677"/>
                    <a:pt x="965659" y="842761"/>
                  </a:cubicBezTo>
                  <a:cubicBezTo>
                    <a:pt x="932638" y="866845"/>
                    <a:pt x="925393" y="913137"/>
                    <a:pt x="949477" y="946158"/>
                  </a:cubicBezTo>
                  <a:cubicBezTo>
                    <a:pt x="973561" y="979179"/>
                    <a:pt x="1019853" y="986424"/>
                    <a:pt x="1052874" y="962340"/>
                  </a:cubicBezTo>
                  <a:close/>
                  <a:moveTo>
                    <a:pt x="1135899" y="1003380"/>
                  </a:moveTo>
                  <a:cubicBezTo>
                    <a:pt x="1118430" y="1020849"/>
                    <a:pt x="1094297" y="1031654"/>
                    <a:pt x="1067640" y="1031654"/>
                  </a:cubicBezTo>
                  <a:lnTo>
                    <a:pt x="102307" y="1031654"/>
                  </a:lnTo>
                  <a:cubicBezTo>
                    <a:pt x="88978" y="1031654"/>
                    <a:pt x="76281" y="1028953"/>
                    <a:pt x="64732" y="1024068"/>
                  </a:cubicBezTo>
                  <a:lnTo>
                    <a:pt x="59198" y="1020337"/>
                  </a:lnTo>
                  <a:lnTo>
                    <a:pt x="48283" y="1015422"/>
                  </a:lnTo>
                  <a:lnTo>
                    <a:pt x="36524" y="1005050"/>
                  </a:lnTo>
                  <a:lnTo>
                    <a:pt x="34048" y="1003380"/>
                  </a:lnTo>
                  <a:lnTo>
                    <a:pt x="33191" y="1002110"/>
                  </a:lnTo>
                  <a:lnTo>
                    <a:pt x="19535" y="990064"/>
                  </a:lnTo>
                  <a:cubicBezTo>
                    <a:pt x="-3144" y="960050"/>
                    <a:pt x="-7044" y="918183"/>
                    <a:pt x="12949" y="883555"/>
                  </a:cubicBezTo>
                  <a:lnTo>
                    <a:pt x="495615" y="47552"/>
                  </a:lnTo>
                  <a:cubicBezTo>
                    <a:pt x="502280" y="36009"/>
                    <a:pt x="510968" y="26364"/>
                    <a:pt x="520972" y="18805"/>
                  </a:cubicBezTo>
                  <a:lnTo>
                    <a:pt x="534039" y="12428"/>
                  </a:lnTo>
                  <a:lnTo>
                    <a:pt x="534278" y="12218"/>
                  </a:lnTo>
                  <a:lnTo>
                    <a:pt x="536772" y="11095"/>
                  </a:lnTo>
                  <a:lnTo>
                    <a:pt x="554231" y="2574"/>
                  </a:lnTo>
                  <a:lnTo>
                    <a:pt x="561466" y="2070"/>
                  </a:lnTo>
                  <a:lnTo>
                    <a:pt x="570612" y="0"/>
                  </a:lnTo>
                  <a:lnTo>
                    <a:pt x="580884" y="716"/>
                  </a:lnTo>
                  <a:lnTo>
                    <a:pt x="591149" y="1"/>
                  </a:lnTo>
                  <a:lnTo>
                    <a:pt x="600288" y="2070"/>
                  </a:lnTo>
                  <a:lnTo>
                    <a:pt x="607528" y="2574"/>
                  </a:lnTo>
                  <a:lnTo>
                    <a:pt x="625016" y="11107"/>
                  </a:lnTo>
                  <a:lnTo>
                    <a:pt x="627483" y="12218"/>
                  </a:lnTo>
                  <a:lnTo>
                    <a:pt x="627718" y="12426"/>
                  </a:lnTo>
                  <a:lnTo>
                    <a:pt x="640787" y="18804"/>
                  </a:lnTo>
                  <a:cubicBezTo>
                    <a:pt x="650792" y="26363"/>
                    <a:pt x="659480" y="36009"/>
                    <a:pt x="666144" y="47552"/>
                  </a:cubicBezTo>
                  <a:lnTo>
                    <a:pt x="1148811" y="883554"/>
                  </a:lnTo>
                  <a:lnTo>
                    <a:pt x="1150460" y="888458"/>
                  </a:lnTo>
                  <a:lnTo>
                    <a:pt x="1156587" y="897546"/>
                  </a:lnTo>
                  <a:cubicBezTo>
                    <a:pt x="1161472" y="909095"/>
                    <a:pt x="1164173" y="921792"/>
                    <a:pt x="1164173" y="935121"/>
                  </a:cubicBezTo>
                  <a:cubicBezTo>
                    <a:pt x="1164173" y="961778"/>
                    <a:pt x="1153368" y="985911"/>
                    <a:pt x="1135899" y="100338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13" name="直接箭头连接符 12"/>
            <p:cNvCxnSpPr/>
            <p:nvPr/>
          </p:nvCxnSpPr>
          <p:spPr>
            <a:xfrm flipV="1">
              <a:off x="2494943" y="3002321"/>
              <a:ext cx="0" cy="504825"/>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2" name="文本框 5"/>
            <p:cNvSpPr txBox="1">
              <a:spLocks noChangeArrowheads="1"/>
            </p:cNvSpPr>
            <p:nvPr/>
          </p:nvSpPr>
          <p:spPr bwMode="auto">
            <a:xfrm>
              <a:off x="2531455" y="3975459"/>
              <a:ext cx="42511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1600">
                  <a:solidFill>
                    <a:schemeClr val="bg1"/>
                  </a:solidFill>
                  <a:latin typeface="+mj-ea"/>
                  <a:ea typeface="+mj-ea"/>
                </a:rPr>
                <a:t>01</a:t>
              </a:r>
              <a:endParaRPr lang="zh-CN" altLang="en-US" sz="1600">
                <a:solidFill>
                  <a:schemeClr val="bg1"/>
                </a:solidFill>
                <a:latin typeface="+mj-ea"/>
                <a:ea typeface="+mj-ea"/>
              </a:endParaRPr>
            </a:p>
          </p:txBody>
        </p:sp>
      </p:grpSp>
      <p:grpSp>
        <p:nvGrpSpPr>
          <p:cNvPr id="9" name="组合 8"/>
          <p:cNvGrpSpPr/>
          <p:nvPr/>
        </p:nvGrpSpPr>
        <p:grpSpPr>
          <a:xfrm>
            <a:off x="3853341" y="3118085"/>
            <a:ext cx="1346025" cy="1973262"/>
            <a:chOff x="3853843" y="3334109"/>
            <a:chExt cx="1346200" cy="1973262"/>
          </a:xfrm>
        </p:grpSpPr>
        <p:sp>
          <p:nvSpPr>
            <p:cNvPr id="4" name="任意多边形 3"/>
            <p:cNvSpPr/>
            <p:nvPr/>
          </p:nvSpPr>
          <p:spPr>
            <a:xfrm>
              <a:off x="3853843" y="3334109"/>
              <a:ext cx="1346200" cy="1446212"/>
            </a:xfrm>
            <a:custGeom>
              <a:avLst/>
              <a:gdLst>
                <a:gd name="connsiteX0" fmla="*/ 170487 w 1345719"/>
                <a:gd name="connsiteY0" fmla="*/ 1152570 h 1446325"/>
                <a:gd name="connsiteX1" fmla="*/ 75237 w 1345719"/>
                <a:gd name="connsiteY1" fmla="*/ 1245439 h 1446325"/>
                <a:gd name="connsiteX2" fmla="*/ 170487 w 1345719"/>
                <a:gd name="connsiteY2" fmla="*/ 1338308 h 1446325"/>
                <a:gd name="connsiteX3" fmla="*/ 265737 w 1345719"/>
                <a:gd name="connsiteY3" fmla="*/ 1245439 h 1446325"/>
                <a:gd name="connsiteX4" fmla="*/ 170487 w 1345719"/>
                <a:gd name="connsiteY4" fmla="*/ 1152570 h 1446325"/>
                <a:gd name="connsiteX5" fmla="*/ 229941 w 1345719"/>
                <a:gd name="connsiteY5" fmla="*/ 1457 h 1446325"/>
                <a:gd name="connsiteX6" fmla="*/ 319553 w 1345719"/>
                <a:gd name="connsiteY6" fmla="*/ 23145 h 1446325"/>
                <a:gd name="connsiteX7" fmla="*/ 1292832 w 1345719"/>
                <a:gd name="connsiteY7" fmla="*/ 733005 h 1446325"/>
                <a:gd name="connsiteX8" fmla="*/ 1325137 w 1345719"/>
                <a:gd name="connsiteY8" fmla="*/ 768284 h 1446325"/>
                <a:gd name="connsiteX9" fmla="*/ 1327973 w 1345719"/>
                <a:gd name="connsiteY9" fmla="*/ 776116 h 1446325"/>
                <a:gd name="connsiteX10" fmla="*/ 1335364 w 1345719"/>
                <a:gd name="connsiteY10" fmla="*/ 789097 h 1446325"/>
                <a:gd name="connsiteX11" fmla="*/ 1339593 w 1345719"/>
                <a:gd name="connsiteY11" fmla="*/ 808201 h 1446325"/>
                <a:gd name="connsiteX12" fmla="*/ 1340862 w 1345719"/>
                <a:gd name="connsiteY12" fmla="*/ 811706 h 1446325"/>
                <a:gd name="connsiteX13" fmla="*/ 1340792 w 1345719"/>
                <a:gd name="connsiteY13" fmla="*/ 813617 h 1446325"/>
                <a:gd name="connsiteX14" fmla="*/ 1345702 w 1345719"/>
                <a:gd name="connsiteY14" fmla="*/ 835803 h 1446325"/>
                <a:gd name="connsiteX15" fmla="*/ 1274021 w 1345719"/>
                <a:gd name="connsiteY15" fmla="*/ 948033 h 1446325"/>
                <a:gd name="connsiteX16" fmla="*/ 172626 w 1345719"/>
                <a:gd name="connsiteY16" fmla="*/ 1435987 h 1446325"/>
                <a:gd name="connsiteX17" fmla="*/ 125921 w 1345719"/>
                <a:gd name="connsiteY17" fmla="*/ 1446325 h 1446325"/>
                <a:gd name="connsiteX18" fmla="*/ 108057 w 1345719"/>
                <a:gd name="connsiteY18" fmla="*/ 1443146 h 1446325"/>
                <a:gd name="connsiteX19" fmla="*/ 107662 w 1345719"/>
                <a:gd name="connsiteY19" fmla="*/ 1443182 h 1446325"/>
                <a:gd name="connsiteX20" fmla="*/ 104321 w 1345719"/>
                <a:gd name="connsiteY20" fmla="*/ 1442479 h 1446325"/>
                <a:gd name="connsiteX21" fmla="*/ 80452 w 1345719"/>
                <a:gd name="connsiteY21" fmla="*/ 1438232 h 1446325"/>
                <a:gd name="connsiteX22" fmla="*/ 72788 w 1345719"/>
                <a:gd name="connsiteY22" fmla="*/ 1433421 h 1446325"/>
                <a:gd name="connsiteX23" fmla="*/ 62044 w 1345719"/>
                <a:gd name="connsiteY23" fmla="*/ 1428782 h 1446325"/>
                <a:gd name="connsiteX24" fmla="*/ 52214 w 1345719"/>
                <a:gd name="connsiteY24" fmla="*/ 1420507 h 1446325"/>
                <a:gd name="connsiteX25" fmla="*/ 41338 w 1345719"/>
                <a:gd name="connsiteY25" fmla="*/ 1413679 h 1446325"/>
                <a:gd name="connsiteX26" fmla="*/ 33645 w 1345719"/>
                <a:gd name="connsiteY26" fmla="*/ 1404872 h 1446325"/>
                <a:gd name="connsiteX27" fmla="*/ 26716 w 1345719"/>
                <a:gd name="connsiteY27" fmla="*/ 1399040 h 1446325"/>
                <a:gd name="connsiteX28" fmla="*/ 15359 w 1345719"/>
                <a:gd name="connsiteY28" fmla="*/ 1377578 h 1446325"/>
                <a:gd name="connsiteX29" fmla="*/ 13689 w 1345719"/>
                <a:gd name="connsiteY29" fmla="*/ 1374643 h 1446325"/>
                <a:gd name="connsiteX30" fmla="*/ 13605 w 1345719"/>
                <a:gd name="connsiteY30" fmla="*/ 1374261 h 1446325"/>
                <a:gd name="connsiteX31" fmla="*/ 5119 w 1345719"/>
                <a:gd name="connsiteY31" fmla="*/ 1358219 h 1446325"/>
                <a:gd name="connsiteX32" fmla="*/ 693 w 1345719"/>
                <a:gd name="connsiteY32" fmla="*/ 1310588 h 1446325"/>
                <a:gd name="connsiteX33" fmla="*/ 25982 w 1345719"/>
                <a:gd name="connsiteY33" fmla="*/ 1074146 h 1446325"/>
                <a:gd name="connsiteX34" fmla="*/ 332057 w 1345719"/>
                <a:gd name="connsiteY34" fmla="*/ 938546 h 1446325"/>
                <a:gd name="connsiteX35" fmla="*/ 389498 w 1345719"/>
                <a:gd name="connsiteY35" fmla="*/ 848612 h 1446325"/>
                <a:gd name="connsiteX36" fmla="*/ 385563 w 1345719"/>
                <a:gd name="connsiteY36" fmla="*/ 830832 h 1446325"/>
                <a:gd name="connsiteX37" fmla="*/ 385619 w 1345719"/>
                <a:gd name="connsiteY37" fmla="*/ 829301 h 1446325"/>
                <a:gd name="connsiteX38" fmla="*/ 384602 w 1345719"/>
                <a:gd name="connsiteY38" fmla="*/ 826493 h 1446325"/>
                <a:gd name="connsiteX39" fmla="*/ 381214 w 1345719"/>
                <a:gd name="connsiteY39" fmla="*/ 811184 h 1446325"/>
                <a:gd name="connsiteX40" fmla="*/ 375291 w 1345719"/>
                <a:gd name="connsiteY40" fmla="*/ 800781 h 1446325"/>
                <a:gd name="connsiteX41" fmla="*/ 373019 w 1345719"/>
                <a:gd name="connsiteY41" fmla="*/ 794506 h 1446325"/>
                <a:gd name="connsiteX42" fmla="*/ 347131 w 1345719"/>
                <a:gd name="connsiteY42" fmla="*/ 766235 h 1446325"/>
                <a:gd name="connsiteX43" fmla="*/ 79772 w 1345719"/>
                <a:gd name="connsiteY43" fmla="*/ 571237 h 1446325"/>
                <a:gd name="connsiteX44" fmla="*/ 128808 w 1345719"/>
                <a:gd name="connsiteY44" fmla="*/ 112775 h 1446325"/>
                <a:gd name="connsiteX45" fmla="*/ 130751 w 1345719"/>
                <a:gd name="connsiteY45" fmla="*/ 106618 h 1446325"/>
                <a:gd name="connsiteX46" fmla="*/ 131257 w 1345719"/>
                <a:gd name="connsiteY46" fmla="*/ 92950 h 1446325"/>
                <a:gd name="connsiteX47" fmla="*/ 151240 w 1345719"/>
                <a:gd name="connsiteY47" fmla="*/ 49487 h 1446325"/>
                <a:gd name="connsiteX48" fmla="*/ 229941 w 1345719"/>
                <a:gd name="connsiteY48" fmla="*/ 1457 h 144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45719" h="1446325">
                  <a:moveTo>
                    <a:pt x="170487" y="1152570"/>
                  </a:moveTo>
                  <a:cubicBezTo>
                    <a:pt x="117882" y="1152570"/>
                    <a:pt x="75237" y="1194149"/>
                    <a:pt x="75237" y="1245439"/>
                  </a:cubicBezTo>
                  <a:cubicBezTo>
                    <a:pt x="75237" y="1296729"/>
                    <a:pt x="117882" y="1338308"/>
                    <a:pt x="170487" y="1338308"/>
                  </a:cubicBezTo>
                  <a:cubicBezTo>
                    <a:pt x="223092" y="1338308"/>
                    <a:pt x="265737" y="1296729"/>
                    <a:pt x="265737" y="1245439"/>
                  </a:cubicBezTo>
                  <a:cubicBezTo>
                    <a:pt x="265737" y="1194149"/>
                    <a:pt x="223092" y="1152570"/>
                    <a:pt x="170487" y="1152570"/>
                  </a:cubicBezTo>
                  <a:close/>
                  <a:moveTo>
                    <a:pt x="229941" y="1457"/>
                  </a:moveTo>
                  <a:cubicBezTo>
                    <a:pt x="260400" y="-3310"/>
                    <a:pt x="292677" y="3543"/>
                    <a:pt x="319553" y="23145"/>
                  </a:cubicBezTo>
                  <a:lnTo>
                    <a:pt x="1292832" y="733005"/>
                  </a:lnTo>
                  <a:cubicBezTo>
                    <a:pt x="1306271" y="742807"/>
                    <a:pt x="1317086" y="754866"/>
                    <a:pt x="1325137" y="768284"/>
                  </a:cubicBezTo>
                  <a:lnTo>
                    <a:pt x="1327973" y="776116"/>
                  </a:lnTo>
                  <a:lnTo>
                    <a:pt x="1335364" y="789097"/>
                  </a:lnTo>
                  <a:lnTo>
                    <a:pt x="1339593" y="808201"/>
                  </a:lnTo>
                  <a:lnTo>
                    <a:pt x="1340862" y="811706"/>
                  </a:lnTo>
                  <a:lnTo>
                    <a:pt x="1340792" y="813617"/>
                  </a:lnTo>
                  <a:lnTo>
                    <a:pt x="1345702" y="835803"/>
                  </a:lnTo>
                  <a:cubicBezTo>
                    <a:pt x="1346497" y="882742"/>
                    <a:pt x="1319642" y="927821"/>
                    <a:pt x="1274021" y="948033"/>
                  </a:cubicBezTo>
                  <a:lnTo>
                    <a:pt x="172626" y="1435987"/>
                  </a:lnTo>
                  <a:cubicBezTo>
                    <a:pt x="157418" y="1442724"/>
                    <a:pt x="141565" y="1446060"/>
                    <a:pt x="125921" y="1446325"/>
                  </a:cubicBezTo>
                  <a:lnTo>
                    <a:pt x="108057" y="1443146"/>
                  </a:lnTo>
                  <a:lnTo>
                    <a:pt x="107662" y="1443182"/>
                  </a:lnTo>
                  <a:lnTo>
                    <a:pt x="104321" y="1442479"/>
                  </a:lnTo>
                  <a:lnTo>
                    <a:pt x="80452" y="1438232"/>
                  </a:lnTo>
                  <a:lnTo>
                    <a:pt x="72788" y="1433421"/>
                  </a:lnTo>
                  <a:lnTo>
                    <a:pt x="62044" y="1428782"/>
                  </a:lnTo>
                  <a:lnTo>
                    <a:pt x="52214" y="1420507"/>
                  </a:lnTo>
                  <a:lnTo>
                    <a:pt x="41338" y="1413679"/>
                  </a:lnTo>
                  <a:lnTo>
                    <a:pt x="33645" y="1404872"/>
                  </a:lnTo>
                  <a:lnTo>
                    <a:pt x="26716" y="1399040"/>
                  </a:lnTo>
                  <a:lnTo>
                    <a:pt x="15359" y="1377578"/>
                  </a:lnTo>
                  <a:lnTo>
                    <a:pt x="13689" y="1374643"/>
                  </a:lnTo>
                  <a:lnTo>
                    <a:pt x="13605" y="1374261"/>
                  </a:lnTo>
                  <a:lnTo>
                    <a:pt x="5119" y="1358219"/>
                  </a:lnTo>
                  <a:cubicBezTo>
                    <a:pt x="590" y="1343241"/>
                    <a:pt x="-1076" y="1327127"/>
                    <a:pt x="693" y="1310588"/>
                  </a:cubicBezTo>
                  <a:lnTo>
                    <a:pt x="25982" y="1074146"/>
                  </a:lnTo>
                  <a:lnTo>
                    <a:pt x="332057" y="938546"/>
                  </a:lnTo>
                  <a:cubicBezTo>
                    <a:pt x="368615" y="922349"/>
                    <a:pt x="390135" y="886225"/>
                    <a:pt x="389498" y="848612"/>
                  </a:cubicBezTo>
                  <a:lnTo>
                    <a:pt x="385563" y="830832"/>
                  </a:lnTo>
                  <a:lnTo>
                    <a:pt x="385619" y="829301"/>
                  </a:lnTo>
                  <a:lnTo>
                    <a:pt x="384602" y="826493"/>
                  </a:lnTo>
                  <a:lnTo>
                    <a:pt x="381214" y="811184"/>
                  </a:lnTo>
                  <a:lnTo>
                    <a:pt x="375291" y="800781"/>
                  </a:lnTo>
                  <a:lnTo>
                    <a:pt x="373019" y="794506"/>
                  </a:lnTo>
                  <a:cubicBezTo>
                    <a:pt x="366567" y="783753"/>
                    <a:pt x="357900" y="774089"/>
                    <a:pt x="347131" y="766235"/>
                  </a:cubicBezTo>
                  <a:lnTo>
                    <a:pt x="79772" y="571237"/>
                  </a:lnTo>
                  <a:lnTo>
                    <a:pt x="128808" y="112775"/>
                  </a:lnTo>
                  <a:lnTo>
                    <a:pt x="130751" y="106618"/>
                  </a:lnTo>
                  <a:lnTo>
                    <a:pt x="131257" y="92950"/>
                  </a:lnTo>
                  <a:cubicBezTo>
                    <a:pt x="134825" y="77714"/>
                    <a:pt x="141438" y="62926"/>
                    <a:pt x="151240" y="49487"/>
                  </a:cubicBezTo>
                  <a:cubicBezTo>
                    <a:pt x="170842" y="22611"/>
                    <a:pt x="199482" y="6225"/>
                    <a:pt x="229941" y="145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6" name="直接箭头连接符 5"/>
            <p:cNvCxnSpPr/>
            <p:nvPr/>
          </p:nvCxnSpPr>
          <p:spPr>
            <a:xfrm>
              <a:off x="3999893" y="4780321"/>
              <a:ext cx="0" cy="527050"/>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文本框 6"/>
            <p:cNvSpPr txBox="1">
              <a:spLocks noChangeArrowheads="1"/>
            </p:cNvSpPr>
            <p:nvPr/>
          </p:nvSpPr>
          <p:spPr bwMode="auto">
            <a:xfrm>
              <a:off x="4379305" y="3945296"/>
              <a:ext cx="48603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2000">
                  <a:solidFill>
                    <a:schemeClr val="bg1"/>
                  </a:solidFill>
                  <a:latin typeface="+mj-ea"/>
                  <a:ea typeface="+mj-ea"/>
                </a:rPr>
                <a:t>02</a:t>
              </a:r>
              <a:endParaRPr lang="zh-CN" altLang="en-US" sz="2000">
                <a:solidFill>
                  <a:schemeClr val="bg1"/>
                </a:solidFill>
                <a:latin typeface="+mj-ea"/>
                <a:ea typeface="+mj-ea"/>
              </a:endParaRPr>
            </a:p>
          </p:txBody>
        </p:sp>
      </p:grpSp>
      <p:grpSp>
        <p:nvGrpSpPr>
          <p:cNvPr id="11" name="组合 10"/>
          <p:cNvGrpSpPr/>
          <p:nvPr/>
        </p:nvGrpSpPr>
        <p:grpSpPr>
          <a:xfrm>
            <a:off x="5351746" y="2605322"/>
            <a:ext cx="1452373" cy="2057400"/>
            <a:chOff x="5352443" y="2821346"/>
            <a:chExt cx="1452562" cy="2057400"/>
          </a:xfrm>
        </p:grpSpPr>
        <p:sp>
          <p:nvSpPr>
            <p:cNvPr id="3" name="任意多边形 2"/>
            <p:cNvSpPr/>
            <p:nvPr/>
          </p:nvSpPr>
          <p:spPr>
            <a:xfrm rot="12966304">
              <a:off x="5352443" y="3591284"/>
              <a:ext cx="1452562" cy="1287462"/>
            </a:xfrm>
            <a:custGeom>
              <a:avLst/>
              <a:gdLst>
                <a:gd name="connsiteX0" fmla="*/ 1313889 w 1452780"/>
                <a:gd name="connsiteY0" fmla="*/ 1200911 h 1287408"/>
                <a:gd name="connsiteX1" fmla="*/ 1334084 w 1452780"/>
                <a:gd name="connsiteY1" fmla="*/ 1071881 h 1287408"/>
                <a:gd name="connsiteX2" fmla="*/ 1205053 w 1452780"/>
                <a:gd name="connsiteY2" fmla="*/ 1051687 h 1287408"/>
                <a:gd name="connsiteX3" fmla="*/ 1184859 w 1452780"/>
                <a:gd name="connsiteY3" fmla="*/ 1180717 h 1287408"/>
                <a:gd name="connsiteX4" fmla="*/ 1313889 w 1452780"/>
                <a:gd name="connsiteY4" fmla="*/ 1200911 h 1287408"/>
                <a:gd name="connsiteX5" fmla="*/ 1417497 w 1452780"/>
                <a:gd name="connsiteY5" fmla="*/ 1252125 h 1287408"/>
                <a:gd name="connsiteX6" fmla="*/ 1332316 w 1452780"/>
                <a:gd name="connsiteY6" fmla="*/ 1287408 h 1287408"/>
                <a:gd name="connsiteX7" fmla="*/ 127670 w 1452780"/>
                <a:gd name="connsiteY7" fmla="*/ 1287408 h 1287408"/>
                <a:gd name="connsiteX8" fmla="*/ 80780 w 1452780"/>
                <a:gd name="connsiteY8" fmla="*/ 1277941 h 1287408"/>
                <a:gd name="connsiteX9" fmla="*/ 73874 w 1452780"/>
                <a:gd name="connsiteY9" fmla="*/ 1273285 h 1287408"/>
                <a:gd name="connsiteX10" fmla="*/ 60253 w 1452780"/>
                <a:gd name="connsiteY10" fmla="*/ 1267152 h 1287408"/>
                <a:gd name="connsiteX11" fmla="*/ 45579 w 1452780"/>
                <a:gd name="connsiteY11" fmla="*/ 1254209 h 1287408"/>
                <a:gd name="connsiteX12" fmla="*/ 42489 w 1452780"/>
                <a:gd name="connsiteY12" fmla="*/ 1252125 h 1287408"/>
                <a:gd name="connsiteX13" fmla="*/ 41419 w 1452780"/>
                <a:gd name="connsiteY13" fmla="*/ 1250540 h 1287408"/>
                <a:gd name="connsiteX14" fmla="*/ 24378 w 1452780"/>
                <a:gd name="connsiteY14" fmla="*/ 1235508 h 1287408"/>
                <a:gd name="connsiteX15" fmla="*/ 16159 w 1452780"/>
                <a:gd name="connsiteY15" fmla="*/ 1102594 h 1287408"/>
                <a:gd name="connsiteX16" fmla="*/ 618482 w 1452780"/>
                <a:gd name="connsiteY16" fmla="*/ 59341 h 1287408"/>
                <a:gd name="connsiteX17" fmla="*/ 650125 w 1452780"/>
                <a:gd name="connsiteY17" fmla="*/ 23467 h 1287408"/>
                <a:gd name="connsiteX18" fmla="*/ 666431 w 1452780"/>
                <a:gd name="connsiteY18" fmla="*/ 15509 h 1287408"/>
                <a:gd name="connsiteX19" fmla="*/ 666729 w 1452780"/>
                <a:gd name="connsiteY19" fmla="*/ 15247 h 1287408"/>
                <a:gd name="connsiteX20" fmla="*/ 669842 w 1452780"/>
                <a:gd name="connsiteY20" fmla="*/ 13846 h 1287408"/>
                <a:gd name="connsiteX21" fmla="*/ 691629 w 1452780"/>
                <a:gd name="connsiteY21" fmla="*/ 3212 h 1287408"/>
                <a:gd name="connsiteX22" fmla="*/ 700657 w 1452780"/>
                <a:gd name="connsiteY22" fmla="*/ 2583 h 1287408"/>
                <a:gd name="connsiteX23" fmla="*/ 712071 w 1452780"/>
                <a:gd name="connsiteY23" fmla="*/ 0 h 1287408"/>
                <a:gd name="connsiteX24" fmla="*/ 724889 w 1452780"/>
                <a:gd name="connsiteY24" fmla="*/ 893 h 1287408"/>
                <a:gd name="connsiteX25" fmla="*/ 737699 w 1452780"/>
                <a:gd name="connsiteY25" fmla="*/ 1 h 1287408"/>
                <a:gd name="connsiteX26" fmla="*/ 749104 w 1452780"/>
                <a:gd name="connsiteY26" fmla="*/ 2583 h 1287408"/>
                <a:gd name="connsiteX27" fmla="*/ 758139 w 1452780"/>
                <a:gd name="connsiteY27" fmla="*/ 3212 h 1287408"/>
                <a:gd name="connsiteX28" fmla="*/ 779962 w 1452780"/>
                <a:gd name="connsiteY28" fmla="*/ 13860 h 1287408"/>
                <a:gd name="connsiteX29" fmla="*/ 783041 w 1452780"/>
                <a:gd name="connsiteY29" fmla="*/ 15247 h 1287408"/>
                <a:gd name="connsiteX30" fmla="*/ 783334 w 1452780"/>
                <a:gd name="connsiteY30" fmla="*/ 15506 h 1287408"/>
                <a:gd name="connsiteX31" fmla="*/ 799643 w 1452780"/>
                <a:gd name="connsiteY31" fmla="*/ 23466 h 1287408"/>
                <a:gd name="connsiteX32" fmla="*/ 831286 w 1452780"/>
                <a:gd name="connsiteY32" fmla="*/ 59341 h 1287408"/>
                <a:gd name="connsiteX33" fmla="*/ 950182 w 1452780"/>
                <a:gd name="connsiteY33" fmla="*/ 265273 h 1287408"/>
                <a:gd name="connsiteX34" fmla="*/ 782798 w 1452780"/>
                <a:gd name="connsiteY34" fmla="*/ 555190 h 1287408"/>
                <a:gd name="connsiteX35" fmla="*/ 789384 w 1452780"/>
                <a:gd name="connsiteY35" fmla="*/ 661699 h 1287408"/>
                <a:gd name="connsiteX36" fmla="*/ 803040 w 1452780"/>
                <a:gd name="connsiteY36" fmla="*/ 673745 h 1287408"/>
                <a:gd name="connsiteX37" fmla="*/ 803897 w 1452780"/>
                <a:gd name="connsiteY37" fmla="*/ 675015 h 1287408"/>
                <a:gd name="connsiteX38" fmla="*/ 806373 w 1452780"/>
                <a:gd name="connsiteY38" fmla="*/ 676685 h 1287408"/>
                <a:gd name="connsiteX39" fmla="*/ 818132 w 1452780"/>
                <a:gd name="connsiteY39" fmla="*/ 687057 h 1287408"/>
                <a:gd name="connsiteX40" fmla="*/ 829047 w 1452780"/>
                <a:gd name="connsiteY40" fmla="*/ 691972 h 1287408"/>
                <a:gd name="connsiteX41" fmla="*/ 834581 w 1452780"/>
                <a:gd name="connsiteY41" fmla="*/ 695703 h 1287408"/>
                <a:gd name="connsiteX42" fmla="*/ 872156 w 1452780"/>
                <a:gd name="connsiteY42" fmla="*/ 703289 h 1287408"/>
                <a:gd name="connsiteX43" fmla="*/ 1203071 w 1452780"/>
                <a:gd name="connsiteY43" fmla="*/ 703289 h 1287408"/>
                <a:gd name="connsiteX44" fmla="*/ 1433610 w 1452780"/>
                <a:gd name="connsiteY44" fmla="*/ 1102593 h 1287408"/>
                <a:gd name="connsiteX45" fmla="*/ 1435668 w 1452780"/>
                <a:gd name="connsiteY45" fmla="*/ 1108713 h 1287408"/>
                <a:gd name="connsiteX46" fmla="*/ 1443313 w 1452780"/>
                <a:gd name="connsiteY46" fmla="*/ 1120054 h 1287408"/>
                <a:gd name="connsiteX47" fmla="*/ 1452780 w 1452780"/>
                <a:gd name="connsiteY47" fmla="*/ 1166944 h 1287408"/>
                <a:gd name="connsiteX48" fmla="*/ 1417497 w 1452780"/>
                <a:gd name="connsiteY48" fmla="*/ 1252125 h 128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452780" h="1287408">
                  <a:moveTo>
                    <a:pt x="1313889" y="1200911"/>
                  </a:moveTo>
                  <a:cubicBezTo>
                    <a:pt x="1355097" y="1170856"/>
                    <a:pt x="1364139" y="1113088"/>
                    <a:pt x="1334084" y="1071881"/>
                  </a:cubicBezTo>
                  <a:cubicBezTo>
                    <a:pt x="1304030" y="1030674"/>
                    <a:pt x="1246260" y="1021633"/>
                    <a:pt x="1205053" y="1051687"/>
                  </a:cubicBezTo>
                  <a:cubicBezTo>
                    <a:pt x="1163846" y="1081742"/>
                    <a:pt x="1154805" y="1139510"/>
                    <a:pt x="1184859" y="1180717"/>
                  </a:cubicBezTo>
                  <a:cubicBezTo>
                    <a:pt x="1214914" y="1221924"/>
                    <a:pt x="1272682" y="1230965"/>
                    <a:pt x="1313889" y="1200911"/>
                  </a:cubicBezTo>
                  <a:close/>
                  <a:moveTo>
                    <a:pt x="1417497" y="1252125"/>
                  </a:moveTo>
                  <a:cubicBezTo>
                    <a:pt x="1395697" y="1273925"/>
                    <a:pt x="1365581" y="1287408"/>
                    <a:pt x="1332316" y="1287408"/>
                  </a:cubicBezTo>
                  <a:lnTo>
                    <a:pt x="127670" y="1287408"/>
                  </a:lnTo>
                  <a:cubicBezTo>
                    <a:pt x="111036" y="1287408"/>
                    <a:pt x="95192" y="1284038"/>
                    <a:pt x="80780" y="1277941"/>
                  </a:cubicBezTo>
                  <a:lnTo>
                    <a:pt x="73874" y="1273285"/>
                  </a:lnTo>
                  <a:lnTo>
                    <a:pt x="60253" y="1267152"/>
                  </a:lnTo>
                  <a:lnTo>
                    <a:pt x="45579" y="1254209"/>
                  </a:lnTo>
                  <a:lnTo>
                    <a:pt x="42489" y="1252125"/>
                  </a:lnTo>
                  <a:lnTo>
                    <a:pt x="41419" y="1250540"/>
                  </a:lnTo>
                  <a:lnTo>
                    <a:pt x="24378" y="1235508"/>
                  </a:lnTo>
                  <a:cubicBezTo>
                    <a:pt x="-3923" y="1198053"/>
                    <a:pt x="-8790" y="1145807"/>
                    <a:pt x="16159" y="1102594"/>
                  </a:cubicBezTo>
                  <a:lnTo>
                    <a:pt x="618482" y="59341"/>
                  </a:lnTo>
                  <a:cubicBezTo>
                    <a:pt x="626799" y="44936"/>
                    <a:pt x="637641" y="32900"/>
                    <a:pt x="650125" y="23467"/>
                  </a:cubicBezTo>
                  <a:lnTo>
                    <a:pt x="666431" y="15509"/>
                  </a:lnTo>
                  <a:lnTo>
                    <a:pt x="666729" y="15247"/>
                  </a:lnTo>
                  <a:lnTo>
                    <a:pt x="669842" y="13846"/>
                  </a:lnTo>
                  <a:lnTo>
                    <a:pt x="691629" y="3212"/>
                  </a:lnTo>
                  <a:lnTo>
                    <a:pt x="700657" y="2583"/>
                  </a:lnTo>
                  <a:lnTo>
                    <a:pt x="712071" y="0"/>
                  </a:lnTo>
                  <a:lnTo>
                    <a:pt x="724889" y="893"/>
                  </a:lnTo>
                  <a:lnTo>
                    <a:pt x="737699" y="1"/>
                  </a:lnTo>
                  <a:lnTo>
                    <a:pt x="749104" y="2583"/>
                  </a:lnTo>
                  <a:lnTo>
                    <a:pt x="758139" y="3212"/>
                  </a:lnTo>
                  <a:lnTo>
                    <a:pt x="779962" y="13860"/>
                  </a:lnTo>
                  <a:lnTo>
                    <a:pt x="783041" y="15247"/>
                  </a:lnTo>
                  <a:lnTo>
                    <a:pt x="783334" y="15506"/>
                  </a:lnTo>
                  <a:lnTo>
                    <a:pt x="799643" y="23466"/>
                  </a:lnTo>
                  <a:cubicBezTo>
                    <a:pt x="812128" y="32899"/>
                    <a:pt x="822970" y="44936"/>
                    <a:pt x="831286" y="59341"/>
                  </a:cubicBezTo>
                  <a:lnTo>
                    <a:pt x="950182" y="265273"/>
                  </a:lnTo>
                  <a:lnTo>
                    <a:pt x="782798" y="555190"/>
                  </a:lnTo>
                  <a:cubicBezTo>
                    <a:pt x="762805" y="589818"/>
                    <a:pt x="766705" y="631685"/>
                    <a:pt x="789384" y="661699"/>
                  </a:cubicBezTo>
                  <a:lnTo>
                    <a:pt x="803040" y="673745"/>
                  </a:lnTo>
                  <a:lnTo>
                    <a:pt x="803897" y="675015"/>
                  </a:lnTo>
                  <a:lnTo>
                    <a:pt x="806373" y="676685"/>
                  </a:lnTo>
                  <a:lnTo>
                    <a:pt x="818132" y="687057"/>
                  </a:lnTo>
                  <a:lnTo>
                    <a:pt x="829047" y="691972"/>
                  </a:lnTo>
                  <a:lnTo>
                    <a:pt x="834581" y="695703"/>
                  </a:lnTo>
                  <a:cubicBezTo>
                    <a:pt x="846130" y="700588"/>
                    <a:pt x="858827" y="703289"/>
                    <a:pt x="872156" y="703289"/>
                  </a:cubicBezTo>
                  <a:lnTo>
                    <a:pt x="1203071" y="703289"/>
                  </a:lnTo>
                  <a:lnTo>
                    <a:pt x="1433610" y="1102593"/>
                  </a:lnTo>
                  <a:lnTo>
                    <a:pt x="1435668" y="1108713"/>
                  </a:lnTo>
                  <a:lnTo>
                    <a:pt x="1443313" y="1120054"/>
                  </a:lnTo>
                  <a:cubicBezTo>
                    <a:pt x="1449409" y="1134466"/>
                    <a:pt x="1452780" y="1150311"/>
                    <a:pt x="1452780" y="1166944"/>
                  </a:cubicBezTo>
                  <a:cubicBezTo>
                    <a:pt x="1452780" y="1200209"/>
                    <a:pt x="1439296" y="1230325"/>
                    <a:pt x="1417497" y="125212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14" name="直接箭头连接符 13"/>
            <p:cNvCxnSpPr/>
            <p:nvPr/>
          </p:nvCxnSpPr>
          <p:spPr>
            <a:xfrm flipV="1">
              <a:off x="5914418" y="2821346"/>
              <a:ext cx="0" cy="504825"/>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4" name="文本框 7"/>
            <p:cNvSpPr txBox="1">
              <a:spLocks noChangeArrowheads="1"/>
            </p:cNvSpPr>
            <p:nvPr/>
          </p:nvSpPr>
          <p:spPr bwMode="auto">
            <a:xfrm>
              <a:off x="6143018" y="3913546"/>
              <a:ext cx="54694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2400">
                  <a:solidFill>
                    <a:schemeClr val="bg1"/>
                  </a:solidFill>
                  <a:latin typeface="+mj-ea"/>
                  <a:ea typeface="+mj-ea"/>
                </a:rPr>
                <a:t>03</a:t>
              </a:r>
              <a:endParaRPr lang="zh-CN" altLang="en-US" sz="2400">
                <a:solidFill>
                  <a:schemeClr val="bg1"/>
                </a:solidFill>
                <a:latin typeface="+mj-ea"/>
                <a:ea typeface="+mj-ea"/>
              </a:endParaRPr>
            </a:p>
          </p:txBody>
        </p:sp>
      </p:grpSp>
      <p:grpSp>
        <p:nvGrpSpPr>
          <p:cNvPr id="12" name="组合 11"/>
          <p:cNvGrpSpPr/>
          <p:nvPr/>
        </p:nvGrpSpPr>
        <p:grpSpPr>
          <a:xfrm>
            <a:off x="7443799" y="3118085"/>
            <a:ext cx="1344437" cy="2112962"/>
            <a:chOff x="7444768" y="3334109"/>
            <a:chExt cx="1344612" cy="2112962"/>
          </a:xfrm>
        </p:grpSpPr>
        <p:sp>
          <p:nvSpPr>
            <p:cNvPr id="7" name="任意多边形 6"/>
            <p:cNvSpPr/>
            <p:nvPr/>
          </p:nvSpPr>
          <p:spPr>
            <a:xfrm>
              <a:off x="7444768" y="3334109"/>
              <a:ext cx="1344612" cy="1446212"/>
            </a:xfrm>
            <a:custGeom>
              <a:avLst/>
              <a:gdLst>
                <a:gd name="connsiteX0" fmla="*/ 174959 w 1345719"/>
                <a:gd name="connsiteY0" fmla="*/ 1164949 h 1446325"/>
                <a:gd name="connsiteX1" fmla="*/ 77328 w 1345719"/>
                <a:gd name="connsiteY1" fmla="*/ 1262580 h 1446325"/>
                <a:gd name="connsiteX2" fmla="*/ 174959 w 1345719"/>
                <a:gd name="connsiteY2" fmla="*/ 1360211 h 1446325"/>
                <a:gd name="connsiteX3" fmla="*/ 272590 w 1345719"/>
                <a:gd name="connsiteY3" fmla="*/ 1262580 h 1446325"/>
                <a:gd name="connsiteX4" fmla="*/ 174959 w 1345719"/>
                <a:gd name="connsiteY4" fmla="*/ 1164949 h 1446325"/>
                <a:gd name="connsiteX5" fmla="*/ 229941 w 1345719"/>
                <a:gd name="connsiteY5" fmla="*/ 1457 h 1446325"/>
                <a:gd name="connsiteX6" fmla="*/ 319553 w 1345719"/>
                <a:gd name="connsiteY6" fmla="*/ 23145 h 1446325"/>
                <a:gd name="connsiteX7" fmla="*/ 1292832 w 1345719"/>
                <a:gd name="connsiteY7" fmla="*/ 733005 h 1446325"/>
                <a:gd name="connsiteX8" fmla="*/ 1325137 w 1345719"/>
                <a:gd name="connsiteY8" fmla="*/ 768284 h 1446325"/>
                <a:gd name="connsiteX9" fmla="*/ 1327973 w 1345719"/>
                <a:gd name="connsiteY9" fmla="*/ 776116 h 1446325"/>
                <a:gd name="connsiteX10" fmla="*/ 1335364 w 1345719"/>
                <a:gd name="connsiteY10" fmla="*/ 789097 h 1446325"/>
                <a:gd name="connsiteX11" fmla="*/ 1339593 w 1345719"/>
                <a:gd name="connsiteY11" fmla="*/ 808201 h 1446325"/>
                <a:gd name="connsiteX12" fmla="*/ 1340862 w 1345719"/>
                <a:gd name="connsiteY12" fmla="*/ 811706 h 1446325"/>
                <a:gd name="connsiteX13" fmla="*/ 1340792 w 1345719"/>
                <a:gd name="connsiteY13" fmla="*/ 813617 h 1446325"/>
                <a:gd name="connsiteX14" fmla="*/ 1345702 w 1345719"/>
                <a:gd name="connsiteY14" fmla="*/ 835803 h 1446325"/>
                <a:gd name="connsiteX15" fmla="*/ 1274021 w 1345719"/>
                <a:gd name="connsiteY15" fmla="*/ 948033 h 1446325"/>
                <a:gd name="connsiteX16" fmla="*/ 172626 w 1345719"/>
                <a:gd name="connsiteY16" fmla="*/ 1435987 h 1446325"/>
                <a:gd name="connsiteX17" fmla="*/ 125920 w 1345719"/>
                <a:gd name="connsiteY17" fmla="*/ 1446325 h 1446325"/>
                <a:gd name="connsiteX18" fmla="*/ 108057 w 1345719"/>
                <a:gd name="connsiteY18" fmla="*/ 1443146 h 1446325"/>
                <a:gd name="connsiteX19" fmla="*/ 107662 w 1345719"/>
                <a:gd name="connsiteY19" fmla="*/ 1443182 h 1446325"/>
                <a:gd name="connsiteX20" fmla="*/ 104321 w 1345719"/>
                <a:gd name="connsiteY20" fmla="*/ 1442479 h 1446325"/>
                <a:gd name="connsiteX21" fmla="*/ 80452 w 1345719"/>
                <a:gd name="connsiteY21" fmla="*/ 1438232 h 1446325"/>
                <a:gd name="connsiteX22" fmla="*/ 72787 w 1345719"/>
                <a:gd name="connsiteY22" fmla="*/ 1433421 h 1446325"/>
                <a:gd name="connsiteX23" fmla="*/ 62044 w 1345719"/>
                <a:gd name="connsiteY23" fmla="*/ 1428782 h 1446325"/>
                <a:gd name="connsiteX24" fmla="*/ 52214 w 1345719"/>
                <a:gd name="connsiteY24" fmla="*/ 1420507 h 1446325"/>
                <a:gd name="connsiteX25" fmla="*/ 41338 w 1345719"/>
                <a:gd name="connsiteY25" fmla="*/ 1413679 h 1446325"/>
                <a:gd name="connsiteX26" fmla="*/ 33645 w 1345719"/>
                <a:gd name="connsiteY26" fmla="*/ 1404872 h 1446325"/>
                <a:gd name="connsiteX27" fmla="*/ 26716 w 1345719"/>
                <a:gd name="connsiteY27" fmla="*/ 1399040 h 1446325"/>
                <a:gd name="connsiteX28" fmla="*/ 15359 w 1345719"/>
                <a:gd name="connsiteY28" fmla="*/ 1377578 h 1446325"/>
                <a:gd name="connsiteX29" fmla="*/ 13689 w 1345719"/>
                <a:gd name="connsiteY29" fmla="*/ 1374643 h 1446325"/>
                <a:gd name="connsiteX30" fmla="*/ 13605 w 1345719"/>
                <a:gd name="connsiteY30" fmla="*/ 1374261 h 1446325"/>
                <a:gd name="connsiteX31" fmla="*/ 5119 w 1345719"/>
                <a:gd name="connsiteY31" fmla="*/ 1358219 h 1446325"/>
                <a:gd name="connsiteX32" fmla="*/ 693 w 1345719"/>
                <a:gd name="connsiteY32" fmla="*/ 1310588 h 1446325"/>
                <a:gd name="connsiteX33" fmla="*/ 25982 w 1345719"/>
                <a:gd name="connsiteY33" fmla="*/ 1074146 h 1446325"/>
                <a:gd name="connsiteX34" fmla="*/ 332057 w 1345719"/>
                <a:gd name="connsiteY34" fmla="*/ 938546 h 1446325"/>
                <a:gd name="connsiteX35" fmla="*/ 389498 w 1345719"/>
                <a:gd name="connsiteY35" fmla="*/ 848612 h 1446325"/>
                <a:gd name="connsiteX36" fmla="*/ 385563 w 1345719"/>
                <a:gd name="connsiteY36" fmla="*/ 830832 h 1446325"/>
                <a:gd name="connsiteX37" fmla="*/ 385619 w 1345719"/>
                <a:gd name="connsiteY37" fmla="*/ 829301 h 1446325"/>
                <a:gd name="connsiteX38" fmla="*/ 384603 w 1345719"/>
                <a:gd name="connsiteY38" fmla="*/ 826493 h 1446325"/>
                <a:gd name="connsiteX39" fmla="*/ 381214 w 1345719"/>
                <a:gd name="connsiteY39" fmla="*/ 811184 h 1446325"/>
                <a:gd name="connsiteX40" fmla="*/ 375292 w 1345719"/>
                <a:gd name="connsiteY40" fmla="*/ 800781 h 1446325"/>
                <a:gd name="connsiteX41" fmla="*/ 373019 w 1345719"/>
                <a:gd name="connsiteY41" fmla="*/ 794506 h 1446325"/>
                <a:gd name="connsiteX42" fmla="*/ 347131 w 1345719"/>
                <a:gd name="connsiteY42" fmla="*/ 766235 h 1446325"/>
                <a:gd name="connsiteX43" fmla="*/ 79772 w 1345719"/>
                <a:gd name="connsiteY43" fmla="*/ 571237 h 1446325"/>
                <a:gd name="connsiteX44" fmla="*/ 128808 w 1345719"/>
                <a:gd name="connsiteY44" fmla="*/ 112775 h 1446325"/>
                <a:gd name="connsiteX45" fmla="*/ 130751 w 1345719"/>
                <a:gd name="connsiteY45" fmla="*/ 106618 h 1446325"/>
                <a:gd name="connsiteX46" fmla="*/ 131257 w 1345719"/>
                <a:gd name="connsiteY46" fmla="*/ 92950 h 1446325"/>
                <a:gd name="connsiteX47" fmla="*/ 151240 w 1345719"/>
                <a:gd name="connsiteY47" fmla="*/ 49487 h 1446325"/>
                <a:gd name="connsiteX48" fmla="*/ 229941 w 1345719"/>
                <a:gd name="connsiteY48" fmla="*/ 1457 h 144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45719" h="1446325">
                  <a:moveTo>
                    <a:pt x="174959" y="1164949"/>
                  </a:moveTo>
                  <a:cubicBezTo>
                    <a:pt x="121039" y="1164949"/>
                    <a:pt x="77328" y="1208660"/>
                    <a:pt x="77328" y="1262580"/>
                  </a:cubicBezTo>
                  <a:cubicBezTo>
                    <a:pt x="77328" y="1316500"/>
                    <a:pt x="121039" y="1360211"/>
                    <a:pt x="174959" y="1360211"/>
                  </a:cubicBezTo>
                  <a:cubicBezTo>
                    <a:pt x="228879" y="1360211"/>
                    <a:pt x="272590" y="1316500"/>
                    <a:pt x="272590" y="1262580"/>
                  </a:cubicBezTo>
                  <a:cubicBezTo>
                    <a:pt x="272590" y="1208660"/>
                    <a:pt x="228879" y="1164949"/>
                    <a:pt x="174959" y="1164949"/>
                  </a:cubicBezTo>
                  <a:close/>
                  <a:moveTo>
                    <a:pt x="229941" y="1457"/>
                  </a:moveTo>
                  <a:cubicBezTo>
                    <a:pt x="260400" y="-3310"/>
                    <a:pt x="292677" y="3543"/>
                    <a:pt x="319553" y="23145"/>
                  </a:cubicBezTo>
                  <a:lnTo>
                    <a:pt x="1292832" y="733005"/>
                  </a:lnTo>
                  <a:cubicBezTo>
                    <a:pt x="1306271" y="742807"/>
                    <a:pt x="1317086" y="754866"/>
                    <a:pt x="1325137" y="768284"/>
                  </a:cubicBezTo>
                  <a:lnTo>
                    <a:pt x="1327973" y="776116"/>
                  </a:lnTo>
                  <a:lnTo>
                    <a:pt x="1335364" y="789097"/>
                  </a:lnTo>
                  <a:lnTo>
                    <a:pt x="1339593" y="808201"/>
                  </a:lnTo>
                  <a:lnTo>
                    <a:pt x="1340862" y="811706"/>
                  </a:lnTo>
                  <a:lnTo>
                    <a:pt x="1340792" y="813617"/>
                  </a:lnTo>
                  <a:lnTo>
                    <a:pt x="1345702" y="835803"/>
                  </a:lnTo>
                  <a:cubicBezTo>
                    <a:pt x="1346497" y="882742"/>
                    <a:pt x="1319642" y="927821"/>
                    <a:pt x="1274021" y="948033"/>
                  </a:cubicBezTo>
                  <a:lnTo>
                    <a:pt x="172626" y="1435987"/>
                  </a:lnTo>
                  <a:cubicBezTo>
                    <a:pt x="157418" y="1442724"/>
                    <a:pt x="141565" y="1446060"/>
                    <a:pt x="125920" y="1446325"/>
                  </a:cubicBezTo>
                  <a:lnTo>
                    <a:pt x="108057" y="1443146"/>
                  </a:lnTo>
                  <a:lnTo>
                    <a:pt x="107662" y="1443182"/>
                  </a:lnTo>
                  <a:lnTo>
                    <a:pt x="104321" y="1442479"/>
                  </a:lnTo>
                  <a:lnTo>
                    <a:pt x="80452" y="1438232"/>
                  </a:lnTo>
                  <a:lnTo>
                    <a:pt x="72787" y="1433421"/>
                  </a:lnTo>
                  <a:lnTo>
                    <a:pt x="62044" y="1428782"/>
                  </a:lnTo>
                  <a:lnTo>
                    <a:pt x="52214" y="1420507"/>
                  </a:lnTo>
                  <a:lnTo>
                    <a:pt x="41338" y="1413679"/>
                  </a:lnTo>
                  <a:lnTo>
                    <a:pt x="33645" y="1404872"/>
                  </a:lnTo>
                  <a:lnTo>
                    <a:pt x="26716" y="1399040"/>
                  </a:lnTo>
                  <a:lnTo>
                    <a:pt x="15359" y="1377578"/>
                  </a:lnTo>
                  <a:lnTo>
                    <a:pt x="13689" y="1374643"/>
                  </a:lnTo>
                  <a:lnTo>
                    <a:pt x="13605" y="1374261"/>
                  </a:lnTo>
                  <a:lnTo>
                    <a:pt x="5119" y="1358219"/>
                  </a:lnTo>
                  <a:cubicBezTo>
                    <a:pt x="590" y="1343241"/>
                    <a:pt x="-1077" y="1327127"/>
                    <a:pt x="693" y="1310588"/>
                  </a:cubicBezTo>
                  <a:lnTo>
                    <a:pt x="25982" y="1074146"/>
                  </a:lnTo>
                  <a:lnTo>
                    <a:pt x="332057" y="938546"/>
                  </a:lnTo>
                  <a:cubicBezTo>
                    <a:pt x="368615" y="922349"/>
                    <a:pt x="390135" y="886225"/>
                    <a:pt x="389498" y="848612"/>
                  </a:cubicBezTo>
                  <a:lnTo>
                    <a:pt x="385563" y="830832"/>
                  </a:lnTo>
                  <a:lnTo>
                    <a:pt x="385619" y="829301"/>
                  </a:lnTo>
                  <a:lnTo>
                    <a:pt x="384603" y="826493"/>
                  </a:lnTo>
                  <a:lnTo>
                    <a:pt x="381214" y="811184"/>
                  </a:lnTo>
                  <a:lnTo>
                    <a:pt x="375292" y="800781"/>
                  </a:lnTo>
                  <a:lnTo>
                    <a:pt x="373019" y="794506"/>
                  </a:lnTo>
                  <a:cubicBezTo>
                    <a:pt x="366567" y="783753"/>
                    <a:pt x="357900" y="774089"/>
                    <a:pt x="347131" y="766235"/>
                  </a:cubicBezTo>
                  <a:lnTo>
                    <a:pt x="79772" y="571237"/>
                  </a:lnTo>
                  <a:lnTo>
                    <a:pt x="128808" y="112775"/>
                  </a:lnTo>
                  <a:lnTo>
                    <a:pt x="130751" y="106618"/>
                  </a:lnTo>
                  <a:lnTo>
                    <a:pt x="131257" y="92950"/>
                  </a:lnTo>
                  <a:cubicBezTo>
                    <a:pt x="134825" y="77714"/>
                    <a:pt x="141438" y="62926"/>
                    <a:pt x="151240" y="49487"/>
                  </a:cubicBezTo>
                  <a:cubicBezTo>
                    <a:pt x="170842" y="22611"/>
                    <a:pt x="199482" y="6225"/>
                    <a:pt x="229941" y="145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10" name="直接箭头连接符 9"/>
            <p:cNvCxnSpPr/>
            <p:nvPr/>
          </p:nvCxnSpPr>
          <p:spPr>
            <a:xfrm>
              <a:off x="7574943" y="4780321"/>
              <a:ext cx="4762" cy="666750"/>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8"/>
            <p:cNvSpPr txBox="1">
              <a:spLocks noChangeArrowheads="1"/>
            </p:cNvSpPr>
            <p:nvPr/>
          </p:nvSpPr>
          <p:spPr bwMode="auto">
            <a:xfrm>
              <a:off x="7886093" y="3883384"/>
              <a:ext cx="60465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a:solidFill>
                    <a:schemeClr val="bg1"/>
                  </a:solidFill>
                  <a:latin typeface="+mj-ea"/>
                  <a:ea typeface="+mj-ea"/>
                </a:rPr>
                <a:t>04</a:t>
              </a:r>
              <a:endParaRPr lang="zh-CN" altLang="en-US">
                <a:solidFill>
                  <a:schemeClr val="bg1"/>
                </a:solidFill>
                <a:latin typeface="+mj-ea"/>
                <a:ea typeface="+mj-ea"/>
              </a:endParaRPr>
            </a:p>
          </p:txBody>
        </p:sp>
      </p:grpSp>
      <p:grpSp>
        <p:nvGrpSpPr>
          <p:cNvPr id="16" name="组合 15"/>
          <p:cNvGrpSpPr/>
          <p:nvPr/>
        </p:nvGrpSpPr>
        <p:grpSpPr>
          <a:xfrm>
            <a:off x="9329504" y="2329097"/>
            <a:ext cx="1763482" cy="2405063"/>
            <a:chOff x="9330718" y="2545121"/>
            <a:chExt cx="1763712" cy="2405063"/>
          </a:xfrm>
        </p:grpSpPr>
        <p:sp>
          <p:nvSpPr>
            <p:cNvPr id="5" name="任意多边形 4"/>
            <p:cNvSpPr/>
            <p:nvPr/>
          </p:nvSpPr>
          <p:spPr>
            <a:xfrm>
              <a:off x="9330718" y="3054709"/>
              <a:ext cx="1763712" cy="1895475"/>
            </a:xfrm>
            <a:custGeom>
              <a:avLst/>
              <a:gdLst>
                <a:gd name="connsiteX0" fmla="*/ 362129 w 1763666"/>
                <a:gd name="connsiteY0" fmla="*/ 111774 h 1895518"/>
                <a:gd name="connsiteX1" fmla="*/ 235922 w 1763666"/>
                <a:gd name="connsiteY1" fmla="*/ 237981 h 1895518"/>
                <a:gd name="connsiteX2" fmla="*/ 362129 w 1763666"/>
                <a:gd name="connsiteY2" fmla="*/ 364188 h 1895518"/>
                <a:gd name="connsiteX3" fmla="*/ 488336 w 1763666"/>
                <a:gd name="connsiteY3" fmla="*/ 237981 h 1895518"/>
                <a:gd name="connsiteX4" fmla="*/ 362129 w 1763666"/>
                <a:gd name="connsiteY4" fmla="*/ 111774 h 1895518"/>
                <a:gd name="connsiteX5" fmla="*/ 301354 w 1763666"/>
                <a:gd name="connsiteY5" fmla="*/ 1909 h 1895518"/>
                <a:gd name="connsiteX6" fmla="*/ 418797 w 1763666"/>
                <a:gd name="connsiteY6" fmla="*/ 30333 h 1895518"/>
                <a:gd name="connsiteX7" fmla="*/ 1694353 w 1763666"/>
                <a:gd name="connsiteY7" fmla="*/ 960658 h 1895518"/>
                <a:gd name="connsiteX8" fmla="*/ 1736692 w 1763666"/>
                <a:gd name="connsiteY8" fmla="*/ 1006894 h 1895518"/>
                <a:gd name="connsiteX9" fmla="*/ 1740409 w 1763666"/>
                <a:gd name="connsiteY9" fmla="*/ 1017158 h 1895518"/>
                <a:gd name="connsiteX10" fmla="*/ 1750096 w 1763666"/>
                <a:gd name="connsiteY10" fmla="*/ 1034171 h 1895518"/>
                <a:gd name="connsiteX11" fmla="*/ 1755638 w 1763666"/>
                <a:gd name="connsiteY11" fmla="*/ 1059208 h 1895518"/>
                <a:gd name="connsiteX12" fmla="*/ 1757300 w 1763666"/>
                <a:gd name="connsiteY12" fmla="*/ 1063801 h 1895518"/>
                <a:gd name="connsiteX13" fmla="*/ 1757209 w 1763666"/>
                <a:gd name="connsiteY13" fmla="*/ 1066306 h 1895518"/>
                <a:gd name="connsiteX14" fmla="*/ 1763644 w 1763666"/>
                <a:gd name="connsiteY14" fmla="*/ 1095383 h 1895518"/>
                <a:gd name="connsiteX15" fmla="*/ 1669700 w 1763666"/>
                <a:gd name="connsiteY15" fmla="*/ 1242469 h 1895518"/>
                <a:gd name="connsiteX16" fmla="*/ 226238 w 1763666"/>
                <a:gd name="connsiteY16" fmla="*/ 1881969 h 1895518"/>
                <a:gd name="connsiteX17" fmla="*/ 165028 w 1763666"/>
                <a:gd name="connsiteY17" fmla="*/ 1895518 h 1895518"/>
                <a:gd name="connsiteX18" fmla="*/ 141616 w 1763666"/>
                <a:gd name="connsiteY18" fmla="*/ 1891351 h 1895518"/>
                <a:gd name="connsiteX19" fmla="*/ 141098 w 1763666"/>
                <a:gd name="connsiteY19" fmla="*/ 1891399 h 1895518"/>
                <a:gd name="connsiteX20" fmla="*/ 136720 w 1763666"/>
                <a:gd name="connsiteY20" fmla="*/ 1890478 h 1895518"/>
                <a:gd name="connsiteX21" fmla="*/ 105438 w 1763666"/>
                <a:gd name="connsiteY21" fmla="*/ 1884912 h 1895518"/>
                <a:gd name="connsiteX22" fmla="*/ 95393 w 1763666"/>
                <a:gd name="connsiteY22" fmla="*/ 1878606 h 1895518"/>
                <a:gd name="connsiteX23" fmla="*/ 81312 w 1763666"/>
                <a:gd name="connsiteY23" fmla="*/ 1872526 h 1895518"/>
                <a:gd name="connsiteX24" fmla="*/ 68430 w 1763666"/>
                <a:gd name="connsiteY24" fmla="*/ 1861682 h 1895518"/>
                <a:gd name="connsiteX25" fmla="*/ 54177 w 1763666"/>
                <a:gd name="connsiteY25" fmla="*/ 1852733 h 1895518"/>
                <a:gd name="connsiteX26" fmla="*/ 44094 w 1763666"/>
                <a:gd name="connsiteY26" fmla="*/ 1841192 h 1895518"/>
                <a:gd name="connsiteX27" fmla="*/ 35013 w 1763666"/>
                <a:gd name="connsiteY27" fmla="*/ 1833548 h 1895518"/>
                <a:gd name="connsiteX28" fmla="*/ 20129 w 1763666"/>
                <a:gd name="connsiteY28" fmla="*/ 1805420 h 1895518"/>
                <a:gd name="connsiteX29" fmla="*/ 17940 w 1763666"/>
                <a:gd name="connsiteY29" fmla="*/ 1801573 h 1895518"/>
                <a:gd name="connsiteX30" fmla="*/ 17830 w 1763666"/>
                <a:gd name="connsiteY30" fmla="*/ 1801073 h 1895518"/>
                <a:gd name="connsiteX31" fmla="*/ 6708 w 1763666"/>
                <a:gd name="connsiteY31" fmla="*/ 1780049 h 1895518"/>
                <a:gd name="connsiteX32" fmla="*/ 908 w 1763666"/>
                <a:gd name="connsiteY32" fmla="*/ 1717625 h 1895518"/>
                <a:gd name="connsiteX33" fmla="*/ 34050 w 1763666"/>
                <a:gd name="connsiteY33" fmla="*/ 1407750 h 1895518"/>
                <a:gd name="connsiteX34" fmla="*/ 435184 w 1763666"/>
                <a:gd name="connsiteY34" fmla="*/ 1230035 h 1895518"/>
                <a:gd name="connsiteX35" fmla="*/ 510466 w 1763666"/>
                <a:gd name="connsiteY35" fmla="*/ 1112170 h 1895518"/>
                <a:gd name="connsiteX36" fmla="*/ 505309 w 1763666"/>
                <a:gd name="connsiteY36" fmla="*/ 1088869 h 1895518"/>
                <a:gd name="connsiteX37" fmla="*/ 505382 w 1763666"/>
                <a:gd name="connsiteY37" fmla="*/ 1086862 h 1895518"/>
                <a:gd name="connsiteX38" fmla="*/ 504050 w 1763666"/>
                <a:gd name="connsiteY38" fmla="*/ 1083181 h 1895518"/>
                <a:gd name="connsiteX39" fmla="*/ 499609 w 1763666"/>
                <a:gd name="connsiteY39" fmla="*/ 1063118 h 1895518"/>
                <a:gd name="connsiteX40" fmla="*/ 491847 w 1763666"/>
                <a:gd name="connsiteY40" fmla="*/ 1049484 h 1895518"/>
                <a:gd name="connsiteX41" fmla="*/ 488869 w 1763666"/>
                <a:gd name="connsiteY41" fmla="*/ 1041260 h 1895518"/>
                <a:gd name="connsiteX42" fmla="*/ 454940 w 1763666"/>
                <a:gd name="connsiteY42" fmla="*/ 1004208 h 1895518"/>
                <a:gd name="connsiteX43" fmla="*/ 104546 w 1763666"/>
                <a:gd name="connsiteY43" fmla="*/ 748649 h 1895518"/>
                <a:gd name="connsiteX44" fmla="*/ 168812 w 1763666"/>
                <a:gd name="connsiteY44" fmla="*/ 147800 h 1895518"/>
                <a:gd name="connsiteX45" fmla="*/ 171359 w 1763666"/>
                <a:gd name="connsiteY45" fmla="*/ 139730 h 1895518"/>
                <a:gd name="connsiteX46" fmla="*/ 172022 w 1763666"/>
                <a:gd name="connsiteY46" fmla="*/ 121818 h 1895518"/>
                <a:gd name="connsiteX47" fmla="*/ 198210 w 1763666"/>
                <a:gd name="connsiteY47" fmla="*/ 64856 h 1895518"/>
                <a:gd name="connsiteX48" fmla="*/ 301354 w 1763666"/>
                <a:gd name="connsiteY48" fmla="*/ 1909 h 189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63666" h="1895518">
                  <a:moveTo>
                    <a:pt x="362129" y="111774"/>
                  </a:moveTo>
                  <a:cubicBezTo>
                    <a:pt x="292427" y="111774"/>
                    <a:pt x="235922" y="168279"/>
                    <a:pt x="235922" y="237981"/>
                  </a:cubicBezTo>
                  <a:cubicBezTo>
                    <a:pt x="235922" y="307683"/>
                    <a:pt x="292427" y="364188"/>
                    <a:pt x="362129" y="364188"/>
                  </a:cubicBezTo>
                  <a:cubicBezTo>
                    <a:pt x="431831" y="364188"/>
                    <a:pt x="488336" y="307683"/>
                    <a:pt x="488336" y="237981"/>
                  </a:cubicBezTo>
                  <a:cubicBezTo>
                    <a:pt x="488336" y="168279"/>
                    <a:pt x="431831" y="111774"/>
                    <a:pt x="362129" y="111774"/>
                  </a:cubicBezTo>
                  <a:close/>
                  <a:moveTo>
                    <a:pt x="301354" y="1909"/>
                  </a:moveTo>
                  <a:cubicBezTo>
                    <a:pt x="341273" y="-4338"/>
                    <a:pt x="383574" y="4643"/>
                    <a:pt x="418797" y="30333"/>
                  </a:cubicBezTo>
                  <a:lnTo>
                    <a:pt x="1694353" y="960658"/>
                  </a:lnTo>
                  <a:cubicBezTo>
                    <a:pt x="1711967" y="973504"/>
                    <a:pt x="1726141" y="989308"/>
                    <a:pt x="1736692" y="1006894"/>
                  </a:cubicBezTo>
                  <a:lnTo>
                    <a:pt x="1740409" y="1017158"/>
                  </a:lnTo>
                  <a:lnTo>
                    <a:pt x="1750096" y="1034171"/>
                  </a:lnTo>
                  <a:lnTo>
                    <a:pt x="1755638" y="1059208"/>
                  </a:lnTo>
                  <a:lnTo>
                    <a:pt x="1757300" y="1063801"/>
                  </a:lnTo>
                  <a:lnTo>
                    <a:pt x="1757209" y="1066306"/>
                  </a:lnTo>
                  <a:lnTo>
                    <a:pt x="1763644" y="1095383"/>
                  </a:lnTo>
                  <a:cubicBezTo>
                    <a:pt x="1764685" y="1156899"/>
                    <a:pt x="1729490" y="1215980"/>
                    <a:pt x="1669700" y="1242469"/>
                  </a:cubicBezTo>
                  <a:lnTo>
                    <a:pt x="226238" y="1881969"/>
                  </a:lnTo>
                  <a:cubicBezTo>
                    <a:pt x="206307" y="1890799"/>
                    <a:pt x="185532" y="1895171"/>
                    <a:pt x="165028" y="1895518"/>
                  </a:cubicBezTo>
                  <a:lnTo>
                    <a:pt x="141616" y="1891351"/>
                  </a:lnTo>
                  <a:lnTo>
                    <a:pt x="141098" y="1891399"/>
                  </a:lnTo>
                  <a:lnTo>
                    <a:pt x="136720" y="1890478"/>
                  </a:lnTo>
                  <a:lnTo>
                    <a:pt x="105438" y="1884912"/>
                  </a:lnTo>
                  <a:lnTo>
                    <a:pt x="95393" y="1878606"/>
                  </a:lnTo>
                  <a:lnTo>
                    <a:pt x="81312" y="1872526"/>
                  </a:lnTo>
                  <a:lnTo>
                    <a:pt x="68430" y="1861682"/>
                  </a:lnTo>
                  <a:lnTo>
                    <a:pt x="54177" y="1852733"/>
                  </a:lnTo>
                  <a:lnTo>
                    <a:pt x="44094" y="1841192"/>
                  </a:lnTo>
                  <a:lnTo>
                    <a:pt x="35013" y="1833548"/>
                  </a:lnTo>
                  <a:lnTo>
                    <a:pt x="20129" y="1805420"/>
                  </a:lnTo>
                  <a:lnTo>
                    <a:pt x="17940" y="1801573"/>
                  </a:lnTo>
                  <a:lnTo>
                    <a:pt x="17830" y="1801073"/>
                  </a:lnTo>
                  <a:lnTo>
                    <a:pt x="6708" y="1780049"/>
                  </a:lnTo>
                  <a:cubicBezTo>
                    <a:pt x="773" y="1760419"/>
                    <a:pt x="-1411" y="1739300"/>
                    <a:pt x="908" y="1717625"/>
                  </a:cubicBezTo>
                  <a:lnTo>
                    <a:pt x="34050" y="1407750"/>
                  </a:lnTo>
                  <a:lnTo>
                    <a:pt x="435184" y="1230035"/>
                  </a:lnTo>
                  <a:cubicBezTo>
                    <a:pt x="483097" y="1208808"/>
                    <a:pt x="511300" y="1161465"/>
                    <a:pt x="510466" y="1112170"/>
                  </a:cubicBezTo>
                  <a:lnTo>
                    <a:pt x="505309" y="1088869"/>
                  </a:lnTo>
                  <a:lnTo>
                    <a:pt x="505382" y="1086862"/>
                  </a:lnTo>
                  <a:lnTo>
                    <a:pt x="504050" y="1083181"/>
                  </a:lnTo>
                  <a:lnTo>
                    <a:pt x="499609" y="1063118"/>
                  </a:lnTo>
                  <a:lnTo>
                    <a:pt x="491847" y="1049484"/>
                  </a:lnTo>
                  <a:lnTo>
                    <a:pt x="488869" y="1041260"/>
                  </a:lnTo>
                  <a:cubicBezTo>
                    <a:pt x="480413" y="1027168"/>
                    <a:pt x="469054" y="1014502"/>
                    <a:pt x="454940" y="1004208"/>
                  </a:cubicBezTo>
                  <a:lnTo>
                    <a:pt x="104546" y="748649"/>
                  </a:lnTo>
                  <a:lnTo>
                    <a:pt x="168812" y="147800"/>
                  </a:lnTo>
                  <a:lnTo>
                    <a:pt x="171359" y="139730"/>
                  </a:lnTo>
                  <a:lnTo>
                    <a:pt x="172022" y="121818"/>
                  </a:lnTo>
                  <a:cubicBezTo>
                    <a:pt x="176697" y="101849"/>
                    <a:pt x="185365" y="82468"/>
                    <a:pt x="198210" y="64856"/>
                  </a:cubicBezTo>
                  <a:cubicBezTo>
                    <a:pt x="223900" y="29633"/>
                    <a:pt x="261436" y="8158"/>
                    <a:pt x="301354" y="190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15" name="直接箭头连接符 14"/>
            <p:cNvCxnSpPr/>
            <p:nvPr/>
          </p:nvCxnSpPr>
          <p:spPr>
            <a:xfrm flipV="1">
              <a:off x="9657743" y="2545121"/>
              <a:ext cx="0" cy="504825"/>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9"/>
            <p:cNvSpPr txBox="1">
              <a:spLocks noChangeArrowheads="1"/>
            </p:cNvSpPr>
            <p:nvPr/>
          </p:nvSpPr>
          <p:spPr bwMode="auto">
            <a:xfrm>
              <a:off x="9968893" y="3851634"/>
              <a:ext cx="66556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3200">
                  <a:solidFill>
                    <a:schemeClr val="bg1"/>
                  </a:solidFill>
                  <a:latin typeface="+mj-ea"/>
                  <a:ea typeface="+mj-ea"/>
                </a:rPr>
                <a:t>05</a:t>
              </a:r>
              <a:endParaRPr lang="zh-CN" altLang="en-US" sz="3200">
                <a:solidFill>
                  <a:schemeClr val="bg1"/>
                </a:solidFill>
                <a:latin typeface="+mj-ea"/>
                <a:ea typeface="+mj-ea"/>
              </a:endParaRPr>
            </a:p>
          </p:txBody>
        </p:sp>
      </p:grpSp>
      <p:sp>
        <p:nvSpPr>
          <p:cNvPr id="27" name="文本框 26"/>
          <p:cNvSpPr txBox="1"/>
          <p:nvPr/>
        </p:nvSpPr>
        <p:spPr>
          <a:xfrm>
            <a:off x="1361132" y="1501235"/>
            <a:ext cx="2266974"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a:solidFill>
                  <a:schemeClr val="tx2"/>
                </a:solidFill>
                <a:latin typeface="+mj-ea"/>
                <a:ea typeface="+mj-ea"/>
              </a:rPr>
              <a:t>点击此处添加标题</a:t>
            </a:r>
          </a:p>
        </p:txBody>
      </p:sp>
      <p:sp>
        <p:nvSpPr>
          <p:cNvPr id="28" name="矩形 27"/>
          <p:cNvSpPr/>
          <p:nvPr/>
        </p:nvSpPr>
        <p:spPr>
          <a:xfrm>
            <a:off x="1097427" y="1895707"/>
            <a:ext cx="2794382" cy="687432"/>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32" name="文本框 31"/>
          <p:cNvSpPr txBox="1"/>
          <p:nvPr/>
        </p:nvSpPr>
        <p:spPr>
          <a:xfrm>
            <a:off x="4790059" y="1398070"/>
            <a:ext cx="2266974"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a:solidFill>
                  <a:schemeClr val="accent2"/>
                </a:solidFill>
                <a:latin typeface="+mj-ea"/>
                <a:ea typeface="+mj-ea"/>
              </a:rPr>
              <a:t>点击此处添加标题</a:t>
            </a:r>
          </a:p>
        </p:txBody>
      </p:sp>
      <p:sp>
        <p:nvSpPr>
          <p:cNvPr id="33" name="矩形 32"/>
          <p:cNvSpPr/>
          <p:nvPr/>
        </p:nvSpPr>
        <p:spPr>
          <a:xfrm>
            <a:off x="4526354" y="1792542"/>
            <a:ext cx="2794382" cy="687432"/>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35" name="文本框 34"/>
          <p:cNvSpPr txBox="1"/>
          <p:nvPr/>
        </p:nvSpPr>
        <p:spPr>
          <a:xfrm>
            <a:off x="8538360" y="1124744"/>
            <a:ext cx="2266974"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a:solidFill>
                  <a:schemeClr val="accent4"/>
                </a:solidFill>
                <a:latin typeface="+mj-ea"/>
                <a:ea typeface="+mj-ea"/>
              </a:rPr>
              <a:t>点击此处添加标题</a:t>
            </a:r>
          </a:p>
        </p:txBody>
      </p:sp>
      <p:sp>
        <p:nvSpPr>
          <p:cNvPr id="36" name="矩形 35"/>
          <p:cNvSpPr/>
          <p:nvPr/>
        </p:nvSpPr>
        <p:spPr>
          <a:xfrm>
            <a:off x="8274655" y="1519216"/>
            <a:ext cx="2794382" cy="687432"/>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38" name="文本框 37"/>
          <p:cNvSpPr txBox="1"/>
          <p:nvPr/>
        </p:nvSpPr>
        <p:spPr>
          <a:xfrm>
            <a:off x="6440471" y="5443440"/>
            <a:ext cx="2266974"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a:solidFill>
                  <a:schemeClr val="accent3"/>
                </a:solidFill>
                <a:latin typeface="+mj-ea"/>
                <a:ea typeface="+mj-ea"/>
              </a:rPr>
              <a:t>点击此处添加标题</a:t>
            </a:r>
          </a:p>
        </p:txBody>
      </p:sp>
      <p:sp>
        <p:nvSpPr>
          <p:cNvPr id="39" name="矩形 38"/>
          <p:cNvSpPr/>
          <p:nvPr/>
        </p:nvSpPr>
        <p:spPr>
          <a:xfrm>
            <a:off x="6176766" y="5837912"/>
            <a:ext cx="2794382" cy="687432"/>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41" name="文本框 40"/>
          <p:cNvSpPr txBox="1"/>
          <p:nvPr/>
        </p:nvSpPr>
        <p:spPr>
          <a:xfrm>
            <a:off x="2865886" y="5303055"/>
            <a:ext cx="2266974" cy="40011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2000" b="1">
                <a:solidFill>
                  <a:schemeClr val="accent1"/>
                </a:solidFill>
                <a:latin typeface="+mj-ea"/>
                <a:ea typeface="+mj-ea"/>
              </a:rPr>
              <a:t>点击此处添加标题</a:t>
            </a:r>
          </a:p>
        </p:txBody>
      </p:sp>
      <p:sp>
        <p:nvSpPr>
          <p:cNvPr id="42" name="矩形 41"/>
          <p:cNvSpPr/>
          <p:nvPr/>
        </p:nvSpPr>
        <p:spPr>
          <a:xfrm>
            <a:off x="2602181" y="5697527"/>
            <a:ext cx="2794382" cy="687432"/>
          </a:xfrm>
          <a:prstGeom prst="rect">
            <a:avLst/>
          </a:prstGeom>
          <a:noFill/>
        </p:spPr>
        <p:txBody>
          <a:bodyPr wrap="square" rtlCol="0">
            <a:spAutoFit/>
          </a:bodyPr>
          <a:lstStyle/>
          <a:p>
            <a:pPr>
              <a:lnSpc>
                <a:spcPct val="120000"/>
              </a:lnSpc>
              <a:spcBef>
                <a:spcPct val="0"/>
              </a:spcBef>
              <a:buNone/>
            </a:pPr>
            <a:r>
              <a:rPr lang="zh-CN" altLang="en-US" sz="11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p>
        </p:txBody>
      </p:sp>
      <p:sp>
        <p:nvSpPr>
          <p:cNvPr id="17" name="标题 16"/>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17" presetClass="entr" presetSubtype="10" fill="hold" grpId="0" nodeType="withEffect">
                                  <p:stCondLst>
                                    <p:cond delay="200"/>
                                  </p:stCondLst>
                                  <p:iterate type="lt">
                                    <p:tmPct val="10000"/>
                                  </p:iterate>
                                  <p:childTnLst>
                                    <p:set>
                                      <p:cBhvr>
                                        <p:cTn id="9" dur="1" fill="hold">
                                          <p:stCondLst>
                                            <p:cond delay="0"/>
                                          </p:stCondLst>
                                        </p:cTn>
                                        <p:tgtEl>
                                          <p:spTgt spid="27"/>
                                        </p:tgtEl>
                                        <p:attrNameLst>
                                          <p:attrName>style.visibility</p:attrName>
                                        </p:attrNameLst>
                                      </p:cBhvr>
                                      <p:to>
                                        <p:strVal val="visible"/>
                                      </p:to>
                                    </p:set>
                                    <p:anim calcmode="lin" valueType="num">
                                      <p:cBhvr>
                                        <p:cTn id="10" dur="450" fill="hold"/>
                                        <p:tgtEl>
                                          <p:spTgt spid="27"/>
                                        </p:tgtEl>
                                        <p:attrNameLst>
                                          <p:attrName>ppt_w</p:attrName>
                                        </p:attrNameLst>
                                      </p:cBhvr>
                                      <p:tavLst>
                                        <p:tav tm="0">
                                          <p:val>
                                            <p:fltVal val="0"/>
                                          </p:val>
                                        </p:tav>
                                        <p:tav tm="100000">
                                          <p:val>
                                            <p:strVal val="#ppt_w"/>
                                          </p:val>
                                        </p:tav>
                                      </p:tavLst>
                                    </p:anim>
                                    <p:anim calcmode="lin" valueType="num">
                                      <p:cBhvr>
                                        <p:cTn id="11" dur="450" fill="hold"/>
                                        <p:tgtEl>
                                          <p:spTgt spid="27"/>
                                        </p:tgtEl>
                                        <p:attrNameLst>
                                          <p:attrName>ppt_h</p:attrName>
                                        </p:attrNameLst>
                                      </p:cBhvr>
                                      <p:tavLst>
                                        <p:tav tm="0">
                                          <p:val>
                                            <p:strVal val="#ppt_h"/>
                                          </p:val>
                                        </p:tav>
                                        <p:tav tm="100000">
                                          <p:val>
                                            <p:strVal val="#ppt_h"/>
                                          </p:val>
                                        </p:tav>
                                      </p:tavLst>
                                    </p:anim>
                                  </p:childTnLst>
                                </p:cTn>
                              </p:par>
                              <p:par>
                                <p:cTn id="12" presetID="23" presetClass="entr" presetSubtype="16" fill="hold" grpId="0" nodeType="withEffect">
                                  <p:stCondLst>
                                    <p:cond delay="300"/>
                                  </p:stCondLst>
                                  <p:iterate type="lt">
                                    <p:tmPct val="2667"/>
                                  </p:iterate>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childTnLst>
                                </p:cTn>
                              </p:par>
                              <p:par>
                                <p:cTn id="16" presetID="22" presetClass="entr" presetSubtype="8" fill="hold" nodeType="withEffect">
                                  <p:stCondLst>
                                    <p:cond delay="40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500"/>
                                        <p:tgtEl>
                                          <p:spTgt spid="9"/>
                                        </p:tgtEl>
                                      </p:cBhvr>
                                    </p:animEffect>
                                  </p:childTnLst>
                                </p:cTn>
                              </p:par>
                              <p:par>
                                <p:cTn id="19" presetID="17" presetClass="entr" presetSubtype="10" fill="hold" grpId="0" nodeType="withEffect">
                                  <p:stCondLst>
                                    <p:cond delay="500"/>
                                  </p:stCondLst>
                                  <p:iterate type="lt">
                                    <p:tmPct val="10000"/>
                                  </p:iterate>
                                  <p:childTnLst>
                                    <p:set>
                                      <p:cBhvr>
                                        <p:cTn id="20" dur="1" fill="hold">
                                          <p:stCondLst>
                                            <p:cond delay="0"/>
                                          </p:stCondLst>
                                        </p:cTn>
                                        <p:tgtEl>
                                          <p:spTgt spid="41"/>
                                        </p:tgtEl>
                                        <p:attrNameLst>
                                          <p:attrName>style.visibility</p:attrName>
                                        </p:attrNameLst>
                                      </p:cBhvr>
                                      <p:to>
                                        <p:strVal val="visible"/>
                                      </p:to>
                                    </p:set>
                                    <p:anim calcmode="lin" valueType="num">
                                      <p:cBhvr>
                                        <p:cTn id="21" dur="450" fill="hold"/>
                                        <p:tgtEl>
                                          <p:spTgt spid="41"/>
                                        </p:tgtEl>
                                        <p:attrNameLst>
                                          <p:attrName>ppt_w</p:attrName>
                                        </p:attrNameLst>
                                      </p:cBhvr>
                                      <p:tavLst>
                                        <p:tav tm="0">
                                          <p:val>
                                            <p:fltVal val="0"/>
                                          </p:val>
                                        </p:tav>
                                        <p:tav tm="100000">
                                          <p:val>
                                            <p:strVal val="#ppt_w"/>
                                          </p:val>
                                        </p:tav>
                                      </p:tavLst>
                                    </p:anim>
                                    <p:anim calcmode="lin" valueType="num">
                                      <p:cBhvr>
                                        <p:cTn id="22" dur="450" fill="hold"/>
                                        <p:tgtEl>
                                          <p:spTgt spid="41"/>
                                        </p:tgtEl>
                                        <p:attrNameLst>
                                          <p:attrName>ppt_h</p:attrName>
                                        </p:attrNameLst>
                                      </p:cBhvr>
                                      <p:tavLst>
                                        <p:tav tm="0">
                                          <p:val>
                                            <p:strVal val="#ppt_h"/>
                                          </p:val>
                                        </p:tav>
                                        <p:tav tm="100000">
                                          <p:val>
                                            <p:strVal val="#ppt_h"/>
                                          </p:val>
                                        </p:tav>
                                      </p:tavLst>
                                    </p:anim>
                                  </p:childTnLst>
                                </p:cTn>
                              </p:par>
                              <p:par>
                                <p:cTn id="23" presetID="23" presetClass="entr" presetSubtype="16" fill="hold" grpId="0" nodeType="withEffect">
                                  <p:stCondLst>
                                    <p:cond delay="700"/>
                                  </p:stCondLst>
                                  <p:iterate type="lt">
                                    <p:tmPct val="2667"/>
                                  </p:iterate>
                                  <p:childTnLst>
                                    <p:set>
                                      <p:cBhvr>
                                        <p:cTn id="24" dur="1" fill="hold">
                                          <p:stCondLst>
                                            <p:cond delay="0"/>
                                          </p:stCondLst>
                                        </p:cTn>
                                        <p:tgtEl>
                                          <p:spTgt spid="42"/>
                                        </p:tgtEl>
                                        <p:attrNameLst>
                                          <p:attrName>style.visibility</p:attrName>
                                        </p:attrNameLst>
                                      </p:cBhvr>
                                      <p:to>
                                        <p:strVal val="visible"/>
                                      </p:to>
                                    </p:set>
                                    <p:anim calcmode="lin" valueType="num">
                                      <p:cBhvr>
                                        <p:cTn id="25" dur="500" fill="hold"/>
                                        <p:tgtEl>
                                          <p:spTgt spid="42"/>
                                        </p:tgtEl>
                                        <p:attrNameLst>
                                          <p:attrName>ppt_w</p:attrName>
                                        </p:attrNameLst>
                                      </p:cBhvr>
                                      <p:tavLst>
                                        <p:tav tm="0">
                                          <p:val>
                                            <p:fltVal val="0"/>
                                          </p:val>
                                        </p:tav>
                                        <p:tav tm="100000">
                                          <p:val>
                                            <p:strVal val="#ppt_w"/>
                                          </p:val>
                                        </p:tav>
                                      </p:tavLst>
                                    </p:anim>
                                    <p:anim calcmode="lin" valueType="num">
                                      <p:cBhvr>
                                        <p:cTn id="26" dur="500" fill="hold"/>
                                        <p:tgtEl>
                                          <p:spTgt spid="42"/>
                                        </p:tgtEl>
                                        <p:attrNameLst>
                                          <p:attrName>ppt_h</p:attrName>
                                        </p:attrNameLst>
                                      </p:cBhvr>
                                      <p:tavLst>
                                        <p:tav tm="0">
                                          <p:val>
                                            <p:fltVal val="0"/>
                                          </p:val>
                                        </p:tav>
                                        <p:tav tm="100000">
                                          <p:val>
                                            <p:strVal val="#ppt_h"/>
                                          </p:val>
                                        </p:tav>
                                      </p:tavLst>
                                    </p:anim>
                                  </p:childTnLst>
                                </p:cTn>
                              </p:par>
                              <p:par>
                                <p:cTn id="27" presetID="22" presetClass="entr" presetSubtype="8" fill="hold" nodeType="withEffect">
                                  <p:stCondLst>
                                    <p:cond delay="90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500"/>
                                        <p:tgtEl>
                                          <p:spTgt spid="11"/>
                                        </p:tgtEl>
                                      </p:cBhvr>
                                    </p:animEffect>
                                  </p:childTnLst>
                                </p:cTn>
                              </p:par>
                              <p:par>
                                <p:cTn id="30" presetID="17" presetClass="entr" presetSubtype="10" fill="hold" grpId="0" nodeType="withEffect">
                                  <p:stCondLst>
                                    <p:cond delay="1000"/>
                                  </p:stCondLst>
                                  <p:iterate type="lt">
                                    <p:tmPct val="10000"/>
                                  </p:iterate>
                                  <p:childTnLst>
                                    <p:set>
                                      <p:cBhvr>
                                        <p:cTn id="31" dur="1" fill="hold">
                                          <p:stCondLst>
                                            <p:cond delay="0"/>
                                          </p:stCondLst>
                                        </p:cTn>
                                        <p:tgtEl>
                                          <p:spTgt spid="32"/>
                                        </p:tgtEl>
                                        <p:attrNameLst>
                                          <p:attrName>style.visibility</p:attrName>
                                        </p:attrNameLst>
                                      </p:cBhvr>
                                      <p:to>
                                        <p:strVal val="visible"/>
                                      </p:to>
                                    </p:set>
                                    <p:anim calcmode="lin" valueType="num">
                                      <p:cBhvr>
                                        <p:cTn id="32" dur="450" fill="hold"/>
                                        <p:tgtEl>
                                          <p:spTgt spid="32"/>
                                        </p:tgtEl>
                                        <p:attrNameLst>
                                          <p:attrName>ppt_w</p:attrName>
                                        </p:attrNameLst>
                                      </p:cBhvr>
                                      <p:tavLst>
                                        <p:tav tm="0">
                                          <p:val>
                                            <p:fltVal val="0"/>
                                          </p:val>
                                        </p:tav>
                                        <p:tav tm="100000">
                                          <p:val>
                                            <p:strVal val="#ppt_w"/>
                                          </p:val>
                                        </p:tav>
                                      </p:tavLst>
                                    </p:anim>
                                    <p:anim calcmode="lin" valueType="num">
                                      <p:cBhvr>
                                        <p:cTn id="33" dur="450" fill="hold"/>
                                        <p:tgtEl>
                                          <p:spTgt spid="32"/>
                                        </p:tgtEl>
                                        <p:attrNameLst>
                                          <p:attrName>ppt_h</p:attrName>
                                        </p:attrNameLst>
                                      </p:cBhvr>
                                      <p:tavLst>
                                        <p:tav tm="0">
                                          <p:val>
                                            <p:strVal val="#ppt_h"/>
                                          </p:val>
                                        </p:tav>
                                        <p:tav tm="100000">
                                          <p:val>
                                            <p:strVal val="#ppt_h"/>
                                          </p:val>
                                        </p:tav>
                                      </p:tavLst>
                                    </p:anim>
                                  </p:childTnLst>
                                </p:cTn>
                              </p:par>
                              <p:par>
                                <p:cTn id="34" presetID="23" presetClass="entr" presetSubtype="16" fill="hold" grpId="0" nodeType="withEffect">
                                  <p:stCondLst>
                                    <p:cond delay="1100"/>
                                  </p:stCondLst>
                                  <p:iterate type="lt">
                                    <p:tmPct val="2667"/>
                                  </p:iterate>
                                  <p:childTnLst>
                                    <p:set>
                                      <p:cBhvr>
                                        <p:cTn id="35" dur="1" fill="hold">
                                          <p:stCondLst>
                                            <p:cond delay="0"/>
                                          </p:stCondLst>
                                        </p:cTn>
                                        <p:tgtEl>
                                          <p:spTgt spid="33"/>
                                        </p:tgtEl>
                                        <p:attrNameLst>
                                          <p:attrName>style.visibility</p:attrName>
                                        </p:attrNameLst>
                                      </p:cBhvr>
                                      <p:to>
                                        <p:strVal val="visible"/>
                                      </p:to>
                                    </p:set>
                                    <p:anim calcmode="lin" valueType="num">
                                      <p:cBhvr>
                                        <p:cTn id="36" dur="500" fill="hold"/>
                                        <p:tgtEl>
                                          <p:spTgt spid="33"/>
                                        </p:tgtEl>
                                        <p:attrNameLst>
                                          <p:attrName>ppt_w</p:attrName>
                                        </p:attrNameLst>
                                      </p:cBhvr>
                                      <p:tavLst>
                                        <p:tav tm="0">
                                          <p:val>
                                            <p:fltVal val="0"/>
                                          </p:val>
                                        </p:tav>
                                        <p:tav tm="100000">
                                          <p:val>
                                            <p:strVal val="#ppt_w"/>
                                          </p:val>
                                        </p:tav>
                                      </p:tavLst>
                                    </p:anim>
                                    <p:anim calcmode="lin" valueType="num">
                                      <p:cBhvr>
                                        <p:cTn id="37" dur="500" fill="hold"/>
                                        <p:tgtEl>
                                          <p:spTgt spid="33"/>
                                        </p:tgtEl>
                                        <p:attrNameLst>
                                          <p:attrName>ppt_h</p:attrName>
                                        </p:attrNameLst>
                                      </p:cBhvr>
                                      <p:tavLst>
                                        <p:tav tm="0">
                                          <p:val>
                                            <p:fltVal val="0"/>
                                          </p:val>
                                        </p:tav>
                                        <p:tav tm="100000">
                                          <p:val>
                                            <p:strVal val="#ppt_h"/>
                                          </p:val>
                                        </p:tav>
                                      </p:tavLst>
                                    </p:anim>
                                  </p:childTnLst>
                                </p:cTn>
                              </p:par>
                              <p:par>
                                <p:cTn id="38" presetID="22" presetClass="entr" presetSubtype="8" fill="hold" nodeType="withEffect">
                                  <p:stCondLst>
                                    <p:cond delay="1300"/>
                                  </p:stCondLst>
                                  <p:childTnLst>
                                    <p:set>
                                      <p:cBhvr>
                                        <p:cTn id="39" dur="1" fill="hold">
                                          <p:stCondLst>
                                            <p:cond delay="0"/>
                                          </p:stCondLst>
                                        </p:cTn>
                                        <p:tgtEl>
                                          <p:spTgt spid="12"/>
                                        </p:tgtEl>
                                        <p:attrNameLst>
                                          <p:attrName>style.visibility</p:attrName>
                                        </p:attrNameLst>
                                      </p:cBhvr>
                                      <p:to>
                                        <p:strVal val="visible"/>
                                      </p:to>
                                    </p:set>
                                    <p:animEffect transition="in" filter="wipe(left)">
                                      <p:cBhvr>
                                        <p:cTn id="40" dur="500"/>
                                        <p:tgtEl>
                                          <p:spTgt spid="12"/>
                                        </p:tgtEl>
                                      </p:cBhvr>
                                    </p:animEffect>
                                  </p:childTnLst>
                                </p:cTn>
                              </p:par>
                              <p:par>
                                <p:cTn id="41" presetID="17" presetClass="entr" presetSubtype="10" fill="hold" grpId="0" nodeType="withEffect">
                                  <p:stCondLst>
                                    <p:cond delay="1500"/>
                                  </p:stCondLst>
                                  <p:iterate type="lt">
                                    <p:tmPct val="10000"/>
                                  </p:iterate>
                                  <p:childTnLst>
                                    <p:set>
                                      <p:cBhvr>
                                        <p:cTn id="42" dur="1" fill="hold">
                                          <p:stCondLst>
                                            <p:cond delay="0"/>
                                          </p:stCondLst>
                                        </p:cTn>
                                        <p:tgtEl>
                                          <p:spTgt spid="38"/>
                                        </p:tgtEl>
                                        <p:attrNameLst>
                                          <p:attrName>style.visibility</p:attrName>
                                        </p:attrNameLst>
                                      </p:cBhvr>
                                      <p:to>
                                        <p:strVal val="visible"/>
                                      </p:to>
                                    </p:set>
                                    <p:anim calcmode="lin" valueType="num">
                                      <p:cBhvr>
                                        <p:cTn id="43" dur="450" fill="hold"/>
                                        <p:tgtEl>
                                          <p:spTgt spid="38"/>
                                        </p:tgtEl>
                                        <p:attrNameLst>
                                          <p:attrName>ppt_w</p:attrName>
                                        </p:attrNameLst>
                                      </p:cBhvr>
                                      <p:tavLst>
                                        <p:tav tm="0">
                                          <p:val>
                                            <p:fltVal val="0"/>
                                          </p:val>
                                        </p:tav>
                                        <p:tav tm="100000">
                                          <p:val>
                                            <p:strVal val="#ppt_w"/>
                                          </p:val>
                                        </p:tav>
                                      </p:tavLst>
                                    </p:anim>
                                    <p:anim calcmode="lin" valueType="num">
                                      <p:cBhvr>
                                        <p:cTn id="44" dur="450" fill="hold"/>
                                        <p:tgtEl>
                                          <p:spTgt spid="38"/>
                                        </p:tgtEl>
                                        <p:attrNameLst>
                                          <p:attrName>ppt_h</p:attrName>
                                        </p:attrNameLst>
                                      </p:cBhvr>
                                      <p:tavLst>
                                        <p:tav tm="0">
                                          <p:val>
                                            <p:strVal val="#ppt_h"/>
                                          </p:val>
                                        </p:tav>
                                        <p:tav tm="100000">
                                          <p:val>
                                            <p:strVal val="#ppt_h"/>
                                          </p:val>
                                        </p:tav>
                                      </p:tavLst>
                                    </p:anim>
                                  </p:childTnLst>
                                </p:cTn>
                              </p:par>
                              <p:par>
                                <p:cTn id="45" presetID="23" presetClass="entr" presetSubtype="16" fill="hold" grpId="0" nodeType="withEffect">
                                  <p:stCondLst>
                                    <p:cond delay="1700"/>
                                  </p:stCondLst>
                                  <p:iterate type="lt">
                                    <p:tmPct val="2667"/>
                                  </p:iterate>
                                  <p:childTnLst>
                                    <p:set>
                                      <p:cBhvr>
                                        <p:cTn id="46" dur="1" fill="hold">
                                          <p:stCondLst>
                                            <p:cond delay="0"/>
                                          </p:stCondLst>
                                        </p:cTn>
                                        <p:tgtEl>
                                          <p:spTgt spid="39"/>
                                        </p:tgtEl>
                                        <p:attrNameLst>
                                          <p:attrName>style.visibility</p:attrName>
                                        </p:attrNameLst>
                                      </p:cBhvr>
                                      <p:to>
                                        <p:strVal val="visible"/>
                                      </p:to>
                                    </p:set>
                                    <p:anim calcmode="lin" valueType="num">
                                      <p:cBhvr>
                                        <p:cTn id="47" dur="500" fill="hold"/>
                                        <p:tgtEl>
                                          <p:spTgt spid="39"/>
                                        </p:tgtEl>
                                        <p:attrNameLst>
                                          <p:attrName>ppt_w</p:attrName>
                                        </p:attrNameLst>
                                      </p:cBhvr>
                                      <p:tavLst>
                                        <p:tav tm="0">
                                          <p:val>
                                            <p:fltVal val="0"/>
                                          </p:val>
                                        </p:tav>
                                        <p:tav tm="100000">
                                          <p:val>
                                            <p:strVal val="#ppt_w"/>
                                          </p:val>
                                        </p:tav>
                                      </p:tavLst>
                                    </p:anim>
                                    <p:anim calcmode="lin" valueType="num">
                                      <p:cBhvr>
                                        <p:cTn id="48" dur="500" fill="hold"/>
                                        <p:tgtEl>
                                          <p:spTgt spid="39"/>
                                        </p:tgtEl>
                                        <p:attrNameLst>
                                          <p:attrName>ppt_h</p:attrName>
                                        </p:attrNameLst>
                                      </p:cBhvr>
                                      <p:tavLst>
                                        <p:tav tm="0">
                                          <p:val>
                                            <p:fltVal val="0"/>
                                          </p:val>
                                        </p:tav>
                                        <p:tav tm="100000">
                                          <p:val>
                                            <p:strVal val="#ppt_h"/>
                                          </p:val>
                                        </p:tav>
                                      </p:tavLst>
                                    </p:anim>
                                  </p:childTnLst>
                                </p:cTn>
                              </p:par>
                              <p:par>
                                <p:cTn id="49" presetID="22" presetClass="entr" presetSubtype="8" fill="hold" nodeType="withEffect">
                                  <p:stCondLst>
                                    <p:cond delay="1900"/>
                                  </p:stCondLst>
                                  <p:childTnLst>
                                    <p:set>
                                      <p:cBhvr>
                                        <p:cTn id="50" dur="1" fill="hold">
                                          <p:stCondLst>
                                            <p:cond delay="0"/>
                                          </p:stCondLst>
                                        </p:cTn>
                                        <p:tgtEl>
                                          <p:spTgt spid="16"/>
                                        </p:tgtEl>
                                        <p:attrNameLst>
                                          <p:attrName>style.visibility</p:attrName>
                                        </p:attrNameLst>
                                      </p:cBhvr>
                                      <p:to>
                                        <p:strVal val="visible"/>
                                      </p:to>
                                    </p:set>
                                    <p:animEffect transition="in" filter="wipe(left)">
                                      <p:cBhvr>
                                        <p:cTn id="51" dur="500"/>
                                        <p:tgtEl>
                                          <p:spTgt spid="16"/>
                                        </p:tgtEl>
                                      </p:cBhvr>
                                    </p:animEffect>
                                  </p:childTnLst>
                                </p:cTn>
                              </p:par>
                              <p:par>
                                <p:cTn id="52" presetID="17" presetClass="entr" presetSubtype="10" fill="hold" grpId="0" nodeType="withEffect">
                                  <p:stCondLst>
                                    <p:cond delay="2000"/>
                                  </p:stCondLst>
                                  <p:iterate type="lt">
                                    <p:tmPct val="10000"/>
                                  </p:iterate>
                                  <p:childTnLst>
                                    <p:set>
                                      <p:cBhvr>
                                        <p:cTn id="53" dur="1" fill="hold">
                                          <p:stCondLst>
                                            <p:cond delay="0"/>
                                          </p:stCondLst>
                                        </p:cTn>
                                        <p:tgtEl>
                                          <p:spTgt spid="35"/>
                                        </p:tgtEl>
                                        <p:attrNameLst>
                                          <p:attrName>style.visibility</p:attrName>
                                        </p:attrNameLst>
                                      </p:cBhvr>
                                      <p:to>
                                        <p:strVal val="visible"/>
                                      </p:to>
                                    </p:set>
                                    <p:anim calcmode="lin" valueType="num">
                                      <p:cBhvr>
                                        <p:cTn id="54" dur="450" fill="hold"/>
                                        <p:tgtEl>
                                          <p:spTgt spid="35"/>
                                        </p:tgtEl>
                                        <p:attrNameLst>
                                          <p:attrName>ppt_w</p:attrName>
                                        </p:attrNameLst>
                                      </p:cBhvr>
                                      <p:tavLst>
                                        <p:tav tm="0">
                                          <p:val>
                                            <p:fltVal val="0"/>
                                          </p:val>
                                        </p:tav>
                                        <p:tav tm="100000">
                                          <p:val>
                                            <p:strVal val="#ppt_w"/>
                                          </p:val>
                                        </p:tav>
                                      </p:tavLst>
                                    </p:anim>
                                    <p:anim calcmode="lin" valueType="num">
                                      <p:cBhvr>
                                        <p:cTn id="55" dur="450" fill="hold"/>
                                        <p:tgtEl>
                                          <p:spTgt spid="35"/>
                                        </p:tgtEl>
                                        <p:attrNameLst>
                                          <p:attrName>ppt_h</p:attrName>
                                        </p:attrNameLst>
                                      </p:cBhvr>
                                      <p:tavLst>
                                        <p:tav tm="0">
                                          <p:val>
                                            <p:strVal val="#ppt_h"/>
                                          </p:val>
                                        </p:tav>
                                        <p:tav tm="100000">
                                          <p:val>
                                            <p:strVal val="#ppt_h"/>
                                          </p:val>
                                        </p:tav>
                                      </p:tavLst>
                                    </p:anim>
                                  </p:childTnLst>
                                </p:cTn>
                              </p:par>
                              <p:par>
                                <p:cTn id="56" presetID="23" presetClass="entr" presetSubtype="16" fill="hold" grpId="0" nodeType="withEffect">
                                  <p:stCondLst>
                                    <p:cond delay="2200"/>
                                  </p:stCondLst>
                                  <p:iterate type="lt">
                                    <p:tmPct val="2667"/>
                                  </p:iterate>
                                  <p:childTnLst>
                                    <p:set>
                                      <p:cBhvr>
                                        <p:cTn id="57" dur="1" fill="hold">
                                          <p:stCondLst>
                                            <p:cond delay="0"/>
                                          </p:stCondLst>
                                        </p:cTn>
                                        <p:tgtEl>
                                          <p:spTgt spid="36"/>
                                        </p:tgtEl>
                                        <p:attrNameLst>
                                          <p:attrName>style.visibility</p:attrName>
                                        </p:attrNameLst>
                                      </p:cBhvr>
                                      <p:to>
                                        <p:strVal val="visible"/>
                                      </p:to>
                                    </p:set>
                                    <p:anim calcmode="lin" valueType="num">
                                      <p:cBhvr>
                                        <p:cTn id="58" dur="500" fill="hold"/>
                                        <p:tgtEl>
                                          <p:spTgt spid="36"/>
                                        </p:tgtEl>
                                        <p:attrNameLst>
                                          <p:attrName>ppt_w</p:attrName>
                                        </p:attrNameLst>
                                      </p:cBhvr>
                                      <p:tavLst>
                                        <p:tav tm="0">
                                          <p:val>
                                            <p:fltVal val="0"/>
                                          </p:val>
                                        </p:tav>
                                        <p:tav tm="100000">
                                          <p:val>
                                            <p:strVal val="#ppt_w"/>
                                          </p:val>
                                        </p:tav>
                                      </p:tavLst>
                                    </p:anim>
                                    <p:anim calcmode="lin" valueType="num">
                                      <p:cBhvr>
                                        <p:cTn id="59" dur="500" fill="hold"/>
                                        <p:tgtEl>
                                          <p:spTgt spid="3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32" grpId="0"/>
      <p:bldP spid="33" grpId="0"/>
      <p:bldP spid="35" grpId="0"/>
      <p:bldP spid="36" grpId="0"/>
      <p:bldP spid="38" grpId="0"/>
      <p:bldP spid="39" grpId="0"/>
      <p:bldP spid="41" grpId="0"/>
      <p:bldP spid="4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箭头3"/>
          <p:cNvSpPr/>
          <p:nvPr/>
        </p:nvSpPr>
        <p:spPr bwMode="gray">
          <a:xfrm flipV="1">
            <a:off x="1855121" y="3852890"/>
            <a:ext cx="1092876" cy="1520708"/>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82816" tIns="41407" rIns="82816" bIns="41407"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200">
              <a:solidFill>
                <a:sysClr val="windowText" lastClr="000000"/>
              </a:solidFill>
              <a:latin typeface="微软雅黑" panose="020B0503020204020204" charset="-122"/>
              <a:ea typeface="微软雅黑" panose="020B0503020204020204" charset="-122"/>
            </a:endParaRPr>
          </a:p>
        </p:txBody>
      </p:sp>
      <p:sp>
        <p:nvSpPr>
          <p:cNvPr id="28" name="箭头2"/>
          <p:cNvSpPr/>
          <p:nvPr/>
        </p:nvSpPr>
        <p:spPr bwMode="gray">
          <a:xfrm rot="16200000">
            <a:off x="2143078" y="3220101"/>
            <a:ext cx="324863" cy="1299035"/>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p:spPr>
        <p:txBody>
          <a:bodyPr wrap="none" lIns="82816" tIns="41407" rIns="82816" bIns="41407"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200">
              <a:solidFill>
                <a:sysClr val="windowText" lastClr="000000"/>
              </a:solidFill>
              <a:latin typeface="微软雅黑" panose="020B0503020204020204" charset="-122"/>
              <a:ea typeface="微软雅黑" panose="020B0503020204020204" charset="-122"/>
            </a:endParaRPr>
          </a:p>
        </p:txBody>
      </p:sp>
      <p:sp>
        <p:nvSpPr>
          <p:cNvPr id="29" name="箭头1"/>
          <p:cNvSpPr/>
          <p:nvPr/>
        </p:nvSpPr>
        <p:spPr bwMode="gray">
          <a:xfrm>
            <a:off x="1848094" y="2191679"/>
            <a:ext cx="1092876" cy="1761588"/>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82816" tIns="41407" rIns="82816" bIns="41407"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200">
              <a:solidFill>
                <a:sysClr val="windowText" lastClr="000000"/>
              </a:solidFill>
              <a:latin typeface="微软雅黑" panose="020B0503020204020204" charset="-122"/>
              <a:ea typeface="微软雅黑" panose="020B0503020204020204" charset="-122"/>
            </a:endParaRPr>
          </a:p>
        </p:txBody>
      </p:sp>
      <p:sp>
        <p:nvSpPr>
          <p:cNvPr id="30" name="文本1"/>
          <p:cNvSpPr>
            <a:spLocks noChangeArrowheads="1"/>
          </p:cNvSpPr>
          <p:nvPr/>
        </p:nvSpPr>
        <p:spPr bwMode="gray">
          <a:xfrm>
            <a:off x="4508687" y="1802941"/>
            <a:ext cx="6103351" cy="1195991"/>
          </a:xfrm>
          <a:prstGeom prst="roundRect">
            <a:avLst>
              <a:gd name="adj" fmla="val 11505"/>
            </a:avLst>
          </a:prstGeom>
          <a:noFill/>
          <a:ln w="15875" cap="flat" cmpd="sng" algn="ctr">
            <a:solidFill>
              <a:schemeClr val="tx1">
                <a:lumMod val="50000"/>
                <a:lumOff val="50000"/>
              </a:schemeClr>
            </a:solidFill>
            <a:prstDash val="solid"/>
          </a:ln>
          <a:effectLst/>
        </p:spPr>
        <p:txBody>
          <a:bodyPr lIns="82816" tIns="41407" rIns="82816" bIns="4140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lnSpc>
                <a:spcPct val="120000"/>
              </a:lnSpc>
              <a:spcBef>
                <a:spcPct val="0"/>
              </a:spcBef>
              <a:spcAft>
                <a:spcPct val="0"/>
              </a:spcAft>
              <a:defRPr/>
            </a:pPr>
            <a:r>
              <a:rPr lang="zh-CN" altLang="en-US" sz="1600" dirty="0">
                <a:solidFill>
                  <a:schemeClr val="tx1">
                    <a:lumMod val="50000"/>
                    <a:lumOff val="50000"/>
                  </a:schemeClr>
                </a:solidFill>
                <a:latin typeface="微软雅黑" panose="020B0503020204020204" charset="-122"/>
                <a:ea typeface="微软雅黑" panose="020B0503020204020204" charset="-122"/>
              </a:rPr>
              <a:t>您的内容打在这里，或者通过复制您的文本后，在此框中选择</a:t>
            </a:r>
            <a:endParaRPr lang="en-US" altLang="zh-CN" sz="1600" dirty="0">
              <a:solidFill>
                <a:schemeClr val="tx1">
                  <a:lumMod val="50000"/>
                  <a:lumOff val="50000"/>
                </a:schemeClr>
              </a:solidFill>
              <a:latin typeface="微软雅黑" panose="020B0503020204020204" charset="-122"/>
              <a:ea typeface="微软雅黑" panose="020B0503020204020204" charset="-122"/>
            </a:endParaRPr>
          </a:p>
          <a:p>
            <a:pPr fontAlgn="base">
              <a:lnSpc>
                <a:spcPct val="120000"/>
              </a:lnSpc>
              <a:spcBef>
                <a:spcPct val="0"/>
              </a:spcBef>
              <a:spcAft>
                <a:spcPct val="0"/>
              </a:spcAft>
              <a:defRPr/>
            </a:pPr>
            <a:r>
              <a:rPr lang="zh-CN" altLang="en-US" sz="1600" dirty="0">
                <a:solidFill>
                  <a:schemeClr val="tx1">
                    <a:lumMod val="50000"/>
                    <a:lumOff val="50000"/>
                  </a:schemeClr>
                </a:solidFill>
                <a:latin typeface="微软雅黑" panose="020B0503020204020204" charset="-122"/>
                <a:ea typeface="微软雅黑" panose="020B0503020204020204" charset="-122"/>
              </a:rPr>
              <a:t>粘贴，并选择只保留文字。在此录入上述图表的综合描述说明。</a:t>
            </a:r>
            <a:endParaRPr lang="zh-CN" altLang="zh-CN" sz="1600" dirty="0">
              <a:solidFill>
                <a:schemeClr val="tx1">
                  <a:lumMod val="50000"/>
                  <a:lumOff val="50000"/>
                </a:schemeClr>
              </a:solidFill>
              <a:latin typeface="微软雅黑" panose="020B0503020204020204" charset="-122"/>
              <a:ea typeface="微软雅黑" panose="020B0503020204020204" charset="-122"/>
            </a:endParaRPr>
          </a:p>
        </p:txBody>
      </p:sp>
      <p:sp>
        <p:nvSpPr>
          <p:cNvPr id="31" name="标题1"/>
          <p:cNvSpPr>
            <a:spLocks noChangeArrowheads="1"/>
          </p:cNvSpPr>
          <p:nvPr/>
        </p:nvSpPr>
        <p:spPr bwMode="gray">
          <a:xfrm>
            <a:off x="3074246" y="1796820"/>
            <a:ext cx="1242444" cy="1202113"/>
          </a:xfrm>
          <a:prstGeom prst="roundRect">
            <a:avLst>
              <a:gd name="adj" fmla="val 11921"/>
            </a:avLst>
          </a:prstGeom>
          <a:solidFill>
            <a:schemeClr val="accent2"/>
          </a:solidFill>
          <a:ln w="63500" cap="flat" cmpd="sng" algn="ctr">
            <a:solidFill>
              <a:schemeClr val="bg1"/>
            </a:solidFill>
            <a:prstDash val="solid"/>
          </a:ln>
          <a:effectLst>
            <a:outerShdw blurRad="127000" dist="38100" dir="5400000" algn="ctr" rotWithShape="0">
              <a:prstClr val="black">
                <a:alpha val="40000"/>
              </a:prstClr>
            </a:outerShdw>
          </a:effectLst>
        </p:spPr>
        <p:txBody>
          <a:bodyPr lIns="82816" tIns="41407" rIns="82816" bIns="4140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900" dirty="0">
                <a:solidFill>
                  <a:schemeClr val="bg1"/>
                </a:solidFill>
                <a:latin typeface="微软雅黑" panose="020B0503020204020204" charset="-122"/>
                <a:ea typeface="微软雅黑" panose="020B0503020204020204" charset="-122"/>
              </a:rPr>
              <a:t>添加标题</a:t>
            </a:r>
            <a:endParaRPr lang="zh-CN" altLang="zh-CN" sz="1900" dirty="0">
              <a:solidFill>
                <a:schemeClr val="bg1"/>
              </a:solidFill>
              <a:latin typeface="微软雅黑" panose="020B0503020204020204" charset="-122"/>
              <a:ea typeface="微软雅黑" panose="020B0503020204020204" charset="-122"/>
            </a:endParaRPr>
          </a:p>
        </p:txBody>
      </p:sp>
      <p:sp>
        <p:nvSpPr>
          <p:cNvPr id="32" name="文本2"/>
          <p:cNvSpPr>
            <a:spLocks noChangeArrowheads="1"/>
          </p:cNvSpPr>
          <p:nvPr/>
        </p:nvSpPr>
        <p:spPr bwMode="gray">
          <a:xfrm>
            <a:off x="4508687" y="3256318"/>
            <a:ext cx="6103351" cy="1192036"/>
          </a:xfrm>
          <a:prstGeom prst="roundRect">
            <a:avLst>
              <a:gd name="adj" fmla="val 11505"/>
            </a:avLst>
          </a:prstGeom>
          <a:noFill/>
          <a:ln w="15875" cap="flat" cmpd="sng" algn="ctr">
            <a:solidFill>
              <a:schemeClr val="tx1">
                <a:lumMod val="50000"/>
                <a:lumOff val="50000"/>
              </a:schemeClr>
            </a:solidFill>
            <a:prstDash val="solid"/>
          </a:ln>
          <a:effectLst/>
        </p:spPr>
        <p:txBody>
          <a:bodyPr lIns="82816" tIns="41407" rIns="82816" bIns="4140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lnSpc>
                <a:spcPct val="120000"/>
              </a:lnSpc>
              <a:spcBef>
                <a:spcPct val="0"/>
              </a:spcBef>
              <a:spcAft>
                <a:spcPct val="0"/>
              </a:spcAft>
              <a:defRPr/>
            </a:pPr>
            <a:r>
              <a:rPr lang="zh-CN" altLang="en-US" sz="1600" dirty="0">
                <a:solidFill>
                  <a:schemeClr val="tx1">
                    <a:lumMod val="50000"/>
                    <a:lumOff val="50000"/>
                  </a:schemeClr>
                </a:solidFill>
                <a:latin typeface="微软雅黑" panose="020B0503020204020204" charset="-122"/>
                <a:ea typeface="微软雅黑" panose="020B0503020204020204" charset="-122"/>
              </a:rPr>
              <a:t>您的内容打在这里，或者通过复制您的文本后，在此框中选择</a:t>
            </a:r>
            <a:endParaRPr lang="en-US" altLang="zh-CN" sz="1600" dirty="0">
              <a:solidFill>
                <a:schemeClr val="tx1">
                  <a:lumMod val="50000"/>
                  <a:lumOff val="50000"/>
                </a:schemeClr>
              </a:solidFill>
              <a:latin typeface="微软雅黑" panose="020B0503020204020204" charset="-122"/>
              <a:ea typeface="微软雅黑" panose="020B0503020204020204" charset="-122"/>
            </a:endParaRPr>
          </a:p>
          <a:p>
            <a:pPr fontAlgn="base">
              <a:lnSpc>
                <a:spcPct val="120000"/>
              </a:lnSpc>
              <a:spcBef>
                <a:spcPct val="0"/>
              </a:spcBef>
              <a:spcAft>
                <a:spcPct val="0"/>
              </a:spcAft>
              <a:defRPr/>
            </a:pPr>
            <a:r>
              <a:rPr lang="zh-CN" altLang="en-US" sz="1600" dirty="0">
                <a:solidFill>
                  <a:schemeClr val="tx1">
                    <a:lumMod val="50000"/>
                    <a:lumOff val="50000"/>
                  </a:schemeClr>
                </a:solidFill>
                <a:latin typeface="微软雅黑" panose="020B0503020204020204" charset="-122"/>
                <a:ea typeface="微软雅黑" panose="020B0503020204020204" charset="-122"/>
              </a:rPr>
              <a:t>粘贴，并选择只保留文字。在此录入上述图表的综合描述说明。</a:t>
            </a:r>
            <a:endParaRPr lang="zh-CN" altLang="zh-CN" sz="1600" dirty="0">
              <a:solidFill>
                <a:schemeClr val="tx1">
                  <a:lumMod val="50000"/>
                  <a:lumOff val="50000"/>
                </a:schemeClr>
              </a:solidFill>
              <a:latin typeface="微软雅黑" panose="020B0503020204020204" charset="-122"/>
              <a:ea typeface="微软雅黑" panose="020B0503020204020204" charset="-122"/>
            </a:endParaRPr>
          </a:p>
        </p:txBody>
      </p:sp>
      <p:sp>
        <p:nvSpPr>
          <p:cNvPr id="33" name="标题2"/>
          <p:cNvSpPr>
            <a:spLocks noChangeArrowheads="1"/>
          </p:cNvSpPr>
          <p:nvPr/>
        </p:nvSpPr>
        <p:spPr bwMode="gray">
          <a:xfrm>
            <a:off x="3074247" y="3256318"/>
            <a:ext cx="1242445" cy="1192036"/>
          </a:xfrm>
          <a:prstGeom prst="roundRect">
            <a:avLst>
              <a:gd name="adj" fmla="val 11921"/>
            </a:avLst>
          </a:prstGeom>
          <a:solidFill>
            <a:schemeClr val="accent3"/>
          </a:solidFill>
          <a:ln w="63500" cap="flat" cmpd="sng" algn="ctr">
            <a:solidFill>
              <a:schemeClr val="bg1"/>
            </a:solidFill>
            <a:prstDash val="solid"/>
          </a:ln>
          <a:effectLst>
            <a:outerShdw blurRad="127000" dist="38100" dir="5400000" algn="ctr" rotWithShape="0">
              <a:prstClr val="black">
                <a:alpha val="40000"/>
              </a:prstClr>
            </a:outerShdw>
          </a:effectLst>
        </p:spPr>
        <p:txBody>
          <a:bodyPr lIns="82816" tIns="41407" rIns="82816" bIns="4140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900" dirty="0">
                <a:solidFill>
                  <a:schemeClr val="bg1"/>
                </a:solidFill>
                <a:latin typeface="微软雅黑" panose="020B0503020204020204" charset="-122"/>
                <a:ea typeface="微软雅黑" panose="020B0503020204020204" charset="-122"/>
              </a:rPr>
              <a:t>添加标题</a:t>
            </a:r>
            <a:endParaRPr lang="zh-CN" altLang="zh-CN" sz="1900" dirty="0">
              <a:solidFill>
                <a:schemeClr val="bg1"/>
              </a:solidFill>
              <a:latin typeface="微软雅黑" panose="020B0503020204020204" charset="-122"/>
              <a:ea typeface="微软雅黑" panose="020B0503020204020204" charset="-122"/>
            </a:endParaRPr>
          </a:p>
        </p:txBody>
      </p:sp>
      <p:sp>
        <p:nvSpPr>
          <p:cNvPr id="34" name="文本3"/>
          <p:cNvSpPr>
            <a:spLocks noChangeArrowheads="1"/>
          </p:cNvSpPr>
          <p:nvPr/>
        </p:nvSpPr>
        <p:spPr bwMode="ltGray">
          <a:xfrm>
            <a:off x="4508687" y="4697390"/>
            <a:ext cx="6103351" cy="1181401"/>
          </a:xfrm>
          <a:prstGeom prst="roundRect">
            <a:avLst>
              <a:gd name="adj" fmla="val 11505"/>
            </a:avLst>
          </a:prstGeom>
          <a:noFill/>
          <a:ln w="15875" cap="flat" cmpd="sng" algn="ctr">
            <a:solidFill>
              <a:schemeClr val="tx1">
                <a:lumMod val="50000"/>
                <a:lumOff val="50000"/>
              </a:schemeClr>
            </a:solidFill>
            <a:prstDash val="solid"/>
          </a:ln>
          <a:effectLst/>
        </p:spPr>
        <p:txBody>
          <a:bodyPr lIns="82816" tIns="41407" rIns="82816" bIns="4140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lnSpc>
                <a:spcPct val="120000"/>
              </a:lnSpc>
              <a:spcBef>
                <a:spcPct val="0"/>
              </a:spcBef>
              <a:spcAft>
                <a:spcPct val="0"/>
              </a:spcAft>
              <a:defRPr/>
            </a:pPr>
            <a:r>
              <a:rPr lang="zh-CN" altLang="en-US" sz="1600" dirty="0">
                <a:solidFill>
                  <a:schemeClr val="tx1">
                    <a:lumMod val="50000"/>
                    <a:lumOff val="50000"/>
                  </a:schemeClr>
                </a:solidFill>
                <a:latin typeface="微软雅黑" panose="020B0503020204020204" charset="-122"/>
                <a:ea typeface="微软雅黑" panose="020B0503020204020204" charset="-122"/>
              </a:rPr>
              <a:t>您的内容打在这里，或者通过复制您的文本后，在此框中选择</a:t>
            </a:r>
            <a:endParaRPr lang="en-US" altLang="zh-CN" sz="1600" dirty="0">
              <a:solidFill>
                <a:schemeClr val="tx1">
                  <a:lumMod val="50000"/>
                  <a:lumOff val="50000"/>
                </a:schemeClr>
              </a:solidFill>
              <a:latin typeface="微软雅黑" panose="020B0503020204020204" charset="-122"/>
              <a:ea typeface="微软雅黑" panose="020B0503020204020204" charset="-122"/>
            </a:endParaRPr>
          </a:p>
          <a:p>
            <a:pPr fontAlgn="base">
              <a:lnSpc>
                <a:spcPct val="120000"/>
              </a:lnSpc>
              <a:spcBef>
                <a:spcPct val="0"/>
              </a:spcBef>
              <a:spcAft>
                <a:spcPct val="0"/>
              </a:spcAft>
              <a:defRPr/>
            </a:pPr>
            <a:r>
              <a:rPr lang="zh-CN" altLang="en-US" sz="1600" dirty="0">
                <a:solidFill>
                  <a:schemeClr val="tx1">
                    <a:lumMod val="50000"/>
                    <a:lumOff val="50000"/>
                  </a:schemeClr>
                </a:solidFill>
                <a:latin typeface="微软雅黑" panose="020B0503020204020204" charset="-122"/>
                <a:ea typeface="微软雅黑" panose="020B0503020204020204" charset="-122"/>
              </a:rPr>
              <a:t>粘贴，并选择只保留文字。在此录入上述图表的综合描述说明。</a:t>
            </a:r>
            <a:endParaRPr lang="zh-CN" altLang="zh-CN" sz="1600" dirty="0">
              <a:solidFill>
                <a:schemeClr val="tx1">
                  <a:lumMod val="50000"/>
                  <a:lumOff val="50000"/>
                </a:schemeClr>
              </a:solidFill>
              <a:latin typeface="微软雅黑" panose="020B0503020204020204" charset="-122"/>
              <a:ea typeface="微软雅黑" panose="020B0503020204020204" charset="-122"/>
            </a:endParaRPr>
          </a:p>
        </p:txBody>
      </p:sp>
      <p:sp>
        <p:nvSpPr>
          <p:cNvPr id="35" name="标题3"/>
          <p:cNvSpPr>
            <a:spLocks noChangeArrowheads="1"/>
          </p:cNvSpPr>
          <p:nvPr/>
        </p:nvSpPr>
        <p:spPr bwMode="gray">
          <a:xfrm>
            <a:off x="3074246" y="4697390"/>
            <a:ext cx="1242444" cy="1181401"/>
          </a:xfrm>
          <a:prstGeom prst="roundRect">
            <a:avLst>
              <a:gd name="adj" fmla="val 11921"/>
            </a:avLst>
          </a:prstGeom>
          <a:solidFill>
            <a:schemeClr val="accent4"/>
          </a:solidFill>
          <a:ln w="63500" cap="flat" cmpd="sng" algn="ctr">
            <a:solidFill>
              <a:schemeClr val="bg1"/>
            </a:solidFill>
            <a:prstDash val="solid"/>
          </a:ln>
          <a:effectLst>
            <a:outerShdw blurRad="127000" dist="38100" dir="5400000" algn="ctr" rotWithShape="0">
              <a:prstClr val="black">
                <a:alpha val="40000"/>
              </a:prstClr>
            </a:outerShdw>
          </a:effectLst>
        </p:spPr>
        <p:txBody>
          <a:bodyPr lIns="82816" tIns="41407" rIns="82816" bIns="4140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900" dirty="0">
                <a:solidFill>
                  <a:schemeClr val="bg1"/>
                </a:solidFill>
                <a:latin typeface="微软雅黑" panose="020B0503020204020204" charset="-122"/>
                <a:ea typeface="微软雅黑" panose="020B0503020204020204" charset="-122"/>
              </a:rPr>
              <a:t>添加标题</a:t>
            </a:r>
            <a:endParaRPr lang="zh-CN" altLang="zh-CN" sz="1900" dirty="0">
              <a:solidFill>
                <a:schemeClr val="bg1"/>
              </a:solidFill>
              <a:latin typeface="微软雅黑" panose="020B0503020204020204" charset="-122"/>
              <a:ea typeface="微软雅黑" panose="020B0503020204020204" charset="-122"/>
            </a:endParaRPr>
          </a:p>
        </p:txBody>
      </p:sp>
      <p:sp>
        <p:nvSpPr>
          <p:cNvPr id="36" name="Oval 19"/>
          <p:cNvSpPr>
            <a:spLocks noChangeArrowheads="1"/>
          </p:cNvSpPr>
          <p:nvPr/>
        </p:nvSpPr>
        <p:spPr bwMode="auto">
          <a:xfrm>
            <a:off x="1100359" y="3160588"/>
            <a:ext cx="1382389" cy="1384297"/>
          </a:xfrm>
          <a:prstGeom prst="ellipse">
            <a:avLst/>
          </a:prstGeom>
          <a:solidFill>
            <a:schemeClr val="accent1"/>
          </a:solidFill>
          <a:ln w="63500">
            <a:solidFill>
              <a:schemeClr val="bg1"/>
            </a:solidFill>
            <a:round/>
          </a:ln>
          <a:effectLst>
            <a:outerShdw blurRad="127000" dist="38100" dir="5400000" algn="ctr" rotWithShape="0">
              <a:prstClr val="black">
                <a:alpha val="40000"/>
              </a:prstClr>
            </a:outerShdw>
          </a:effectLst>
        </p:spPr>
        <p:txBody>
          <a:bodyPr lIns="82816" tIns="41407" rIns="82816" bIns="41407" anchor="ctr"/>
          <a:lstStyle/>
          <a:p>
            <a:pPr algn="ctr">
              <a:lnSpc>
                <a:spcPct val="120000"/>
              </a:lnSpc>
              <a:defRPr/>
            </a:pPr>
            <a:r>
              <a:rPr lang="zh-CN" altLang="en-US" b="1" kern="0" dirty="0">
                <a:solidFill>
                  <a:schemeClr val="bg1"/>
                </a:solidFill>
                <a:latin typeface="微软雅黑" panose="020B0503020204020204" charset="-122"/>
                <a:ea typeface="微软雅黑" panose="020B0503020204020204" charset="-122"/>
              </a:rPr>
              <a:t>添加标题</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wipe(left)">
                                      <p:cBhvr>
                                        <p:cTn id="13" dur="500"/>
                                        <p:tgtEl>
                                          <p:spTgt spid="2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wipe(left)">
                                      <p:cBhvr>
                                        <p:cTn id="17" dur="500"/>
                                        <p:tgtEl>
                                          <p:spTgt spid="31"/>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wipe(left)">
                                      <p:cBhvr>
                                        <p:cTn id="25" dur="500"/>
                                        <p:tgtEl>
                                          <p:spTgt spid="28"/>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left)">
                                      <p:cBhvr>
                                        <p:cTn id="29" dur="500"/>
                                        <p:tgtEl>
                                          <p:spTgt spid="33"/>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par>
                          <p:cTn id="34" fill="hold">
                            <p:stCondLst>
                              <p:cond delay="3500"/>
                            </p:stCondLst>
                            <p:childTnLst>
                              <p:par>
                                <p:cTn id="35" presetID="22" presetClass="entr" presetSubtype="8"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wipe(left)">
                                      <p:cBhvr>
                                        <p:cTn id="37" dur="500"/>
                                        <p:tgtEl>
                                          <p:spTgt spid="27"/>
                                        </p:tgtEl>
                                      </p:cBhvr>
                                    </p:animEffect>
                                  </p:childTnLst>
                                </p:cTn>
                              </p:par>
                            </p:childTnLst>
                          </p:cTn>
                        </p:par>
                        <p:par>
                          <p:cTn id="38" fill="hold">
                            <p:stCondLst>
                              <p:cond delay="4000"/>
                            </p:stCondLst>
                            <p:childTnLst>
                              <p:par>
                                <p:cTn id="39" presetID="22" presetClass="entr" presetSubtype="8" fill="hold" grpId="0" nodeType="afterEffect">
                                  <p:stCondLst>
                                    <p:cond delay="0"/>
                                  </p:stCondLst>
                                  <p:childTnLst>
                                    <p:set>
                                      <p:cBhvr>
                                        <p:cTn id="40" dur="1" fill="hold">
                                          <p:stCondLst>
                                            <p:cond delay="0"/>
                                          </p:stCondLst>
                                        </p:cTn>
                                        <p:tgtEl>
                                          <p:spTgt spid="35"/>
                                        </p:tgtEl>
                                        <p:attrNameLst>
                                          <p:attrName>style.visibility</p:attrName>
                                        </p:attrNameLst>
                                      </p:cBhvr>
                                      <p:to>
                                        <p:strVal val="visible"/>
                                      </p:to>
                                    </p:set>
                                    <p:animEffect transition="in" filter="wipe(left)">
                                      <p:cBhvr>
                                        <p:cTn id="41" dur="500"/>
                                        <p:tgtEl>
                                          <p:spTgt spid="35"/>
                                        </p:tgtEl>
                                      </p:cBhvr>
                                    </p:animEffect>
                                  </p:childTnLst>
                                </p:cTn>
                              </p:par>
                            </p:childTnLst>
                          </p:cTn>
                        </p:par>
                        <p:par>
                          <p:cTn id="42" fill="hold">
                            <p:stCondLst>
                              <p:cond delay="4500"/>
                            </p:stCondLst>
                            <p:childTnLst>
                              <p:par>
                                <p:cTn id="43" presetID="22" presetClass="entr" presetSubtype="8" fill="hold" grpId="0" nodeType="afterEffect">
                                  <p:stCondLst>
                                    <p:cond delay="0"/>
                                  </p:stCondLst>
                                  <p:childTnLst>
                                    <p:set>
                                      <p:cBhvr>
                                        <p:cTn id="44" dur="1" fill="hold">
                                          <p:stCondLst>
                                            <p:cond delay="0"/>
                                          </p:stCondLst>
                                        </p:cTn>
                                        <p:tgtEl>
                                          <p:spTgt spid="34"/>
                                        </p:tgtEl>
                                        <p:attrNameLst>
                                          <p:attrName>style.visibility</p:attrName>
                                        </p:attrNameLst>
                                      </p:cBhvr>
                                      <p:to>
                                        <p:strVal val="visible"/>
                                      </p:to>
                                    </p:set>
                                    <p:animEffect transition="in" filter="wipe(left)">
                                      <p:cBhvr>
                                        <p:cTn id="4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五边形 25"/>
          <p:cNvSpPr/>
          <p:nvPr/>
        </p:nvSpPr>
        <p:spPr bwMode="auto">
          <a:xfrm>
            <a:off x="2783553" y="1930464"/>
            <a:ext cx="1677162" cy="515317"/>
          </a:xfrm>
          <a:prstGeom prst="homePlate">
            <a:avLst/>
          </a:prstGeom>
          <a:solidFill>
            <a:schemeClr val="accent2"/>
          </a:solidFill>
          <a:ln w="38100" cap="flat" cmpd="sng">
            <a:solidFill>
              <a:srgbClr val="FFFFFF"/>
            </a:solidFill>
            <a:bevel/>
          </a:ln>
          <a:effectLst>
            <a:outerShdw blurRad="127000" dist="38100" dir="8100000" algn="tr" rotWithShape="0">
              <a:prstClr val="black">
                <a:alpha val="40000"/>
              </a:prstClr>
            </a:outerShdw>
          </a:effectLst>
        </p:spPr>
        <p:txBody>
          <a:bodyPr lIns="82816" tIns="41407" rIns="82816" bIns="41407" anchor="ctr"/>
          <a:lstStyle/>
          <a:p>
            <a:pPr algn="ctr"/>
            <a:endParaRPr lang="zh-CN" altLang="en-US" sz="1900" b="1" dirty="0">
              <a:solidFill>
                <a:srgbClr val="F8F8F8"/>
              </a:solidFill>
              <a:latin typeface="Arial" panose="020B0604020202020204" pitchFamily="34" charset="0"/>
              <a:ea typeface="微软雅黑" panose="020B0503020204020204" charset="-122"/>
            </a:endParaRPr>
          </a:p>
        </p:txBody>
      </p:sp>
      <p:sp>
        <p:nvSpPr>
          <p:cNvPr id="27" name="TextBox 22"/>
          <p:cNvSpPr txBox="1">
            <a:spLocks noChangeArrowheads="1"/>
          </p:cNvSpPr>
          <p:nvPr/>
        </p:nvSpPr>
        <p:spPr bwMode="auto">
          <a:xfrm>
            <a:off x="2965290" y="2012701"/>
            <a:ext cx="1408433" cy="334792"/>
          </a:xfrm>
          <a:prstGeom prst="rect">
            <a:avLst/>
          </a:prstGeom>
          <a:noFill/>
          <a:ln w="3175" cap="flat" cmpd="sng">
            <a:noFill/>
            <a:bevel/>
          </a:ln>
        </p:spPr>
        <p:txBody>
          <a:bodyPr lIns="82816" tIns="41407" rIns="82816" bIns="41407" anchor="ctr"/>
          <a:lstStyle>
            <a:defPPr>
              <a:defRPr lang="zh-CN"/>
            </a:defPPr>
            <a:lvl1pPr algn="ctr">
              <a:defRPr sz="2000" b="1">
                <a:solidFill>
                  <a:srgbClr val="F8F8F8"/>
                </a:solidFill>
                <a:ea typeface="微软雅黑" panose="020B0503020204020204" charset="-122"/>
              </a:defRPr>
            </a:lvl1pPr>
          </a:lstStyle>
          <a:p>
            <a:pPr algn="l"/>
            <a:r>
              <a:rPr lang="zh-CN" altLang="en-US" sz="1600" dirty="0"/>
              <a:t>添加标题</a:t>
            </a:r>
          </a:p>
        </p:txBody>
      </p:sp>
      <p:sp>
        <p:nvSpPr>
          <p:cNvPr id="28" name="五边形 27"/>
          <p:cNvSpPr/>
          <p:nvPr/>
        </p:nvSpPr>
        <p:spPr bwMode="auto">
          <a:xfrm>
            <a:off x="2783551" y="3517434"/>
            <a:ext cx="1677163" cy="515317"/>
          </a:xfrm>
          <a:prstGeom prst="homePlate">
            <a:avLst/>
          </a:prstGeom>
          <a:solidFill>
            <a:schemeClr val="accent3"/>
          </a:solidFill>
          <a:ln w="38100" cap="flat" cmpd="sng">
            <a:solidFill>
              <a:srgbClr val="FFFFFF"/>
            </a:solidFill>
            <a:bevel/>
          </a:ln>
          <a:effectLst>
            <a:outerShdw blurRad="127000" dist="38100" dir="8100000" algn="tr" rotWithShape="0">
              <a:prstClr val="black">
                <a:alpha val="40000"/>
              </a:prstClr>
            </a:outerShdw>
          </a:effectLst>
        </p:spPr>
        <p:txBody>
          <a:bodyPr lIns="82816" tIns="41407" rIns="82816" bIns="41407" anchor="ctr"/>
          <a:lstStyle/>
          <a:p>
            <a:pPr algn="ctr"/>
            <a:endParaRPr lang="zh-CN" altLang="en-US" sz="1900" b="1" dirty="0">
              <a:solidFill>
                <a:srgbClr val="F8F8F8"/>
              </a:solidFill>
              <a:latin typeface="Arial" panose="020B0604020202020204" pitchFamily="34" charset="0"/>
              <a:ea typeface="微软雅黑" panose="020B0503020204020204" charset="-122"/>
            </a:endParaRPr>
          </a:p>
        </p:txBody>
      </p:sp>
      <p:sp>
        <p:nvSpPr>
          <p:cNvPr id="29" name="TextBox 22"/>
          <p:cNvSpPr txBox="1">
            <a:spLocks noChangeArrowheads="1"/>
          </p:cNvSpPr>
          <p:nvPr/>
        </p:nvSpPr>
        <p:spPr bwMode="auto">
          <a:xfrm>
            <a:off x="2972851" y="3619036"/>
            <a:ext cx="1400870" cy="334792"/>
          </a:xfrm>
          <a:prstGeom prst="rect">
            <a:avLst/>
          </a:prstGeom>
          <a:noFill/>
          <a:ln w="3175" cap="flat" cmpd="sng">
            <a:noFill/>
            <a:bevel/>
          </a:ln>
        </p:spPr>
        <p:txBody>
          <a:bodyPr lIns="82816" tIns="41407" rIns="82816" bIns="41407" anchor="ctr"/>
          <a:lstStyle>
            <a:defPPr>
              <a:defRPr lang="zh-CN"/>
            </a:defPPr>
            <a:lvl1pPr algn="ctr">
              <a:defRPr sz="2000" b="1">
                <a:solidFill>
                  <a:srgbClr val="F8F8F8"/>
                </a:solidFill>
                <a:ea typeface="微软雅黑" panose="020B0503020204020204" charset="-122"/>
              </a:defRPr>
            </a:lvl1pPr>
          </a:lstStyle>
          <a:p>
            <a:pPr algn="l"/>
            <a:r>
              <a:rPr lang="zh-CN" altLang="en-US" sz="1600" dirty="0"/>
              <a:t>添加标题</a:t>
            </a:r>
          </a:p>
        </p:txBody>
      </p:sp>
      <p:sp>
        <p:nvSpPr>
          <p:cNvPr id="30" name="五边形 29"/>
          <p:cNvSpPr/>
          <p:nvPr/>
        </p:nvSpPr>
        <p:spPr bwMode="auto">
          <a:xfrm>
            <a:off x="2783551" y="5180008"/>
            <a:ext cx="1677163" cy="515317"/>
          </a:xfrm>
          <a:prstGeom prst="homePlate">
            <a:avLst/>
          </a:prstGeom>
          <a:solidFill>
            <a:schemeClr val="accent4"/>
          </a:solidFill>
          <a:ln w="38100" cap="flat" cmpd="sng">
            <a:solidFill>
              <a:srgbClr val="FFFFFF"/>
            </a:solidFill>
            <a:bevel/>
          </a:ln>
          <a:effectLst>
            <a:outerShdw blurRad="127000" dist="38100" dir="8100000" algn="tr" rotWithShape="0">
              <a:prstClr val="black">
                <a:alpha val="40000"/>
              </a:prstClr>
            </a:outerShdw>
          </a:effectLst>
        </p:spPr>
        <p:txBody>
          <a:bodyPr lIns="82816" tIns="41407" rIns="82816" bIns="41407" anchor="ctr"/>
          <a:lstStyle/>
          <a:p>
            <a:pPr algn="ctr"/>
            <a:endParaRPr lang="zh-CN" altLang="en-US" sz="1900" b="1" dirty="0">
              <a:solidFill>
                <a:srgbClr val="F8F8F8"/>
              </a:solidFill>
              <a:latin typeface="Arial" panose="020B0604020202020204" pitchFamily="34" charset="0"/>
              <a:ea typeface="微软雅黑" panose="020B0503020204020204" charset="-122"/>
            </a:endParaRPr>
          </a:p>
        </p:txBody>
      </p:sp>
      <p:sp>
        <p:nvSpPr>
          <p:cNvPr id="31" name="TextBox 22"/>
          <p:cNvSpPr txBox="1">
            <a:spLocks noChangeArrowheads="1"/>
          </p:cNvSpPr>
          <p:nvPr/>
        </p:nvSpPr>
        <p:spPr bwMode="auto">
          <a:xfrm>
            <a:off x="2972851" y="5263349"/>
            <a:ext cx="1400870" cy="334792"/>
          </a:xfrm>
          <a:prstGeom prst="rect">
            <a:avLst/>
          </a:prstGeom>
          <a:noFill/>
          <a:ln w="3175" cap="flat" cmpd="sng">
            <a:noFill/>
            <a:bevel/>
          </a:ln>
        </p:spPr>
        <p:txBody>
          <a:bodyPr lIns="82816" tIns="41407" rIns="82816" bIns="41407" anchor="ctr"/>
          <a:lstStyle>
            <a:defPPr>
              <a:defRPr lang="zh-CN"/>
            </a:defPPr>
            <a:lvl1pPr algn="ctr">
              <a:defRPr sz="2000" b="1">
                <a:solidFill>
                  <a:srgbClr val="F8F8F8"/>
                </a:solidFill>
                <a:ea typeface="微软雅黑" panose="020B0503020204020204" charset="-122"/>
              </a:defRPr>
            </a:lvl1pPr>
          </a:lstStyle>
          <a:p>
            <a:pPr algn="l"/>
            <a:r>
              <a:rPr lang="zh-CN" altLang="en-US" sz="1600" dirty="0"/>
              <a:t>添加标题</a:t>
            </a:r>
          </a:p>
        </p:txBody>
      </p:sp>
      <p:sp>
        <p:nvSpPr>
          <p:cNvPr id="32" name="任意多边形 31"/>
          <p:cNvSpPr/>
          <p:nvPr/>
        </p:nvSpPr>
        <p:spPr bwMode="auto">
          <a:xfrm>
            <a:off x="1620860" y="2172282"/>
            <a:ext cx="1140778" cy="1606332"/>
          </a:xfrm>
          <a:custGeom>
            <a:avLst/>
            <a:gdLst>
              <a:gd name="connsiteX0" fmla="*/ 0 w 1092530"/>
              <a:gd name="connsiteY0" fmla="*/ 1068780 h 1068780"/>
              <a:gd name="connsiteX1" fmla="*/ 1092530 w 1092530"/>
              <a:gd name="connsiteY1" fmla="*/ 0 h 1068780"/>
            </a:gdLst>
            <a:ahLst/>
            <a:cxnLst>
              <a:cxn ang="0">
                <a:pos x="connsiteX0" y="connsiteY0"/>
              </a:cxn>
              <a:cxn ang="0">
                <a:pos x="connsiteX1" y="connsiteY1"/>
              </a:cxn>
            </a:cxnLst>
            <a:rect l="l" t="t" r="r" b="b"/>
            <a:pathLst>
              <a:path w="1092530" h="1068780">
                <a:moveTo>
                  <a:pt x="0" y="1068780"/>
                </a:moveTo>
                <a:lnTo>
                  <a:pt x="1092530" y="0"/>
                </a:lnTo>
              </a:path>
            </a:pathLst>
          </a:custGeom>
          <a:ln>
            <a:solidFill>
              <a:schemeClr val="tx1">
                <a:lumMod val="65000"/>
                <a:lumOff val="35000"/>
              </a:schemeClr>
            </a:solidFill>
            <a:headEnd type="oval"/>
            <a:tailEnd type="oval"/>
          </a:ln>
        </p:spPr>
        <p:style>
          <a:lnRef idx="1">
            <a:schemeClr val="dk1"/>
          </a:lnRef>
          <a:fillRef idx="0">
            <a:schemeClr val="dk1"/>
          </a:fillRef>
          <a:effectRef idx="0">
            <a:schemeClr val="dk1"/>
          </a:effectRef>
          <a:fontRef idx="minor">
            <a:schemeClr val="tx1"/>
          </a:fontRef>
        </p:style>
        <p:txBody>
          <a:bodyPr lIns="82816" tIns="41407" rIns="82816" bIns="41407" anchor="ctr"/>
          <a:lstStyle/>
          <a:p>
            <a:pPr algn="ctr" eaLnBrk="0" fontAlgn="ctr" hangingPunct="0">
              <a:buClr>
                <a:srgbClr val="FF0000"/>
              </a:buClr>
              <a:buSzPct val="70000"/>
              <a:defRPr/>
            </a:pPr>
            <a:endParaRPr lang="zh-CN" altLang="en-US" sz="1500" b="1" dirty="0">
              <a:solidFill>
                <a:schemeClr val="bg1"/>
              </a:solidFill>
              <a:latin typeface="微软雅黑" panose="020B0503020204020204" charset="-122"/>
              <a:ea typeface="微软雅黑" panose="020B0503020204020204" charset="-122"/>
            </a:endParaRPr>
          </a:p>
        </p:txBody>
      </p:sp>
      <p:sp>
        <p:nvSpPr>
          <p:cNvPr id="33" name="任意多边形 32"/>
          <p:cNvSpPr/>
          <p:nvPr/>
        </p:nvSpPr>
        <p:spPr bwMode="auto">
          <a:xfrm flipV="1">
            <a:off x="1620863" y="3801216"/>
            <a:ext cx="1140778" cy="1636451"/>
          </a:xfrm>
          <a:custGeom>
            <a:avLst/>
            <a:gdLst>
              <a:gd name="connsiteX0" fmla="*/ 0 w 1092530"/>
              <a:gd name="connsiteY0" fmla="*/ 1068780 h 1068780"/>
              <a:gd name="connsiteX1" fmla="*/ 1092530 w 1092530"/>
              <a:gd name="connsiteY1" fmla="*/ 0 h 1068780"/>
            </a:gdLst>
            <a:ahLst/>
            <a:cxnLst>
              <a:cxn ang="0">
                <a:pos x="connsiteX0" y="connsiteY0"/>
              </a:cxn>
              <a:cxn ang="0">
                <a:pos x="connsiteX1" y="connsiteY1"/>
              </a:cxn>
            </a:cxnLst>
            <a:rect l="l" t="t" r="r" b="b"/>
            <a:pathLst>
              <a:path w="1092530" h="1068780">
                <a:moveTo>
                  <a:pt x="0" y="1068780"/>
                </a:moveTo>
                <a:lnTo>
                  <a:pt x="1092530" y="0"/>
                </a:lnTo>
              </a:path>
            </a:pathLst>
          </a:custGeom>
          <a:ln>
            <a:solidFill>
              <a:schemeClr val="tx1">
                <a:lumMod val="65000"/>
                <a:lumOff val="35000"/>
              </a:schemeClr>
            </a:solidFill>
            <a:headEnd type="oval"/>
            <a:tailEnd type="oval"/>
          </a:ln>
        </p:spPr>
        <p:style>
          <a:lnRef idx="1">
            <a:schemeClr val="dk1"/>
          </a:lnRef>
          <a:fillRef idx="0">
            <a:schemeClr val="dk1"/>
          </a:fillRef>
          <a:effectRef idx="0">
            <a:schemeClr val="dk1"/>
          </a:effectRef>
          <a:fontRef idx="minor">
            <a:schemeClr val="tx1"/>
          </a:fontRef>
        </p:style>
        <p:txBody>
          <a:bodyPr lIns="82816" tIns="41407" rIns="82816" bIns="41407" anchor="ctr"/>
          <a:lstStyle/>
          <a:p>
            <a:pPr algn="ctr" eaLnBrk="0" fontAlgn="ctr" hangingPunct="0">
              <a:buClr>
                <a:srgbClr val="FF0000"/>
              </a:buClr>
              <a:buSzPct val="70000"/>
              <a:defRPr/>
            </a:pPr>
            <a:endParaRPr lang="zh-CN" altLang="en-US" sz="1500" b="1" dirty="0">
              <a:solidFill>
                <a:schemeClr val="bg1"/>
              </a:solidFill>
              <a:latin typeface="微软雅黑" panose="020B0503020204020204" charset="-122"/>
              <a:ea typeface="微软雅黑" panose="020B0503020204020204" charset="-122"/>
            </a:endParaRPr>
          </a:p>
        </p:txBody>
      </p:sp>
      <p:cxnSp>
        <p:nvCxnSpPr>
          <p:cNvPr id="34" name="直接连接符 33"/>
          <p:cNvCxnSpPr/>
          <p:nvPr/>
        </p:nvCxnSpPr>
        <p:spPr bwMode="auto">
          <a:xfrm>
            <a:off x="1620860" y="3801211"/>
            <a:ext cx="1140778" cy="3"/>
          </a:xfrm>
          <a:prstGeom prst="line">
            <a:avLst/>
          </a:prstGeom>
          <a:ln>
            <a:solidFill>
              <a:schemeClr val="tx1">
                <a:lumMod val="65000"/>
                <a:lumOff val="35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35" name="椭圆 34"/>
          <p:cNvSpPr>
            <a:spLocks noChangeArrowheads="1"/>
          </p:cNvSpPr>
          <p:nvPr/>
        </p:nvSpPr>
        <p:spPr bwMode="auto">
          <a:xfrm>
            <a:off x="911306" y="3173076"/>
            <a:ext cx="1257176" cy="1256272"/>
          </a:xfrm>
          <a:prstGeom prst="ellipse">
            <a:avLst/>
          </a:prstGeom>
          <a:solidFill>
            <a:schemeClr val="accent1"/>
          </a:solidFill>
          <a:ln w="76200" cap="flat" cmpd="sng">
            <a:solidFill>
              <a:srgbClr val="FFFFFF"/>
            </a:solidFill>
            <a:bevel/>
          </a:ln>
          <a:effectLst>
            <a:outerShdw blurRad="127000" dist="38100" dir="8100000" algn="tr" rotWithShape="0">
              <a:prstClr val="black">
                <a:alpha val="40000"/>
              </a:prstClr>
            </a:outerShdw>
          </a:effectLst>
        </p:spPr>
        <p:txBody>
          <a:bodyPr lIns="82816" tIns="41407" rIns="82816" bIns="41407" anchor="ctr"/>
          <a:lstStyle/>
          <a:p>
            <a:pPr algn="ctr"/>
            <a:r>
              <a:rPr lang="zh-CN" altLang="en-US" sz="1900" b="1" dirty="0">
                <a:solidFill>
                  <a:srgbClr val="F8F8F8"/>
                </a:solidFill>
                <a:ea typeface="微软雅黑" panose="020B0503020204020204" charset="-122"/>
              </a:rPr>
              <a:t>添加</a:t>
            </a:r>
            <a:endParaRPr lang="en-US" altLang="zh-CN" sz="1900" b="1" dirty="0">
              <a:solidFill>
                <a:srgbClr val="F8F8F8"/>
              </a:solidFill>
              <a:ea typeface="微软雅黑" panose="020B0503020204020204" charset="-122"/>
            </a:endParaRPr>
          </a:p>
          <a:p>
            <a:pPr algn="ctr"/>
            <a:r>
              <a:rPr lang="zh-CN" altLang="en-US" sz="1900" b="1" dirty="0">
                <a:solidFill>
                  <a:srgbClr val="F8F8F8"/>
                </a:solidFill>
                <a:ea typeface="微软雅黑" panose="020B0503020204020204" charset="-122"/>
              </a:rPr>
              <a:t>标题</a:t>
            </a:r>
          </a:p>
        </p:txBody>
      </p:sp>
      <p:sp>
        <p:nvSpPr>
          <p:cNvPr id="36" name="右弧形箭头 35"/>
          <p:cNvSpPr/>
          <p:nvPr/>
        </p:nvSpPr>
        <p:spPr>
          <a:xfrm>
            <a:off x="8619266" y="1852830"/>
            <a:ext cx="898230" cy="1878641"/>
          </a:xfrm>
          <a:prstGeom prst="curvedLeftArrow">
            <a:avLst/>
          </a:prstGeom>
          <a:solidFill>
            <a:schemeClr val="accent1"/>
          </a:solidFill>
          <a:ln w="19050">
            <a:noFill/>
          </a:ln>
        </p:spPr>
        <p:txBody>
          <a:bodyPr vert="horz" wrap="square" lIns="74533" tIns="37267" rIns="74533" bIns="37267" numCol="1" anchor="t" anchorCtr="0" compatLnSpc="1"/>
          <a:lstStyle/>
          <a:p>
            <a:endParaRPr lang="zh-CN" altLang="en-US" sz="1500" kern="0">
              <a:solidFill>
                <a:schemeClr val="bg2">
                  <a:lumMod val="10000"/>
                </a:schemeClr>
              </a:solidFill>
              <a:latin typeface="Calibri" panose="020F0502020204030204"/>
              <a:ea typeface="微软雅黑" panose="020B0503020204020204" charset="-122"/>
            </a:endParaRPr>
          </a:p>
        </p:txBody>
      </p:sp>
      <p:sp>
        <p:nvSpPr>
          <p:cNvPr id="37" name="右弧形箭头 36"/>
          <p:cNvSpPr/>
          <p:nvPr/>
        </p:nvSpPr>
        <p:spPr>
          <a:xfrm>
            <a:off x="8628378" y="3735260"/>
            <a:ext cx="889116" cy="2076537"/>
          </a:xfrm>
          <a:prstGeom prst="curvedLeftArrow">
            <a:avLst/>
          </a:prstGeom>
          <a:solidFill>
            <a:schemeClr val="accent4"/>
          </a:solidFill>
          <a:ln w="19050">
            <a:noFill/>
          </a:ln>
        </p:spPr>
        <p:txBody>
          <a:bodyPr vert="horz" wrap="square" lIns="74533" tIns="37267" rIns="74533" bIns="37267" numCol="1" anchor="t" anchorCtr="0" compatLnSpc="1"/>
          <a:lstStyle/>
          <a:p>
            <a:endParaRPr lang="zh-CN" altLang="en-US" sz="1500" kern="0">
              <a:solidFill>
                <a:schemeClr val="tx1">
                  <a:lumMod val="50000"/>
                  <a:lumOff val="50000"/>
                </a:schemeClr>
              </a:solidFill>
              <a:latin typeface="Calibri" panose="020F0502020204030204"/>
              <a:ea typeface="微软雅黑" panose="020B0503020204020204" charset="-122"/>
            </a:endParaRPr>
          </a:p>
        </p:txBody>
      </p:sp>
      <p:sp>
        <p:nvSpPr>
          <p:cNvPr id="38" name="右弧形箭头 37"/>
          <p:cNvSpPr/>
          <p:nvPr/>
        </p:nvSpPr>
        <p:spPr>
          <a:xfrm rot="10800000" flipH="1">
            <a:off x="8362813" y="2262487"/>
            <a:ext cx="1027106" cy="3047895"/>
          </a:xfrm>
          <a:prstGeom prst="curvedLeftArrow">
            <a:avLst/>
          </a:prstGeom>
          <a:solidFill>
            <a:schemeClr val="accent3"/>
          </a:solidFill>
          <a:ln w="19050">
            <a:noFill/>
          </a:ln>
        </p:spPr>
        <p:txBody>
          <a:bodyPr vert="horz" wrap="square" lIns="74533" tIns="37267" rIns="74533" bIns="37267" numCol="1" anchor="t" anchorCtr="0" compatLnSpc="1"/>
          <a:lstStyle/>
          <a:p>
            <a:endParaRPr lang="zh-CN" altLang="en-US" sz="1500" kern="0">
              <a:solidFill>
                <a:schemeClr val="bg2">
                  <a:lumMod val="10000"/>
                </a:schemeClr>
              </a:solidFill>
              <a:latin typeface="Calibri" panose="020F0502020204030204"/>
              <a:ea typeface="微软雅黑" panose="020B0503020204020204" charset="-122"/>
            </a:endParaRPr>
          </a:p>
        </p:txBody>
      </p:sp>
      <p:sp>
        <p:nvSpPr>
          <p:cNvPr id="39" name="TextBox 31"/>
          <p:cNvSpPr txBox="1"/>
          <p:nvPr/>
        </p:nvSpPr>
        <p:spPr>
          <a:xfrm>
            <a:off x="9514153" y="3632984"/>
            <a:ext cx="1621613" cy="314455"/>
          </a:xfrm>
          <a:prstGeom prst="rect">
            <a:avLst/>
          </a:prstGeom>
          <a:noFill/>
        </p:spPr>
        <p:txBody>
          <a:bodyPr wrap="square" lIns="82816" tIns="41407" rIns="82816" bIns="41407" rtlCol="0">
            <a:spAutoFit/>
          </a:bodyPr>
          <a:lstStyle/>
          <a:p>
            <a:pPr algn="ctr"/>
            <a:r>
              <a:rPr lang="zh-CN" altLang="en-US" sz="1500" b="1" dirty="0">
                <a:solidFill>
                  <a:schemeClr val="tx1">
                    <a:lumMod val="50000"/>
                    <a:lumOff val="50000"/>
                  </a:schemeClr>
                </a:solidFill>
                <a:latin typeface="Broadway BT"/>
                <a:ea typeface="微软雅黑" panose="020B0503020204020204" charset="-122"/>
              </a:rPr>
              <a:t>补充性文字</a:t>
            </a:r>
          </a:p>
        </p:txBody>
      </p:sp>
      <p:sp>
        <p:nvSpPr>
          <p:cNvPr id="40" name="TextBox 31"/>
          <p:cNvSpPr txBox="1"/>
          <p:nvPr/>
        </p:nvSpPr>
        <p:spPr>
          <a:xfrm>
            <a:off x="9695234" y="4629191"/>
            <a:ext cx="1621613" cy="314455"/>
          </a:xfrm>
          <a:prstGeom prst="rect">
            <a:avLst/>
          </a:prstGeom>
          <a:noFill/>
        </p:spPr>
        <p:txBody>
          <a:bodyPr wrap="square" lIns="82816" tIns="41407" rIns="82816" bIns="41407" rtlCol="0">
            <a:spAutoFit/>
          </a:bodyPr>
          <a:lstStyle/>
          <a:p>
            <a:pPr algn="ctr"/>
            <a:r>
              <a:rPr lang="zh-CN" altLang="en-US" sz="1500" b="1" dirty="0">
                <a:solidFill>
                  <a:schemeClr val="tx1">
                    <a:lumMod val="50000"/>
                    <a:lumOff val="50000"/>
                  </a:schemeClr>
                </a:solidFill>
                <a:latin typeface="Broadway BT"/>
                <a:ea typeface="微软雅黑" panose="020B0503020204020204" charset="-122"/>
              </a:rPr>
              <a:t>补充性文字</a:t>
            </a:r>
          </a:p>
        </p:txBody>
      </p:sp>
      <p:sp>
        <p:nvSpPr>
          <p:cNvPr id="41" name="TextBox 31"/>
          <p:cNvSpPr txBox="1"/>
          <p:nvPr/>
        </p:nvSpPr>
        <p:spPr>
          <a:xfrm>
            <a:off x="9695234" y="2611426"/>
            <a:ext cx="1621613" cy="314455"/>
          </a:xfrm>
          <a:prstGeom prst="rect">
            <a:avLst/>
          </a:prstGeom>
          <a:noFill/>
        </p:spPr>
        <p:txBody>
          <a:bodyPr wrap="square" lIns="82816" tIns="41407" rIns="82816" bIns="41407" rtlCol="0">
            <a:spAutoFit/>
          </a:bodyPr>
          <a:lstStyle/>
          <a:p>
            <a:pPr algn="ctr"/>
            <a:r>
              <a:rPr lang="zh-CN" altLang="en-US" sz="1500" b="1" dirty="0">
                <a:solidFill>
                  <a:schemeClr val="tx1">
                    <a:lumMod val="50000"/>
                    <a:lumOff val="50000"/>
                  </a:schemeClr>
                </a:solidFill>
                <a:latin typeface="Broadway BT"/>
                <a:ea typeface="微软雅黑" panose="020B0503020204020204" charset="-122"/>
              </a:rPr>
              <a:t>补充性文字</a:t>
            </a:r>
          </a:p>
        </p:txBody>
      </p:sp>
      <p:sp>
        <p:nvSpPr>
          <p:cNvPr id="42" name="圆角矩形 41"/>
          <p:cNvSpPr/>
          <p:nvPr/>
        </p:nvSpPr>
        <p:spPr bwMode="auto">
          <a:xfrm>
            <a:off x="4175243" y="3217391"/>
            <a:ext cx="4065007" cy="1167651"/>
          </a:xfrm>
          <a:prstGeom prst="roundRect">
            <a:avLst>
              <a:gd name="adj" fmla="val 9992"/>
            </a:avLst>
          </a:prstGeom>
          <a:solidFill>
            <a:schemeClr val="bg1">
              <a:lumMod val="95000"/>
            </a:schemeClr>
          </a:solidFill>
          <a:ln w="3175" cap="flat" cmpd="sng">
            <a:solidFill>
              <a:schemeClr val="bg1">
                <a:lumMod val="50000"/>
              </a:schemeClr>
            </a:solidFill>
            <a:bevel/>
          </a:ln>
        </p:spPr>
        <p:txBody>
          <a:bodyPr lIns="82816" tIns="41407" rIns="82816" bIns="41407" anchor="ctr"/>
          <a:lstStyle/>
          <a:p>
            <a:pPr lvl="2"/>
            <a:endParaRPr lang="zh-CN" altLang="en-US" sz="1300" dirty="0">
              <a:solidFill>
                <a:schemeClr val="tx1">
                  <a:lumMod val="50000"/>
                  <a:lumOff val="50000"/>
                </a:schemeClr>
              </a:solidFill>
            </a:endParaRPr>
          </a:p>
        </p:txBody>
      </p:sp>
      <p:sp>
        <p:nvSpPr>
          <p:cNvPr id="43" name="圆角矩形 42"/>
          <p:cNvSpPr/>
          <p:nvPr/>
        </p:nvSpPr>
        <p:spPr bwMode="auto">
          <a:xfrm>
            <a:off x="4175243" y="4853637"/>
            <a:ext cx="4065007" cy="1167651"/>
          </a:xfrm>
          <a:prstGeom prst="roundRect">
            <a:avLst>
              <a:gd name="adj" fmla="val 9992"/>
            </a:avLst>
          </a:prstGeom>
          <a:solidFill>
            <a:schemeClr val="bg1">
              <a:lumMod val="95000"/>
            </a:schemeClr>
          </a:solidFill>
          <a:ln w="3175" cap="flat" cmpd="sng">
            <a:solidFill>
              <a:schemeClr val="bg1">
                <a:lumMod val="50000"/>
              </a:schemeClr>
            </a:solidFill>
            <a:bevel/>
          </a:ln>
        </p:spPr>
        <p:txBody>
          <a:bodyPr lIns="82816" tIns="41407" rIns="82816" bIns="41407" anchor="ctr"/>
          <a:lstStyle/>
          <a:p>
            <a:pPr lvl="2"/>
            <a:endParaRPr lang="zh-CN" altLang="en-US" sz="1300" dirty="0">
              <a:solidFill>
                <a:schemeClr val="tx1">
                  <a:lumMod val="50000"/>
                  <a:lumOff val="50000"/>
                </a:schemeClr>
              </a:solidFill>
              <a:latin typeface="Arial" panose="020B0604020202020204" pitchFamily="34" charset="0"/>
              <a:ea typeface="宋体" panose="02010600030101010101" pitchFamily="2" charset="-122"/>
            </a:endParaRPr>
          </a:p>
        </p:txBody>
      </p:sp>
      <p:sp>
        <p:nvSpPr>
          <p:cNvPr id="44" name="圆角矩形 43"/>
          <p:cNvSpPr/>
          <p:nvPr/>
        </p:nvSpPr>
        <p:spPr bwMode="auto">
          <a:xfrm>
            <a:off x="4175243" y="1597219"/>
            <a:ext cx="4065007" cy="1167651"/>
          </a:xfrm>
          <a:prstGeom prst="roundRect">
            <a:avLst>
              <a:gd name="adj" fmla="val 9992"/>
            </a:avLst>
          </a:prstGeom>
          <a:solidFill>
            <a:schemeClr val="bg1">
              <a:lumMod val="95000"/>
            </a:schemeClr>
          </a:solidFill>
          <a:ln w="3175" cap="flat" cmpd="sng">
            <a:solidFill>
              <a:schemeClr val="bg1">
                <a:lumMod val="50000"/>
              </a:schemeClr>
            </a:solidFill>
            <a:bevel/>
          </a:ln>
        </p:spPr>
        <p:txBody>
          <a:bodyPr lIns="82816" tIns="41407" rIns="82816" bIns="41407" anchor="ctr"/>
          <a:lstStyle/>
          <a:p>
            <a:pPr lvl="2"/>
            <a:endParaRPr lang="zh-CN" altLang="en-US" sz="1300" dirty="0">
              <a:solidFill>
                <a:schemeClr val="tx1">
                  <a:lumMod val="50000"/>
                  <a:lumOff val="50000"/>
                </a:schemeClr>
              </a:solidFill>
              <a:latin typeface="Arial" panose="020B0604020202020204" pitchFamily="34" charset="0"/>
              <a:ea typeface="宋体" panose="02010600030101010101" pitchFamily="2" charset="-122"/>
            </a:endParaRPr>
          </a:p>
        </p:txBody>
      </p:sp>
      <p:sp>
        <p:nvSpPr>
          <p:cNvPr id="45" name="TextBox 32"/>
          <p:cNvSpPr txBox="1">
            <a:spLocks noChangeArrowheads="1"/>
          </p:cNvSpPr>
          <p:nvPr/>
        </p:nvSpPr>
        <p:spPr bwMode="auto">
          <a:xfrm>
            <a:off x="4430753" y="5146376"/>
            <a:ext cx="3543524" cy="628163"/>
          </a:xfrm>
          <a:prstGeom prst="rect">
            <a:avLst/>
          </a:prstGeom>
          <a:noFill/>
          <a:ln w="3175" cap="flat" cmpd="sng">
            <a:noFill/>
            <a:bevel/>
          </a:ln>
        </p:spPr>
        <p:txBody>
          <a:bodyPr lIns="82816" tIns="41407" rIns="82816" bIns="41407" anchor="ctr"/>
          <a:lstStyle>
            <a:defPPr>
              <a:defRPr lang="zh-CN"/>
            </a:defPPr>
            <a:lvl1pPr algn="ctr">
              <a:defRPr>
                <a:solidFill>
                  <a:srgbClr val="FFFFFF"/>
                </a:solidFill>
                <a:ea typeface="微软雅黑" panose="020B0503020204020204" charset="-122"/>
              </a:defRPr>
            </a:lvl1pPr>
          </a:lstStyle>
          <a:p>
            <a:pPr algn="l"/>
            <a:r>
              <a:rPr lang="zh-CN" altLang="en-US" sz="1600" dirty="0">
                <a:solidFill>
                  <a:schemeClr val="tx1">
                    <a:lumMod val="50000"/>
                    <a:lumOff val="50000"/>
                  </a:schemeClr>
                </a:solidFill>
              </a:rPr>
              <a:t>您的内容打在这里，或者通过复制您的文本后，在此框中选择粘贴，并选择只保留文字。</a:t>
            </a:r>
          </a:p>
        </p:txBody>
      </p:sp>
      <p:sp>
        <p:nvSpPr>
          <p:cNvPr id="46" name="TextBox 32"/>
          <p:cNvSpPr txBox="1">
            <a:spLocks noChangeArrowheads="1"/>
          </p:cNvSpPr>
          <p:nvPr/>
        </p:nvSpPr>
        <p:spPr bwMode="auto">
          <a:xfrm>
            <a:off x="4415258" y="3422873"/>
            <a:ext cx="3543524" cy="628163"/>
          </a:xfrm>
          <a:prstGeom prst="rect">
            <a:avLst/>
          </a:prstGeom>
          <a:noFill/>
          <a:ln w="3175" cap="flat" cmpd="sng">
            <a:noFill/>
            <a:bevel/>
          </a:ln>
        </p:spPr>
        <p:txBody>
          <a:bodyPr lIns="82816" tIns="41407" rIns="82816" bIns="41407" anchor="ctr"/>
          <a:lstStyle>
            <a:defPPr>
              <a:defRPr lang="zh-CN"/>
            </a:defPPr>
            <a:lvl1pPr algn="ctr">
              <a:defRPr>
                <a:solidFill>
                  <a:srgbClr val="FFFFFF"/>
                </a:solidFill>
                <a:ea typeface="微软雅黑" panose="020B0503020204020204" charset="-122"/>
              </a:defRPr>
            </a:lvl1pPr>
          </a:lstStyle>
          <a:p>
            <a:pPr algn="l"/>
            <a:r>
              <a:rPr lang="zh-CN" altLang="en-US" sz="1600" dirty="0">
                <a:solidFill>
                  <a:schemeClr val="tx1">
                    <a:lumMod val="50000"/>
                    <a:lumOff val="50000"/>
                  </a:schemeClr>
                </a:solidFill>
              </a:rPr>
              <a:t>您的内容打在这里，或者通过复制您的文本后，在此框中选择粘贴，并选择只保留文字。</a:t>
            </a:r>
          </a:p>
        </p:txBody>
      </p:sp>
      <p:sp>
        <p:nvSpPr>
          <p:cNvPr id="47" name="TextBox 32"/>
          <p:cNvSpPr txBox="1">
            <a:spLocks noChangeArrowheads="1"/>
          </p:cNvSpPr>
          <p:nvPr/>
        </p:nvSpPr>
        <p:spPr bwMode="auto">
          <a:xfrm>
            <a:off x="4420520" y="1858313"/>
            <a:ext cx="3543524" cy="628163"/>
          </a:xfrm>
          <a:prstGeom prst="rect">
            <a:avLst/>
          </a:prstGeom>
          <a:noFill/>
          <a:ln w="3175" cap="flat" cmpd="sng">
            <a:noFill/>
            <a:bevel/>
          </a:ln>
        </p:spPr>
        <p:txBody>
          <a:bodyPr lIns="82816" tIns="41407" rIns="82816" bIns="41407" anchor="ctr"/>
          <a:lstStyle>
            <a:defPPr>
              <a:defRPr lang="zh-CN"/>
            </a:defPPr>
            <a:lvl1pPr algn="ctr">
              <a:defRPr>
                <a:solidFill>
                  <a:srgbClr val="FFFFFF"/>
                </a:solidFill>
                <a:ea typeface="微软雅黑" panose="020B0503020204020204" charset="-122"/>
              </a:defRPr>
            </a:lvl1pPr>
          </a:lstStyle>
          <a:p>
            <a:pPr algn="l"/>
            <a:r>
              <a:rPr lang="zh-CN" altLang="en-US" sz="1600" dirty="0">
                <a:solidFill>
                  <a:schemeClr val="tx1">
                    <a:lumMod val="50000"/>
                    <a:lumOff val="50000"/>
                  </a:schemeClr>
                </a:solidFill>
              </a:rPr>
              <a:t>您的内容打在这里，或者通过复制您的文本后，在此框中选择粘贴，并选择只保留文字。</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heel(1)">
                                      <p:cBhvr>
                                        <p:cTn id="7" dur="500"/>
                                        <p:tgtEl>
                                          <p:spTgt spid="3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down)">
                                      <p:cBhvr>
                                        <p:cTn id="11" dur="500"/>
                                        <p:tgtEl>
                                          <p:spTgt spid="32"/>
                                        </p:tgtEl>
                                      </p:cBhvr>
                                    </p:animEffect>
                                  </p:childTnLst>
                                </p:cTn>
                              </p:par>
                            </p:childTnLst>
                          </p:cTn>
                        </p:par>
                        <p:par>
                          <p:cTn id="12" fill="hold">
                            <p:stCondLst>
                              <p:cond delay="1000"/>
                            </p:stCondLst>
                            <p:childTnLst>
                              <p:par>
                                <p:cTn id="13" presetID="31"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300" fill="hold"/>
                                        <p:tgtEl>
                                          <p:spTgt spid="26"/>
                                        </p:tgtEl>
                                        <p:attrNameLst>
                                          <p:attrName>ppt_w</p:attrName>
                                        </p:attrNameLst>
                                      </p:cBhvr>
                                      <p:tavLst>
                                        <p:tav tm="0">
                                          <p:val>
                                            <p:fltVal val="0"/>
                                          </p:val>
                                        </p:tav>
                                        <p:tav tm="100000">
                                          <p:val>
                                            <p:strVal val="#ppt_w"/>
                                          </p:val>
                                        </p:tav>
                                      </p:tavLst>
                                    </p:anim>
                                    <p:anim calcmode="lin" valueType="num">
                                      <p:cBhvr>
                                        <p:cTn id="16" dur="300" fill="hold"/>
                                        <p:tgtEl>
                                          <p:spTgt spid="26"/>
                                        </p:tgtEl>
                                        <p:attrNameLst>
                                          <p:attrName>ppt_h</p:attrName>
                                        </p:attrNameLst>
                                      </p:cBhvr>
                                      <p:tavLst>
                                        <p:tav tm="0">
                                          <p:val>
                                            <p:fltVal val="0"/>
                                          </p:val>
                                        </p:tav>
                                        <p:tav tm="100000">
                                          <p:val>
                                            <p:strVal val="#ppt_h"/>
                                          </p:val>
                                        </p:tav>
                                      </p:tavLst>
                                    </p:anim>
                                    <p:anim calcmode="lin" valueType="num">
                                      <p:cBhvr>
                                        <p:cTn id="17" dur="300" fill="hold"/>
                                        <p:tgtEl>
                                          <p:spTgt spid="26"/>
                                        </p:tgtEl>
                                        <p:attrNameLst>
                                          <p:attrName>style.rotation</p:attrName>
                                        </p:attrNameLst>
                                      </p:cBhvr>
                                      <p:tavLst>
                                        <p:tav tm="0">
                                          <p:val>
                                            <p:fltVal val="90"/>
                                          </p:val>
                                        </p:tav>
                                        <p:tav tm="100000">
                                          <p:val>
                                            <p:fltVal val="0"/>
                                          </p:val>
                                        </p:tav>
                                      </p:tavLst>
                                    </p:anim>
                                    <p:animEffect transition="in" filter="fade">
                                      <p:cBhvr>
                                        <p:cTn id="18" dur="300"/>
                                        <p:tgtEl>
                                          <p:spTgt spid="26"/>
                                        </p:tgtEl>
                                      </p:cBhvr>
                                    </p:animEffect>
                                  </p:childTnLst>
                                </p:cTn>
                              </p:par>
                              <p:par>
                                <p:cTn id="19" presetID="31"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300" fill="hold"/>
                                        <p:tgtEl>
                                          <p:spTgt spid="27"/>
                                        </p:tgtEl>
                                        <p:attrNameLst>
                                          <p:attrName>ppt_w</p:attrName>
                                        </p:attrNameLst>
                                      </p:cBhvr>
                                      <p:tavLst>
                                        <p:tav tm="0">
                                          <p:val>
                                            <p:fltVal val="0"/>
                                          </p:val>
                                        </p:tav>
                                        <p:tav tm="100000">
                                          <p:val>
                                            <p:strVal val="#ppt_w"/>
                                          </p:val>
                                        </p:tav>
                                      </p:tavLst>
                                    </p:anim>
                                    <p:anim calcmode="lin" valueType="num">
                                      <p:cBhvr>
                                        <p:cTn id="22" dur="300" fill="hold"/>
                                        <p:tgtEl>
                                          <p:spTgt spid="27"/>
                                        </p:tgtEl>
                                        <p:attrNameLst>
                                          <p:attrName>ppt_h</p:attrName>
                                        </p:attrNameLst>
                                      </p:cBhvr>
                                      <p:tavLst>
                                        <p:tav tm="0">
                                          <p:val>
                                            <p:fltVal val="0"/>
                                          </p:val>
                                        </p:tav>
                                        <p:tav tm="100000">
                                          <p:val>
                                            <p:strVal val="#ppt_h"/>
                                          </p:val>
                                        </p:tav>
                                      </p:tavLst>
                                    </p:anim>
                                    <p:anim calcmode="lin" valueType="num">
                                      <p:cBhvr>
                                        <p:cTn id="23" dur="300" fill="hold"/>
                                        <p:tgtEl>
                                          <p:spTgt spid="27"/>
                                        </p:tgtEl>
                                        <p:attrNameLst>
                                          <p:attrName>style.rotation</p:attrName>
                                        </p:attrNameLst>
                                      </p:cBhvr>
                                      <p:tavLst>
                                        <p:tav tm="0">
                                          <p:val>
                                            <p:fltVal val="90"/>
                                          </p:val>
                                        </p:tav>
                                        <p:tav tm="100000">
                                          <p:val>
                                            <p:fltVal val="0"/>
                                          </p:val>
                                        </p:tav>
                                      </p:tavLst>
                                    </p:anim>
                                    <p:animEffect transition="in" filter="fade">
                                      <p:cBhvr>
                                        <p:cTn id="24" dur="300"/>
                                        <p:tgtEl>
                                          <p:spTgt spid="27"/>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wipe(left)">
                                      <p:cBhvr>
                                        <p:cTn id="28" dur="500"/>
                                        <p:tgtEl>
                                          <p:spTgt spid="47"/>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wipe(left)">
                                      <p:cBhvr>
                                        <p:cTn id="31" dur="500"/>
                                        <p:tgtEl>
                                          <p:spTgt spid="44"/>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wipe(left)">
                                      <p:cBhvr>
                                        <p:cTn id="35" dur="500"/>
                                        <p:tgtEl>
                                          <p:spTgt spid="34"/>
                                        </p:tgtEl>
                                      </p:cBhvr>
                                    </p:animEffect>
                                  </p:childTnLst>
                                </p:cTn>
                              </p:par>
                            </p:childTnLst>
                          </p:cTn>
                        </p:par>
                        <p:par>
                          <p:cTn id="36" fill="hold">
                            <p:stCondLst>
                              <p:cond delay="2500"/>
                            </p:stCondLst>
                            <p:childTnLst>
                              <p:par>
                                <p:cTn id="37" presetID="31" presetClass="entr" presetSubtype="0"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 calcmode="lin" valueType="num">
                                      <p:cBhvr>
                                        <p:cTn id="39" dur="300" fill="hold"/>
                                        <p:tgtEl>
                                          <p:spTgt spid="28"/>
                                        </p:tgtEl>
                                        <p:attrNameLst>
                                          <p:attrName>ppt_w</p:attrName>
                                        </p:attrNameLst>
                                      </p:cBhvr>
                                      <p:tavLst>
                                        <p:tav tm="0">
                                          <p:val>
                                            <p:fltVal val="0"/>
                                          </p:val>
                                        </p:tav>
                                        <p:tav tm="100000">
                                          <p:val>
                                            <p:strVal val="#ppt_w"/>
                                          </p:val>
                                        </p:tav>
                                      </p:tavLst>
                                    </p:anim>
                                    <p:anim calcmode="lin" valueType="num">
                                      <p:cBhvr>
                                        <p:cTn id="40" dur="300" fill="hold"/>
                                        <p:tgtEl>
                                          <p:spTgt spid="28"/>
                                        </p:tgtEl>
                                        <p:attrNameLst>
                                          <p:attrName>ppt_h</p:attrName>
                                        </p:attrNameLst>
                                      </p:cBhvr>
                                      <p:tavLst>
                                        <p:tav tm="0">
                                          <p:val>
                                            <p:fltVal val="0"/>
                                          </p:val>
                                        </p:tav>
                                        <p:tav tm="100000">
                                          <p:val>
                                            <p:strVal val="#ppt_h"/>
                                          </p:val>
                                        </p:tav>
                                      </p:tavLst>
                                    </p:anim>
                                    <p:anim calcmode="lin" valueType="num">
                                      <p:cBhvr>
                                        <p:cTn id="41" dur="300" fill="hold"/>
                                        <p:tgtEl>
                                          <p:spTgt spid="28"/>
                                        </p:tgtEl>
                                        <p:attrNameLst>
                                          <p:attrName>style.rotation</p:attrName>
                                        </p:attrNameLst>
                                      </p:cBhvr>
                                      <p:tavLst>
                                        <p:tav tm="0">
                                          <p:val>
                                            <p:fltVal val="90"/>
                                          </p:val>
                                        </p:tav>
                                        <p:tav tm="100000">
                                          <p:val>
                                            <p:fltVal val="0"/>
                                          </p:val>
                                        </p:tav>
                                      </p:tavLst>
                                    </p:anim>
                                    <p:animEffect transition="in" filter="fade">
                                      <p:cBhvr>
                                        <p:cTn id="42" dur="300"/>
                                        <p:tgtEl>
                                          <p:spTgt spid="28"/>
                                        </p:tgtEl>
                                      </p:cBhvr>
                                    </p:animEffect>
                                  </p:childTnLst>
                                </p:cTn>
                              </p:par>
                              <p:par>
                                <p:cTn id="43" presetID="31"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anim calcmode="lin" valueType="num">
                                      <p:cBhvr>
                                        <p:cTn id="45" dur="300" fill="hold"/>
                                        <p:tgtEl>
                                          <p:spTgt spid="29"/>
                                        </p:tgtEl>
                                        <p:attrNameLst>
                                          <p:attrName>ppt_w</p:attrName>
                                        </p:attrNameLst>
                                      </p:cBhvr>
                                      <p:tavLst>
                                        <p:tav tm="0">
                                          <p:val>
                                            <p:fltVal val="0"/>
                                          </p:val>
                                        </p:tav>
                                        <p:tav tm="100000">
                                          <p:val>
                                            <p:strVal val="#ppt_w"/>
                                          </p:val>
                                        </p:tav>
                                      </p:tavLst>
                                    </p:anim>
                                    <p:anim calcmode="lin" valueType="num">
                                      <p:cBhvr>
                                        <p:cTn id="46" dur="300" fill="hold"/>
                                        <p:tgtEl>
                                          <p:spTgt spid="29"/>
                                        </p:tgtEl>
                                        <p:attrNameLst>
                                          <p:attrName>ppt_h</p:attrName>
                                        </p:attrNameLst>
                                      </p:cBhvr>
                                      <p:tavLst>
                                        <p:tav tm="0">
                                          <p:val>
                                            <p:fltVal val="0"/>
                                          </p:val>
                                        </p:tav>
                                        <p:tav tm="100000">
                                          <p:val>
                                            <p:strVal val="#ppt_h"/>
                                          </p:val>
                                        </p:tav>
                                      </p:tavLst>
                                    </p:anim>
                                    <p:anim calcmode="lin" valueType="num">
                                      <p:cBhvr>
                                        <p:cTn id="47" dur="300" fill="hold"/>
                                        <p:tgtEl>
                                          <p:spTgt spid="29"/>
                                        </p:tgtEl>
                                        <p:attrNameLst>
                                          <p:attrName>style.rotation</p:attrName>
                                        </p:attrNameLst>
                                      </p:cBhvr>
                                      <p:tavLst>
                                        <p:tav tm="0">
                                          <p:val>
                                            <p:fltVal val="90"/>
                                          </p:val>
                                        </p:tav>
                                        <p:tav tm="100000">
                                          <p:val>
                                            <p:fltVal val="0"/>
                                          </p:val>
                                        </p:tav>
                                      </p:tavLst>
                                    </p:anim>
                                    <p:animEffect transition="in" filter="fade">
                                      <p:cBhvr>
                                        <p:cTn id="48" dur="300"/>
                                        <p:tgtEl>
                                          <p:spTgt spid="29"/>
                                        </p:tgtEl>
                                      </p:cBhvr>
                                    </p:animEffect>
                                  </p:childTnLst>
                                </p:cTn>
                              </p:par>
                            </p:childTnLst>
                          </p:cTn>
                        </p:par>
                        <p:par>
                          <p:cTn id="49" fill="hold">
                            <p:stCondLst>
                              <p:cond delay="3000"/>
                            </p:stCondLst>
                            <p:childTnLst>
                              <p:par>
                                <p:cTn id="50" presetID="22" presetClass="entr" presetSubtype="8" fill="hold" grpId="0" nodeType="afterEffect">
                                  <p:stCondLst>
                                    <p:cond delay="0"/>
                                  </p:stCondLst>
                                  <p:childTnLst>
                                    <p:set>
                                      <p:cBhvr>
                                        <p:cTn id="51" dur="1" fill="hold">
                                          <p:stCondLst>
                                            <p:cond delay="0"/>
                                          </p:stCondLst>
                                        </p:cTn>
                                        <p:tgtEl>
                                          <p:spTgt spid="42"/>
                                        </p:tgtEl>
                                        <p:attrNameLst>
                                          <p:attrName>style.visibility</p:attrName>
                                        </p:attrNameLst>
                                      </p:cBhvr>
                                      <p:to>
                                        <p:strVal val="visible"/>
                                      </p:to>
                                    </p:set>
                                    <p:animEffect transition="in" filter="wipe(left)">
                                      <p:cBhvr>
                                        <p:cTn id="52" dur="500"/>
                                        <p:tgtEl>
                                          <p:spTgt spid="4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46"/>
                                        </p:tgtEl>
                                        <p:attrNameLst>
                                          <p:attrName>style.visibility</p:attrName>
                                        </p:attrNameLst>
                                      </p:cBhvr>
                                      <p:to>
                                        <p:strVal val="visible"/>
                                      </p:to>
                                    </p:set>
                                    <p:animEffect transition="in" filter="wipe(left)">
                                      <p:cBhvr>
                                        <p:cTn id="55" dur="500"/>
                                        <p:tgtEl>
                                          <p:spTgt spid="46"/>
                                        </p:tgtEl>
                                      </p:cBhvr>
                                    </p:animEffect>
                                  </p:childTnLst>
                                </p:cTn>
                              </p:par>
                            </p:childTnLst>
                          </p:cTn>
                        </p:par>
                        <p:par>
                          <p:cTn id="56" fill="hold">
                            <p:stCondLst>
                              <p:cond delay="35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500"/>
                                        <p:tgtEl>
                                          <p:spTgt spid="33"/>
                                        </p:tgtEl>
                                      </p:cBhvr>
                                    </p:animEffect>
                                  </p:childTnLst>
                                </p:cTn>
                              </p:par>
                            </p:childTnLst>
                          </p:cTn>
                        </p:par>
                        <p:par>
                          <p:cTn id="60" fill="hold">
                            <p:stCondLst>
                              <p:cond delay="4000"/>
                            </p:stCondLst>
                            <p:childTnLst>
                              <p:par>
                                <p:cTn id="61" presetID="31" presetClass="entr" presetSubtype="0" fill="hold" grpId="0" nodeType="afterEffect">
                                  <p:stCondLst>
                                    <p:cond delay="0"/>
                                  </p:stCondLst>
                                  <p:childTnLst>
                                    <p:set>
                                      <p:cBhvr>
                                        <p:cTn id="62" dur="1" fill="hold">
                                          <p:stCondLst>
                                            <p:cond delay="0"/>
                                          </p:stCondLst>
                                        </p:cTn>
                                        <p:tgtEl>
                                          <p:spTgt spid="30"/>
                                        </p:tgtEl>
                                        <p:attrNameLst>
                                          <p:attrName>style.visibility</p:attrName>
                                        </p:attrNameLst>
                                      </p:cBhvr>
                                      <p:to>
                                        <p:strVal val="visible"/>
                                      </p:to>
                                    </p:set>
                                    <p:anim calcmode="lin" valueType="num">
                                      <p:cBhvr>
                                        <p:cTn id="63" dur="300" fill="hold"/>
                                        <p:tgtEl>
                                          <p:spTgt spid="30"/>
                                        </p:tgtEl>
                                        <p:attrNameLst>
                                          <p:attrName>ppt_w</p:attrName>
                                        </p:attrNameLst>
                                      </p:cBhvr>
                                      <p:tavLst>
                                        <p:tav tm="0">
                                          <p:val>
                                            <p:fltVal val="0"/>
                                          </p:val>
                                        </p:tav>
                                        <p:tav tm="100000">
                                          <p:val>
                                            <p:strVal val="#ppt_w"/>
                                          </p:val>
                                        </p:tav>
                                      </p:tavLst>
                                    </p:anim>
                                    <p:anim calcmode="lin" valueType="num">
                                      <p:cBhvr>
                                        <p:cTn id="64" dur="300" fill="hold"/>
                                        <p:tgtEl>
                                          <p:spTgt spid="30"/>
                                        </p:tgtEl>
                                        <p:attrNameLst>
                                          <p:attrName>ppt_h</p:attrName>
                                        </p:attrNameLst>
                                      </p:cBhvr>
                                      <p:tavLst>
                                        <p:tav tm="0">
                                          <p:val>
                                            <p:fltVal val="0"/>
                                          </p:val>
                                        </p:tav>
                                        <p:tav tm="100000">
                                          <p:val>
                                            <p:strVal val="#ppt_h"/>
                                          </p:val>
                                        </p:tav>
                                      </p:tavLst>
                                    </p:anim>
                                    <p:anim calcmode="lin" valueType="num">
                                      <p:cBhvr>
                                        <p:cTn id="65" dur="300" fill="hold"/>
                                        <p:tgtEl>
                                          <p:spTgt spid="30"/>
                                        </p:tgtEl>
                                        <p:attrNameLst>
                                          <p:attrName>style.rotation</p:attrName>
                                        </p:attrNameLst>
                                      </p:cBhvr>
                                      <p:tavLst>
                                        <p:tav tm="0">
                                          <p:val>
                                            <p:fltVal val="90"/>
                                          </p:val>
                                        </p:tav>
                                        <p:tav tm="100000">
                                          <p:val>
                                            <p:fltVal val="0"/>
                                          </p:val>
                                        </p:tav>
                                      </p:tavLst>
                                    </p:anim>
                                    <p:animEffect transition="in" filter="fade">
                                      <p:cBhvr>
                                        <p:cTn id="66" dur="300"/>
                                        <p:tgtEl>
                                          <p:spTgt spid="30"/>
                                        </p:tgtEl>
                                      </p:cBhvr>
                                    </p:animEffect>
                                  </p:childTnLst>
                                </p:cTn>
                              </p:par>
                              <p:par>
                                <p:cTn id="67" presetID="31"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 calcmode="lin" valueType="num">
                                      <p:cBhvr>
                                        <p:cTn id="69" dur="300" fill="hold"/>
                                        <p:tgtEl>
                                          <p:spTgt spid="31"/>
                                        </p:tgtEl>
                                        <p:attrNameLst>
                                          <p:attrName>ppt_w</p:attrName>
                                        </p:attrNameLst>
                                      </p:cBhvr>
                                      <p:tavLst>
                                        <p:tav tm="0">
                                          <p:val>
                                            <p:fltVal val="0"/>
                                          </p:val>
                                        </p:tav>
                                        <p:tav tm="100000">
                                          <p:val>
                                            <p:strVal val="#ppt_w"/>
                                          </p:val>
                                        </p:tav>
                                      </p:tavLst>
                                    </p:anim>
                                    <p:anim calcmode="lin" valueType="num">
                                      <p:cBhvr>
                                        <p:cTn id="70" dur="300" fill="hold"/>
                                        <p:tgtEl>
                                          <p:spTgt spid="31"/>
                                        </p:tgtEl>
                                        <p:attrNameLst>
                                          <p:attrName>ppt_h</p:attrName>
                                        </p:attrNameLst>
                                      </p:cBhvr>
                                      <p:tavLst>
                                        <p:tav tm="0">
                                          <p:val>
                                            <p:fltVal val="0"/>
                                          </p:val>
                                        </p:tav>
                                        <p:tav tm="100000">
                                          <p:val>
                                            <p:strVal val="#ppt_h"/>
                                          </p:val>
                                        </p:tav>
                                      </p:tavLst>
                                    </p:anim>
                                    <p:anim calcmode="lin" valueType="num">
                                      <p:cBhvr>
                                        <p:cTn id="71" dur="300" fill="hold"/>
                                        <p:tgtEl>
                                          <p:spTgt spid="31"/>
                                        </p:tgtEl>
                                        <p:attrNameLst>
                                          <p:attrName>style.rotation</p:attrName>
                                        </p:attrNameLst>
                                      </p:cBhvr>
                                      <p:tavLst>
                                        <p:tav tm="0">
                                          <p:val>
                                            <p:fltVal val="90"/>
                                          </p:val>
                                        </p:tav>
                                        <p:tav tm="100000">
                                          <p:val>
                                            <p:fltVal val="0"/>
                                          </p:val>
                                        </p:tav>
                                      </p:tavLst>
                                    </p:anim>
                                    <p:animEffect transition="in" filter="fade">
                                      <p:cBhvr>
                                        <p:cTn id="72" dur="300"/>
                                        <p:tgtEl>
                                          <p:spTgt spid="31"/>
                                        </p:tgtEl>
                                      </p:cBhvr>
                                    </p:animEffect>
                                  </p:childTnLst>
                                </p:cTn>
                              </p:par>
                            </p:childTnLst>
                          </p:cTn>
                        </p:par>
                        <p:par>
                          <p:cTn id="73" fill="hold">
                            <p:stCondLst>
                              <p:cond delay="4500"/>
                            </p:stCondLst>
                            <p:childTnLst>
                              <p:par>
                                <p:cTn id="74" presetID="22" presetClass="entr" presetSubtype="8" fill="hold" grpId="0" nodeType="afterEffect">
                                  <p:stCondLst>
                                    <p:cond delay="0"/>
                                  </p:stCondLst>
                                  <p:childTnLst>
                                    <p:set>
                                      <p:cBhvr>
                                        <p:cTn id="75" dur="1" fill="hold">
                                          <p:stCondLst>
                                            <p:cond delay="0"/>
                                          </p:stCondLst>
                                        </p:cTn>
                                        <p:tgtEl>
                                          <p:spTgt spid="43"/>
                                        </p:tgtEl>
                                        <p:attrNameLst>
                                          <p:attrName>style.visibility</p:attrName>
                                        </p:attrNameLst>
                                      </p:cBhvr>
                                      <p:to>
                                        <p:strVal val="visible"/>
                                      </p:to>
                                    </p:set>
                                    <p:animEffect transition="in" filter="wipe(left)">
                                      <p:cBhvr>
                                        <p:cTn id="76" dur="500"/>
                                        <p:tgtEl>
                                          <p:spTgt spid="43"/>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wipe(left)">
                                      <p:cBhvr>
                                        <p:cTn id="79" dur="500"/>
                                        <p:tgtEl>
                                          <p:spTgt spid="45"/>
                                        </p:tgtEl>
                                      </p:cBhvr>
                                    </p:animEffect>
                                  </p:childTnLst>
                                </p:cTn>
                              </p:par>
                            </p:childTnLst>
                          </p:cTn>
                        </p:par>
                        <p:par>
                          <p:cTn id="80" fill="hold">
                            <p:stCondLst>
                              <p:cond delay="5000"/>
                            </p:stCondLst>
                            <p:childTnLst>
                              <p:par>
                                <p:cTn id="81" presetID="22" presetClass="entr" presetSubtype="1" fill="hold" grpId="0" nodeType="afterEffect">
                                  <p:stCondLst>
                                    <p:cond delay="0"/>
                                  </p:stCondLst>
                                  <p:childTnLst>
                                    <p:set>
                                      <p:cBhvr>
                                        <p:cTn id="82" dur="1" fill="hold">
                                          <p:stCondLst>
                                            <p:cond delay="0"/>
                                          </p:stCondLst>
                                        </p:cTn>
                                        <p:tgtEl>
                                          <p:spTgt spid="36"/>
                                        </p:tgtEl>
                                        <p:attrNameLst>
                                          <p:attrName>style.visibility</p:attrName>
                                        </p:attrNameLst>
                                      </p:cBhvr>
                                      <p:to>
                                        <p:strVal val="visible"/>
                                      </p:to>
                                    </p:set>
                                    <p:animEffect transition="in" filter="wipe(up)">
                                      <p:cBhvr>
                                        <p:cTn id="83" dur="500"/>
                                        <p:tgtEl>
                                          <p:spTgt spid="36"/>
                                        </p:tgtEl>
                                      </p:cBhvr>
                                    </p:animEffect>
                                  </p:childTnLst>
                                </p:cTn>
                              </p:par>
                            </p:childTnLst>
                          </p:cTn>
                        </p:par>
                        <p:par>
                          <p:cTn id="84" fill="hold">
                            <p:stCondLst>
                              <p:cond delay="5500"/>
                            </p:stCondLst>
                            <p:childTnLst>
                              <p:par>
                                <p:cTn id="85" presetID="16" presetClass="entr" presetSubtype="37" fill="hold" grpId="0" nodeType="afterEffect">
                                  <p:stCondLst>
                                    <p:cond delay="0"/>
                                  </p:stCondLst>
                                  <p:childTnLst>
                                    <p:set>
                                      <p:cBhvr>
                                        <p:cTn id="86" dur="1" fill="hold">
                                          <p:stCondLst>
                                            <p:cond delay="0"/>
                                          </p:stCondLst>
                                        </p:cTn>
                                        <p:tgtEl>
                                          <p:spTgt spid="41"/>
                                        </p:tgtEl>
                                        <p:attrNameLst>
                                          <p:attrName>style.visibility</p:attrName>
                                        </p:attrNameLst>
                                      </p:cBhvr>
                                      <p:to>
                                        <p:strVal val="visible"/>
                                      </p:to>
                                    </p:set>
                                    <p:animEffect transition="in" filter="barn(outVertical)">
                                      <p:cBhvr>
                                        <p:cTn id="87" dur="500"/>
                                        <p:tgtEl>
                                          <p:spTgt spid="41"/>
                                        </p:tgtEl>
                                      </p:cBhvr>
                                    </p:animEffect>
                                  </p:childTnLst>
                                </p:cTn>
                              </p:par>
                            </p:childTnLst>
                          </p:cTn>
                        </p:par>
                        <p:par>
                          <p:cTn id="88" fill="hold">
                            <p:stCondLst>
                              <p:cond delay="6000"/>
                            </p:stCondLst>
                            <p:childTnLst>
                              <p:par>
                                <p:cTn id="89" presetID="22" presetClass="entr" presetSubtype="1" fill="hold" grpId="0" nodeType="afterEffect">
                                  <p:stCondLst>
                                    <p:cond delay="0"/>
                                  </p:stCondLst>
                                  <p:childTnLst>
                                    <p:set>
                                      <p:cBhvr>
                                        <p:cTn id="90" dur="1" fill="hold">
                                          <p:stCondLst>
                                            <p:cond delay="0"/>
                                          </p:stCondLst>
                                        </p:cTn>
                                        <p:tgtEl>
                                          <p:spTgt spid="37"/>
                                        </p:tgtEl>
                                        <p:attrNameLst>
                                          <p:attrName>style.visibility</p:attrName>
                                        </p:attrNameLst>
                                      </p:cBhvr>
                                      <p:to>
                                        <p:strVal val="visible"/>
                                      </p:to>
                                    </p:set>
                                    <p:animEffect transition="in" filter="wipe(up)">
                                      <p:cBhvr>
                                        <p:cTn id="91" dur="500"/>
                                        <p:tgtEl>
                                          <p:spTgt spid="37"/>
                                        </p:tgtEl>
                                      </p:cBhvr>
                                    </p:animEffect>
                                  </p:childTnLst>
                                </p:cTn>
                              </p:par>
                            </p:childTnLst>
                          </p:cTn>
                        </p:par>
                        <p:par>
                          <p:cTn id="92" fill="hold">
                            <p:stCondLst>
                              <p:cond delay="6500"/>
                            </p:stCondLst>
                            <p:childTnLst>
                              <p:par>
                                <p:cTn id="93" presetID="16" presetClass="entr" presetSubtype="37" fill="hold" grpId="0" nodeType="afterEffect">
                                  <p:stCondLst>
                                    <p:cond delay="0"/>
                                  </p:stCondLst>
                                  <p:childTnLst>
                                    <p:set>
                                      <p:cBhvr>
                                        <p:cTn id="94" dur="1" fill="hold">
                                          <p:stCondLst>
                                            <p:cond delay="0"/>
                                          </p:stCondLst>
                                        </p:cTn>
                                        <p:tgtEl>
                                          <p:spTgt spid="40"/>
                                        </p:tgtEl>
                                        <p:attrNameLst>
                                          <p:attrName>style.visibility</p:attrName>
                                        </p:attrNameLst>
                                      </p:cBhvr>
                                      <p:to>
                                        <p:strVal val="visible"/>
                                      </p:to>
                                    </p:set>
                                    <p:animEffect transition="in" filter="barn(outVertical)">
                                      <p:cBhvr>
                                        <p:cTn id="95" dur="500"/>
                                        <p:tgtEl>
                                          <p:spTgt spid="40"/>
                                        </p:tgtEl>
                                      </p:cBhvr>
                                    </p:animEffect>
                                  </p:childTnLst>
                                </p:cTn>
                              </p:par>
                            </p:childTnLst>
                          </p:cTn>
                        </p:par>
                        <p:par>
                          <p:cTn id="96" fill="hold">
                            <p:stCondLst>
                              <p:cond delay="7000"/>
                            </p:stCondLst>
                            <p:childTnLst>
                              <p:par>
                                <p:cTn id="97" presetID="22" presetClass="entr" presetSubtype="4" fill="hold" grpId="0" nodeType="afterEffect">
                                  <p:stCondLst>
                                    <p:cond delay="0"/>
                                  </p:stCondLst>
                                  <p:childTnLst>
                                    <p:set>
                                      <p:cBhvr>
                                        <p:cTn id="98" dur="1" fill="hold">
                                          <p:stCondLst>
                                            <p:cond delay="0"/>
                                          </p:stCondLst>
                                        </p:cTn>
                                        <p:tgtEl>
                                          <p:spTgt spid="38"/>
                                        </p:tgtEl>
                                        <p:attrNameLst>
                                          <p:attrName>style.visibility</p:attrName>
                                        </p:attrNameLst>
                                      </p:cBhvr>
                                      <p:to>
                                        <p:strVal val="visible"/>
                                      </p:to>
                                    </p:set>
                                    <p:animEffect transition="in" filter="wipe(down)">
                                      <p:cBhvr>
                                        <p:cTn id="99" dur="500"/>
                                        <p:tgtEl>
                                          <p:spTgt spid="38"/>
                                        </p:tgtEl>
                                      </p:cBhvr>
                                    </p:animEffect>
                                  </p:childTnLst>
                                </p:cTn>
                              </p:par>
                            </p:childTnLst>
                          </p:cTn>
                        </p:par>
                        <p:par>
                          <p:cTn id="100" fill="hold">
                            <p:stCondLst>
                              <p:cond delay="7500"/>
                            </p:stCondLst>
                            <p:childTnLst>
                              <p:par>
                                <p:cTn id="101" presetID="16" presetClass="entr" presetSubtype="37" fill="hold" grpId="0" nodeType="afterEffect">
                                  <p:stCondLst>
                                    <p:cond delay="0"/>
                                  </p:stCondLst>
                                  <p:childTnLst>
                                    <p:set>
                                      <p:cBhvr>
                                        <p:cTn id="102" dur="1" fill="hold">
                                          <p:stCondLst>
                                            <p:cond delay="0"/>
                                          </p:stCondLst>
                                        </p:cTn>
                                        <p:tgtEl>
                                          <p:spTgt spid="39"/>
                                        </p:tgtEl>
                                        <p:attrNameLst>
                                          <p:attrName>style.visibility</p:attrName>
                                        </p:attrNameLst>
                                      </p:cBhvr>
                                      <p:to>
                                        <p:strVal val="visible"/>
                                      </p:to>
                                    </p:set>
                                    <p:animEffect transition="in" filter="barn(outVertical)">
                                      <p:cBhvr>
                                        <p:cTn id="10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animBg="1"/>
      <p:bldP spid="29" grpId="0"/>
      <p:bldP spid="30" grpId="0" animBg="1"/>
      <p:bldP spid="31" grpId="0"/>
      <p:bldP spid="32" grpId="0" animBg="1"/>
      <p:bldP spid="33" grpId="0" animBg="1"/>
      <p:bldP spid="35" grpId="0" animBg="1"/>
      <p:bldP spid="36" grpId="0" animBg="1"/>
      <p:bldP spid="37" grpId="0" animBg="1"/>
      <p:bldP spid="38" grpId="0" animBg="1"/>
      <p:bldP spid="39" grpId="0"/>
      <p:bldP spid="40" grpId="0"/>
      <p:bldP spid="41" grpId="0"/>
      <p:bldP spid="42" grpId="0" animBg="1"/>
      <p:bldP spid="43" grpId="0" animBg="1"/>
      <p:bldP spid="44" grpId="0" animBg="1"/>
      <p:bldP spid="45" grpId="0"/>
      <p:bldP spid="46" grpId="0"/>
      <p:bldP spid="47"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15" name="TextBox 14"/>
          <p:cNvSpPr txBox="1"/>
          <p:nvPr/>
        </p:nvSpPr>
        <p:spPr>
          <a:xfrm>
            <a:off x="7444188" y="2204864"/>
            <a:ext cx="4339650" cy="923330"/>
          </a:xfrm>
          <a:prstGeom prst="rect">
            <a:avLst/>
          </a:prstGeom>
          <a:noFill/>
        </p:spPr>
        <p:txBody>
          <a:bodyPr wrap="none" rtlCol="0">
            <a:spAutoFit/>
          </a:bodyPr>
          <a:lstStyle/>
          <a:p>
            <a:pPr algn="r"/>
            <a:r>
              <a:rPr lang="zh-CN" altLang="en-US" sz="5400" b="1" dirty="0">
                <a:ln w="12700">
                  <a:noFill/>
                  <a:prstDash val="solid"/>
                </a:ln>
                <a:solidFill>
                  <a:schemeClr val="accent1"/>
                </a:solidFill>
                <a:latin typeface="+mj-ea"/>
                <a:ea typeface="+mj-ea"/>
              </a:rPr>
              <a:t>感谢您的观看</a:t>
            </a:r>
          </a:p>
        </p:txBody>
      </p:sp>
      <p:sp>
        <p:nvSpPr>
          <p:cNvPr id="16" name="矩形 15"/>
          <p:cNvSpPr/>
          <p:nvPr/>
        </p:nvSpPr>
        <p:spPr>
          <a:xfrm>
            <a:off x="6836650" y="3100898"/>
            <a:ext cx="4947188" cy="400110"/>
          </a:xfrm>
          <a:prstGeom prst="rect">
            <a:avLst/>
          </a:prstGeom>
        </p:spPr>
        <p:txBody>
          <a:bodyPr wrap="none">
            <a:spAutoFit/>
          </a:bodyPr>
          <a:lstStyle/>
          <a:p>
            <a:pPr algn="r"/>
            <a:r>
              <a:rPr lang="zh-CN" altLang="en-US" sz="2000" dirty="0">
                <a:solidFill>
                  <a:schemeClr val="accent1"/>
                </a:solidFill>
                <a:latin typeface="微软雅黑" panose="020B0503020204020204" charset="-122"/>
                <a:ea typeface="微软雅黑" panose="020B0503020204020204" charset="-122"/>
                <a:cs typeface="微软雅黑" panose="020B0503020204020204" charset="-122"/>
              </a:rPr>
              <a:t>工作计划 </a:t>
            </a:r>
            <a:r>
              <a:rPr lang="en-US" altLang="zh-CN" sz="2000" dirty="0">
                <a:solidFill>
                  <a:schemeClr val="accent1"/>
                </a:solidFill>
                <a:latin typeface="微软雅黑" panose="020B0503020204020204" charset="-122"/>
                <a:ea typeface="微软雅黑" panose="020B0503020204020204" charset="-122"/>
                <a:cs typeface="微软雅黑" panose="020B0503020204020204" charset="-122"/>
              </a:rPr>
              <a:t>| </a:t>
            </a:r>
            <a:r>
              <a:rPr lang="zh-CN" altLang="en-US" sz="2000" dirty="0">
                <a:solidFill>
                  <a:schemeClr val="accent1"/>
                </a:solidFill>
                <a:latin typeface="微软雅黑" panose="020B0503020204020204" charset="-122"/>
                <a:ea typeface="微软雅黑" panose="020B0503020204020204" charset="-122"/>
                <a:cs typeface="微软雅黑" panose="020B0503020204020204" charset="-122"/>
              </a:rPr>
              <a:t>指标汇报 </a:t>
            </a:r>
            <a:r>
              <a:rPr lang="en-US" altLang="zh-CN" sz="2000" dirty="0">
                <a:solidFill>
                  <a:schemeClr val="accent1"/>
                </a:solidFill>
                <a:latin typeface="微软雅黑" panose="020B0503020204020204" charset="-122"/>
                <a:ea typeface="微软雅黑" panose="020B0503020204020204" charset="-122"/>
                <a:cs typeface="微软雅黑" panose="020B0503020204020204" charset="-122"/>
              </a:rPr>
              <a:t>| </a:t>
            </a:r>
            <a:r>
              <a:rPr lang="zh-CN" altLang="en-US" sz="2000" dirty="0">
                <a:solidFill>
                  <a:schemeClr val="accent1"/>
                </a:solidFill>
                <a:latin typeface="微软雅黑" panose="020B0503020204020204" charset="-122"/>
                <a:ea typeface="微软雅黑" panose="020B0503020204020204" charset="-122"/>
                <a:cs typeface="微软雅黑" panose="020B0503020204020204" charset="-122"/>
              </a:rPr>
              <a:t>总结汇报 </a:t>
            </a:r>
            <a:r>
              <a:rPr lang="en-US" altLang="zh-CN" sz="2000" dirty="0">
                <a:solidFill>
                  <a:schemeClr val="accent1"/>
                </a:solidFill>
                <a:latin typeface="微软雅黑" panose="020B0503020204020204" charset="-122"/>
                <a:ea typeface="微软雅黑" panose="020B0503020204020204" charset="-122"/>
                <a:cs typeface="微软雅黑" panose="020B0503020204020204" charset="-122"/>
              </a:rPr>
              <a:t>| </a:t>
            </a:r>
            <a:r>
              <a:rPr lang="zh-CN" altLang="en-US" sz="2000" dirty="0">
                <a:solidFill>
                  <a:schemeClr val="accent1"/>
                </a:solidFill>
                <a:latin typeface="微软雅黑" panose="020B0503020204020204" charset="-122"/>
                <a:ea typeface="微软雅黑" panose="020B0503020204020204" charset="-122"/>
                <a:cs typeface="微软雅黑" panose="020B0503020204020204" charset="-122"/>
              </a:rPr>
              <a:t>年度总结</a:t>
            </a:r>
          </a:p>
        </p:txBody>
      </p:sp>
      <p:sp>
        <p:nvSpPr>
          <p:cNvPr id="17" name="矩形 16"/>
          <p:cNvSpPr/>
          <p:nvPr/>
        </p:nvSpPr>
        <p:spPr>
          <a:xfrm>
            <a:off x="5691013" y="3476908"/>
            <a:ext cx="6092825" cy="600164"/>
          </a:xfrm>
          <a:prstGeom prst="rect">
            <a:avLst/>
          </a:prstGeom>
        </p:spPr>
        <p:txBody>
          <a:bodyPr>
            <a:spAutoFit/>
          </a:bodyPr>
          <a:lstStyle/>
          <a:p>
            <a:pPr algn="r"/>
            <a:r>
              <a:rPr lang="en-US" altLang="zh-CN" sz="1100" dirty="0">
                <a:solidFill>
                  <a:schemeClr val="accent1"/>
                </a:solidFill>
                <a:latin typeface="微软雅黑" panose="020B0503020204020204" charset="-122"/>
                <a:ea typeface="微软雅黑" panose="020B0503020204020204" charset="-122"/>
              </a:rPr>
              <a:t>Your content to play here, or through your copy, paste in this box, and select only </a:t>
            </a:r>
          </a:p>
          <a:p>
            <a:pPr algn="r"/>
            <a:r>
              <a:rPr lang="en-US" altLang="zh-CN" sz="1100" dirty="0">
                <a:solidFill>
                  <a:schemeClr val="accent1"/>
                </a:solidFill>
                <a:latin typeface="微软雅黑" panose="020B0503020204020204" charset="-122"/>
                <a:ea typeface="微软雅黑" panose="020B0503020204020204" charset="-122"/>
              </a:rPr>
              <a:t>the text. Your content to play here, or through your copy, paste in </a:t>
            </a:r>
          </a:p>
          <a:p>
            <a:pPr algn="r"/>
            <a:r>
              <a:rPr lang="en-US" altLang="zh-CN" sz="1100" dirty="0">
                <a:solidFill>
                  <a:schemeClr val="accent1"/>
                </a:solidFill>
                <a:latin typeface="微软雅黑" panose="020B0503020204020204" charset="-122"/>
                <a:ea typeface="微软雅黑" panose="020B0503020204020204" charset="-122"/>
              </a:rPr>
              <a:t>this box, and select only the text.</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withEffect">
                                  <p:stCondLst>
                                    <p:cond delay="0"/>
                                  </p:stCondLst>
                                  <p:iterate type="lt">
                                    <p:tmPct val="14286"/>
                                  </p:iterate>
                                  <p:childTnLst>
                                    <p:set>
                                      <p:cBhvr>
                                        <p:cTn id="6" dur="1" fill="hold">
                                          <p:stCondLst>
                                            <p:cond delay="0"/>
                                          </p:stCondLst>
                                        </p:cTn>
                                        <p:tgtEl>
                                          <p:spTgt spid="15"/>
                                        </p:tgtEl>
                                        <p:attrNameLst>
                                          <p:attrName>style.visibility</p:attrName>
                                        </p:attrNameLst>
                                      </p:cBhvr>
                                      <p:to>
                                        <p:strVal val="visible"/>
                                      </p:to>
                                    </p:set>
                                    <p:set>
                                      <p:cBhvr>
                                        <p:cTn id="7" dur="455" fill="hold">
                                          <p:stCondLst>
                                            <p:cond delay="0"/>
                                          </p:stCondLst>
                                        </p:cTn>
                                        <p:tgtEl>
                                          <p:spTgt spid="15"/>
                                        </p:tgtEl>
                                        <p:attrNameLst>
                                          <p:attrName>style.rotation</p:attrName>
                                        </p:attrNameLst>
                                      </p:cBhvr>
                                      <p:to>
                                        <p:strVal val="-45.0"/>
                                      </p:to>
                                    </p:set>
                                    <p:anim calcmode="lin" valueType="num">
                                      <p:cBhvr>
                                        <p:cTn id="8" dur="455" fill="hold">
                                          <p:stCondLst>
                                            <p:cond delay="455"/>
                                          </p:stCondLst>
                                        </p:cTn>
                                        <p:tgtEl>
                                          <p:spTgt spid="15"/>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15"/>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15"/>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15"/>
                                        </p:tgtEl>
                                        <p:attrNameLst>
                                          <p:attrName>ppt_y</p:attrName>
                                        </p:attrNameLst>
                                      </p:cBhvr>
                                      <p:tavLst>
                                        <p:tav tm="0">
                                          <p:val>
                                            <p:strVal val="#ppt_y-(0.354*#ppt_w-0.172*#ppt_h)"/>
                                          </p:val>
                                        </p:tav>
                                        <p:tav tm="100000">
                                          <p:val>
                                            <p:strVal val="#ppt_y"/>
                                          </p:val>
                                        </p:tav>
                                      </p:tavLst>
                                    </p:anim>
                                  </p:childTnLst>
                                </p:cTn>
                              </p:par>
                            </p:childTnLst>
                          </p:cTn>
                        </p:par>
                        <p:par>
                          <p:cTn id="12" fill="hold">
                            <p:stCondLst>
                              <p:cond delay="0"/>
                            </p:stCondLst>
                            <p:childTnLst>
                              <p:par>
                                <p:cTn id="13" presetID="16" presetClass="entr" presetSubtype="37"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barn(outVertical)">
                                      <p:cBhvr>
                                        <p:cTn id="15" dur="1000"/>
                                        <p:tgtEl>
                                          <p:spTgt spid="16"/>
                                        </p:tgtEl>
                                      </p:cBhvr>
                                    </p:animEffect>
                                  </p:childTnLst>
                                </p:cTn>
                              </p:par>
                            </p:childTnLst>
                          </p:cTn>
                        </p:par>
                        <p:par>
                          <p:cTn id="16" fill="hold">
                            <p:stCondLst>
                              <p:cond delay="1000"/>
                            </p:stCondLst>
                            <p:childTnLst>
                              <p:par>
                                <p:cTn id="17" presetID="22" presetClass="entr" presetSubtype="2"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right)">
                                      <p:cBhvr>
                                        <p:cTn id="19"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82638" y="1484784"/>
            <a:ext cx="5688632" cy="3168352"/>
          </a:xfrm>
          <a:prstGeom prst="rect">
            <a:avLst/>
          </a:prstGeom>
          <a:blipFill rotWithShape="1">
            <a:blip r:embed="rId3"/>
            <a:stretch>
              <a:fillRect l="-105" t="-6244" r="-105" b="-6244"/>
            </a:stretch>
          </a:blipFill>
          <a:ln w="3810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383238" y="2204864"/>
            <a:ext cx="2952328" cy="50405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815286" y="2259886"/>
            <a:ext cx="1728192" cy="377026"/>
          </a:xfrm>
          <a:prstGeom prst="rect">
            <a:avLst/>
          </a:prstGeom>
          <a:noFill/>
        </p:spPr>
        <p:txBody>
          <a:bodyPr wrap="square" lIns="68580" tIns="34290" rIns="68580" bIns="34290" rtlCol="0">
            <a:spAutoFit/>
          </a:bodyPr>
          <a:lstStyle/>
          <a:p>
            <a:pPr marL="0" lvl="1"/>
            <a:r>
              <a:rPr lang="zh-CN" altLang="en-US" sz="2000" b="1" dirty="0">
                <a:solidFill>
                  <a:schemeClr val="bg1"/>
                </a:solidFill>
                <a:latin typeface="微软雅黑" panose="020B0503020204020204" charset="-122"/>
                <a:ea typeface="微软雅黑" panose="020B0503020204020204" charset="-122"/>
              </a:rPr>
              <a:t>员工培训项目</a:t>
            </a:r>
            <a:endParaRPr lang="zh-CN" altLang="en-US" sz="2400" b="1" dirty="0">
              <a:solidFill>
                <a:schemeClr val="bg1"/>
              </a:solidFill>
              <a:latin typeface="微软雅黑" panose="020B0503020204020204" charset="-122"/>
              <a:ea typeface="微软雅黑" panose="020B0503020204020204" charset="-122"/>
            </a:endParaRPr>
          </a:p>
        </p:txBody>
      </p:sp>
      <p:sp>
        <p:nvSpPr>
          <p:cNvPr id="11" name="文本框 9"/>
          <p:cNvSpPr txBox="1"/>
          <p:nvPr/>
        </p:nvSpPr>
        <p:spPr>
          <a:xfrm>
            <a:off x="6815286" y="2708920"/>
            <a:ext cx="2952328" cy="284693"/>
          </a:xfrm>
          <a:prstGeom prst="rect">
            <a:avLst/>
          </a:prstGeom>
          <a:noFill/>
        </p:spPr>
        <p:txBody>
          <a:bodyPr wrap="square" lIns="68580" tIns="34290" rIns="68580" bIns="34290" rtlCol="0">
            <a:spAutoFit/>
          </a:bodyPr>
          <a:lstStyle/>
          <a:p>
            <a:pPr marL="0" lvl="1"/>
            <a:r>
              <a:rPr lang="en-US" altLang="zh-CN" sz="1400" dirty="0">
                <a:solidFill>
                  <a:schemeClr val="accent4"/>
                </a:solidFill>
                <a:latin typeface="微软雅黑" panose="020B0503020204020204" charset="-122"/>
                <a:ea typeface="微软雅黑" panose="020B0503020204020204" charset="-122"/>
              </a:rPr>
              <a:t>Employee training programs</a:t>
            </a:r>
            <a:endParaRPr lang="zh-CN" altLang="en-US" sz="1600" dirty="0">
              <a:solidFill>
                <a:schemeClr val="accent4"/>
              </a:solidFill>
              <a:latin typeface="微软雅黑" panose="020B0503020204020204" charset="-122"/>
              <a:ea typeface="微软雅黑" panose="020B0503020204020204" charset="-122"/>
            </a:endParaRPr>
          </a:p>
        </p:txBody>
      </p:sp>
      <p:grpSp>
        <p:nvGrpSpPr>
          <p:cNvPr id="12" name="组合 11"/>
          <p:cNvGrpSpPr/>
          <p:nvPr/>
        </p:nvGrpSpPr>
        <p:grpSpPr>
          <a:xfrm>
            <a:off x="6959302" y="3065621"/>
            <a:ext cx="3960440" cy="760150"/>
            <a:chOff x="1212112" y="1732746"/>
            <a:chExt cx="3960440" cy="760150"/>
          </a:xfrm>
        </p:grpSpPr>
        <p:sp>
          <p:nvSpPr>
            <p:cNvPr id="13" name="Oval 23"/>
            <p:cNvSpPr/>
            <p:nvPr/>
          </p:nvSpPr>
          <p:spPr>
            <a:xfrm>
              <a:off x="1212112" y="1813778"/>
              <a:ext cx="496601" cy="49660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微软雅黑" panose="020B0503020204020204" charset="-122"/>
                <a:ea typeface="微软雅黑" panose="020B0503020204020204" charset="-122"/>
              </a:endParaRPr>
            </a:p>
          </p:txBody>
        </p:sp>
        <p:cxnSp>
          <p:nvCxnSpPr>
            <p:cNvPr id="14" name="Straight Connector 25"/>
            <p:cNvCxnSpPr/>
            <p:nvPr/>
          </p:nvCxnSpPr>
          <p:spPr>
            <a:xfrm>
              <a:off x="1751988" y="2062078"/>
              <a:ext cx="1297172" cy="0"/>
            </a:xfrm>
            <a:prstGeom prst="line">
              <a:avLst/>
            </a:prstGeom>
            <a:ln>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787276" y="1732746"/>
              <a:ext cx="1261884" cy="307777"/>
            </a:xfrm>
            <a:prstGeom prst="rect">
              <a:avLst/>
            </a:prstGeom>
            <a:noFill/>
          </p:spPr>
          <p:txBody>
            <a:bodyPr wrap="none" rtlCol="0">
              <a:spAutoFit/>
            </a:bodyPr>
            <a:lstStyle/>
            <a:p>
              <a:pPr algn="r"/>
              <a:r>
                <a:rPr lang="zh-CN" altLang="en-US" sz="1400" b="1"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rPr>
                <a:t>员工礼仪培训</a:t>
              </a:r>
              <a:endParaRPr lang="en-US" sz="1400" b="1"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endParaRPr>
            </a:p>
          </p:txBody>
        </p:sp>
        <p:sp>
          <p:nvSpPr>
            <p:cNvPr id="16" name="TextBox 15"/>
            <p:cNvSpPr txBox="1"/>
            <p:nvPr/>
          </p:nvSpPr>
          <p:spPr>
            <a:xfrm>
              <a:off x="1784406" y="2092786"/>
              <a:ext cx="3388146" cy="400110"/>
            </a:xfrm>
            <a:prstGeom prst="rect">
              <a:avLst/>
            </a:prstGeom>
            <a:noFill/>
          </p:spPr>
          <p:txBody>
            <a:bodyPr wrap="square" rtlCol="0">
              <a:spAutoFit/>
            </a:bodyPr>
            <a:lstStyle/>
            <a:p>
              <a:r>
                <a:rPr lang="zh-CN" altLang="en-US" sz="10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在此录入上述图表的综合描述说明，此录入上述图表的。在此录入上述图表的综合描述说明，此录入上述图表的。</a:t>
              </a:r>
              <a:endParaRPr lang="en-US" altLang="zh-CN" sz="1000"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endParaRPr>
            </a:p>
          </p:txBody>
        </p:sp>
      </p:grpSp>
      <p:grpSp>
        <p:nvGrpSpPr>
          <p:cNvPr id="17" name="组合 16"/>
          <p:cNvGrpSpPr/>
          <p:nvPr/>
        </p:nvGrpSpPr>
        <p:grpSpPr>
          <a:xfrm>
            <a:off x="6959302" y="3929717"/>
            <a:ext cx="3960440" cy="760150"/>
            <a:chOff x="1212112" y="1732746"/>
            <a:chExt cx="3960440" cy="760150"/>
          </a:xfrm>
        </p:grpSpPr>
        <p:sp>
          <p:nvSpPr>
            <p:cNvPr id="18" name="Oval 23"/>
            <p:cNvSpPr/>
            <p:nvPr/>
          </p:nvSpPr>
          <p:spPr>
            <a:xfrm>
              <a:off x="1212112" y="1813778"/>
              <a:ext cx="496601" cy="49660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微软雅黑" panose="020B0503020204020204" charset="-122"/>
                <a:ea typeface="微软雅黑" panose="020B0503020204020204" charset="-122"/>
              </a:endParaRPr>
            </a:p>
          </p:txBody>
        </p:sp>
        <p:cxnSp>
          <p:nvCxnSpPr>
            <p:cNvPr id="19" name="Straight Connector 25"/>
            <p:cNvCxnSpPr/>
            <p:nvPr/>
          </p:nvCxnSpPr>
          <p:spPr>
            <a:xfrm>
              <a:off x="1751988" y="2062078"/>
              <a:ext cx="1297172" cy="0"/>
            </a:xfrm>
            <a:prstGeom prst="line">
              <a:avLst/>
            </a:prstGeom>
            <a:ln>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787276" y="1732746"/>
              <a:ext cx="1261884" cy="307777"/>
            </a:xfrm>
            <a:prstGeom prst="rect">
              <a:avLst/>
            </a:prstGeom>
            <a:noFill/>
          </p:spPr>
          <p:txBody>
            <a:bodyPr wrap="none" rtlCol="0">
              <a:spAutoFit/>
            </a:bodyPr>
            <a:lstStyle/>
            <a:p>
              <a:pPr algn="r"/>
              <a:r>
                <a:rPr lang="zh-CN" altLang="en-US" sz="1400" b="1"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rPr>
                <a:t>员工职业操守</a:t>
              </a:r>
              <a:endParaRPr lang="en-US" sz="1400" b="1"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endParaRPr>
            </a:p>
          </p:txBody>
        </p:sp>
        <p:sp>
          <p:nvSpPr>
            <p:cNvPr id="21" name="TextBox 20"/>
            <p:cNvSpPr txBox="1"/>
            <p:nvPr/>
          </p:nvSpPr>
          <p:spPr>
            <a:xfrm>
              <a:off x="1784406" y="2092786"/>
              <a:ext cx="3388146" cy="400110"/>
            </a:xfrm>
            <a:prstGeom prst="rect">
              <a:avLst/>
            </a:prstGeom>
            <a:noFill/>
          </p:spPr>
          <p:txBody>
            <a:bodyPr wrap="square" rtlCol="0">
              <a:spAutoFit/>
            </a:bodyPr>
            <a:lstStyle/>
            <a:p>
              <a:r>
                <a:rPr lang="zh-CN" altLang="en-US" sz="10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在此录入上述图表的综合描述说明，此录入上述图表的。在此录入上述图表的综合描述说明，此录入上述图表的。</a:t>
              </a:r>
              <a:endParaRPr lang="en-US" altLang="zh-CN" sz="1000"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endParaRPr>
            </a:p>
          </p:txBody>
        </p:sp>
      </p:grpSp>
      <p:grpSp>
        <p:nvGrpSpPr>
          <p:cNvPr id="22" name="组合 21"/>
          <p:cNvGrpSpPr/>
          <p:nvPr/>
        </p:nvGrpSpPr>
        <p:grpSpPr>
          <a:xfrm>
            <a:off x="6959302" y="4833883"/>
            <a:ext cx="3960440" cy="775538"/>
            <a:chOff x="1212112" y="1732746"/>
            <a:chExt cx="3960440" cy="775538"/>
          </a:xfrm>
        </p:grpSpPr>
        <p:sp>
          <p:nvSpPr>
            <p:cNvPr id="23" name="Oval 23"/>
            <p:cNvSpPr/>
            <p:nvPr/>
          </p:nvSpPr>
          <p:spPr>
            <a:xfrm>
              <a:off x="1212112" y="1813778"/>
              <a:ext cx="496601" cy="49660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微软雅黑" panose="020B0503020204020204" charset="-122"/>
                <a:ea typeface="微软雅黑" panose="020B0503020204020204" charset="-122"/>
              </a:endParaRPr>
            </a:p>
          </p:txBody>
        </p:sp>
        <p:cxnSp>
          <p:nvCxnSpPr>
            <p:cNvPr id="24" name="Straight Connector 25"/>
            <p:cNvCxnSpPr/>
            <p:nvPr/>
          </p:nvCxnSpPr>
          <p:spPr>
            <a:xfrm>
              <a:off x="1751988" y="2062078"/>
              <a:ext cx="1297172" cy="0"/>
            </a:xfrm>
            <a:prstGeom prst="line">
              <a:avLst/>
            </a:prstGeom>
            <a:ln>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787276" y="1732746"/>
              <a:ext cx="1261884" cy="307777"/>
            </a:xfrm>
            <a:prstGeom prst="rect">
              <a:avLst/>
            </a:prstGeom>
            <a:noFill/>
          </p:spPr>
          <p:txBody>
            <a:bodyPr wrap="none" rtlCol="0">
              <a:spAutoFit/>
            </a:bodyPr>
            <a:lstStyle/>
            <a:p>
              <a:pPr algn="r"/>
              <a:r>
                <a:rPr lang="zh-CN" altLang="en-US" sz="1400" b="1"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rPr>
                <a:t>沟通表达技巧</a:t>
              </a:r>
              <a:endParaRPr lang="en-US" sz="1400" b="1"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endParaRPr>
            </a:p>
          </p:txBody>
        </p:sp>
        <p:sp>
          <p:nvSpPr>
            <p:cNvPr id="26" name="TextBox 25"/>
            <p:cNvSpPr txBox="1"/>
            <p:nvPr/>
          </p:nvSpPr>
          <p:spPr>
            <a:xfrm>
              <a:off x="1784406" y="2092786"/>
              <a:ext cx="3388146" cy="415498"/>
            </a:xfrm>
            <a:prstGeom prst="rect">
              <a:avLst/>
            </a:prstGeom>
            <a:noFill/>
          </p:spPr>
          <p:txBody>
            <a:bodyPr wrap="square" rtlCol="0">
              <a:spAutoFit/>
            </a:bodyPr>
            <a:lstStyle/>
            <a:p>
              <a:r>
                <a:rPr lang="zh-CN" altLang="en-US" sz="10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在此录入上述图表的综合描述说明，此录入上述图表的。在此录入上述图表的综合描述说明，此录入上述图表的。</a:t>
              </a:r>
              <a:endParaRPr lang="en-US" altLang="zh-CN" sz="1000" dirty="0">
                <a:solidFill>
                  <a:schemeClr val="tx1">
                    <a:lumMod val="50000"/>
                    <a:lumOff val="50000"/>
                  </a:schemeClr>
                </a:solidFill>
                <a:latin typeface="微软雅黑" panose="020B0503020204020204" charset="-122"/>
                <a:ea typeface="微软雅黑" panose="020B0503020204020204" charset="-122"/>
                <a:cs typeface="Open Sans" panose="020B0606030504020204" pitchFamily="34" charset="0"/>
              </a:endParaRPr>
            </a:p>
          </p:txBody>
        </p:sp>
      </p:grpSp>
      <p:sp>
        <p:nvSpPr>
          <p:cNvPr id="27" name="TextBox 26"/>
          <p:cNvSpPr txBox="1"/>
          <p:nvPr/>
        </p:nvSpPr>
        <p:spPr>
          <a:xfrm>
            <a:off x="910630" y="5035242"/>
            <a:ext cx="5760640" cy="459869"/>
          </a:xfrm>
          <a:prstGeom prst="rect">
            <a:avLst/>
          </a:prstGeom>
          <a:noFill/>
        </p:spPr>
        <p:txBody>
          <a:bodyPr wrap="square" lIns="0" tIns="0" rIns="0" bIns="0" rtlCol="0">
            <a:spAutoFit/>
          </a:bodyPr>
          <a:lstStyle/>
          <a:p>
            <a:pPr>
              <a:lnSpc>
                <a:spcPct val="130000"/>
              </a:lnSpc>
              <a:spcBef>
                <a:spcPct val="0"/>
              </a:spcBef>
            </a:pPr>
            <a:r>
              <a:rPr lang="zh-CN" altLang="en-US" sz="1200" dirty="0">
                <a:solidFill>
                  <a:schemeClr val="tx1">
                    <a:lumMod val="50000"/>
                    <a:lumOff val="50000"/>
                  </a:schemeClr>
                </a:solidFill>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a:t>
            </a:r>
          </a:p>
        </p:txBody>
      </p:sp>
      <p:sp>
        <p:nvSpPr>
          <p:cNvPr id="3" name="标题 2"/>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8"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p:tgtEl>
                                          <p:spTgt spid="9"/>
                                        </p:tgtEl>
                                        <p:attrNameLst>
                                          <p:attrName>ppt_x</p:attrName>
                                        </p:attrNameLst>
                                      </p:cBhvr>
                                      <p:tavLst>
                                        <p:tav tm="0">
                                          <p:val>
                                            <p:strVal val="#ppt_x-#ppt_w*1.125000"/>
                                          </p:val>
                                        </p:tav>
                                        <p:tav tm="100000">
                                          <p:val>
                                            <p:strVal val="#ppt_x"/>
                                          </p:val>
                                        </p:tav>
                                      </p:tavLst>
                                    </p:anim>
                                    <p:animEffect transition="in" filter="wipe(right)">
                                      <p:cBhvr>
                                        <p:cTn id="14" dur="500"/>
                                        <p:tgtEl>
                                          <p:spTgt spid="9"/>
                                        </p:tgtEl>
                                      </p:cBhvr>
                                    </p:animEffect>
                                  </p:childTnLst>
                                </p:cTn>
                              </p:par>
                            </p:childTnLst>
                          </p:cTn>
                        </p:par>
                        <p:par>
                          <p:cTn id="15" fill="hold">
                            <p:stCondLst>
                              <p:cond delay="1500"/>
                            </p:stCondLst>
                            <p:childTnLst>
                              <p:par>
                                <p:cTn id="16" presetID="2" presetClass="entr" presetSubtype="8"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0-#ppt_w/2"/>
                                          </p:val>
                                        </p:tav>
                                        <p:tav tm="100000">
                                          <p:val>
                                            <p:strVal val="#ppt_x"/>
                                          </p:val>
                                        </p:tav>
                                      </p:tavLst>
                                    </p:anim>
                                    <p:anim calcmode="lin" valueType="num">
                                      <p:cBhvr additive="base">
                                        <p:cTn id="19" dur="500" fill="hold"/>
                                        <p:tgtEl>
                                          <p:spTgt spid="10"/>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 presetClass="entr" presetSubtype="8"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0-#ppt_w/2"/>
                                          </p:val>
                                        </p:tav>
                                        <p:tav tm="100000">
                                          <p:val>
                                            <p:strVal val="#ppt_x"/>
                                          </p:val>
                                        </p:tav>
                                      </p:tavLst>
                                    </p:anim>
                                    <p:anim calcmode="lin" valueType="num">
                                      <p:cBhvr additive="base">
                                        <p:cTn id="24" dur="500" fill="hold"/>
                                        <p:tgtEl>
                                          <p:spTgt spid="11"/>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75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0-#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75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0-#ppt_w/2"/>
                                          </p:val>
                                        </p:tav>
                                        <p:tav tm="100000">
                                          <p:val>
                                            <p:strVal val="#ppt_x"/>
                                          </p:val>
                                        </p:tav>
                                      </p:tavLst>
                                    </p:anim>
                                    <p:anim calcmode="lin" valueType="num">
                                      <p:cBhvr additive="base">
                                        <p:cTn id="32" dur="500" fill="hold"/>
                                        <p:tgtEl>
                                          <p:spTgt spid="17"/>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750"/>
                                  </p:stCondLst>
                                  <p:childTnLst>
                                    <p:set>
                                      <p:cBhvr>
                                        <p:cTn id="34" dur="1" fill="hold">
                                          <p:stCondLst>
                                            <p:cond delay="0"/>
                                          </p:stCondLst>
                                        </p:cTn>
                                        <p:tgtEl>
                                          <p:spTgt spid="22"/>
                                        </p:tgtEl>
                                        <p:attrNameLst>
                                          <p:attrName>style.visibility</p:attrName>
                                        </p:attrNameLst>
                                      </p:cBhvr>
                                      <p:to>
                                        <p:strVal val="visible"/>
                                      </p:to>
                                    </p:set>
                                    <p:anim calcmode="lin" valueType="num">
                                      <p:cBhvr additive="base">
                                        <p:cTn id="35" dur="500" fill="hold"/>
                                        <p:tgtEl>
                                          <p:spTgt spid="22"/>
                                        </p:tgtEl>
                                        <p:attrNameLst>
                                          <p:attrName>ppt_x</p:attrName>
                                        </p:attrNameLst>
                                      </p:cBhvr>
                                      <p:tavLst>
                                        <p:tav tm="0">
                                          <p:val>
                                            <p:strVal val="0-#ppt_w/2"/>
                                          </p:val>
                                        </p:tav>
                                        <p:tav tm="100000">
                                          <p:val>
                                            <p:strVal val="#ppt_x"/>
                                          </p:val>
                                        </p:tav>
                                      </p:tavLst>
                                    </p:anim>
                                    <p:anim calcmode="lin" valueType="num">
                                      <p:cBhvr additive="base">
                                        <p:cTn id="36" dur="500" fill="hold"/>
                                        <p:tgtEl>
                                          <p:spTgt spid="22"/>
                                        </p:tgtEl>
                                        <p:attrNameLst>
                                          <p:attrName>ppt_y</p:attrName>
                                        </p:attrNameLst>
                                      </p:cBhvr>
                                      <p:tavLst>
                                        <p:tav tm="0">
                                          <p:val>
                                            <p:strVal val="#ppt_y"/>
                                          </p:val>
                                        </p:tav>
                                        <p:tav tm="100000">
                                          <p:val>
                                            <p:strVal val="#ppt_y"/>
                                          </p:val>
                                        </p:tav>
                                      </p:tavLst>
                                    </p:anim>
                                  </p:childTnLst>
                                </p:cTn>
                              </p:par>
                            </p:childTnLst>
                          </p:cTn>
                        </p:par>
                        <p:par>
                          <p:cTn id="37" fill="hold">
                            <p:stCondLst>
                              <p:cond delay="2500"/>
                            </p:stCondLst>
                            <p:childTnLst>
                              <p:par>
                                <p:cTn id="38" presetID="2" presetClass="entr" presetSubtype="2" fill="hold" grpId="0" nodeType="afterEffect">
                                  <p:stCondLst>
                                    <p:cond delay="0"/>
                                  </p:stCondLst>
                                  <p:childTnLst>
                                    <p:set>
                                      <p:cBhvr>
                                        <p:cTn id="39" dur="1" fill="hold">
                                          <p:stCondLst>
                                            <p:cond delay="0"/>
                                          </p:stCondLst>
                                        </p:cTn>
                                        <p:tgtEl>
                                          <p:spTgt spid="27"/>
                                        </p:tgtEl>
                                        <p:attrNameLst>
                                          <p:attrName>style.visibility</p:attrName>
                                        </p:attrNameLst>
                                      </p:cBhvr>
                                      <p:to>
                                        <p:strVal val="visible"/>
                                      </p:to>
                                    </p:set>
                                    <p:anim calcmode="lin" valueType="num">
                                      <p:cBhvr additive="base">
                                        <p:cTn id="40" dur="300" fill="hold"/>
                                        <p:tgtEl>
                                          <p:spTgt spid="27"/>
                                        </p:tgtEl>
                                        <p:attrNameLst>
                                          <p:attrName>ppt_x</p:attrName>
                                        </p:attrNameLst>
                                      </p:cBhvr>
                                      <p:tavLst>
                                        <p:tav tm="0">
                                          <p:val>
                                            <p:strVal val="1+#ppt_w/2"/>
                                          </p:val>
                                        </p:tav>
                                        <p:tav tm="100000">
                                          <p:val>
                                            <p:strVal val="#ppt_x"/>
                                          </p:val>
                                        </p:tav>
                                      </p:tavLst>
                                    </p:anim>
                                    <p:anim calcmode="lin" valueType="num">
                                      <p:cBhvr additive="base">
                                        <p:cTn id="41" dur="3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9" grpId="0" animBg="1"/>
      <p:bldP spid="10" grpId="0"/>
      <p:bldP spid="11"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2"/>
          <p:cNvSpPr>
            <a:spLocks noChangeArrowheads="1"/>
          </p:cNvSpPr>
          <p:nvPr/>
        </p:nvSpPr>
        <p:spPr bwMode="auto">
          <a:xfrm>
            <a:off x="7238427" y="4684840"/>
            <a:ext cx="1752981" cy="1536771"/>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nchor="b"/>
          <a:lstStyle/>
          <a:p>
            <a:pP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单击添加段落文字单击添加段落文字单击添加段落文字单击添加段落文字。</a:t>
            </a:r>
          </a:p>
          <a:p>
            <a:pPr>
              <a:lnSpc>
                <a:spcPct val="120000"/>
              </a:lnSpc>
            </a:pP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sp>
        <p:nvSpPr>
          <p:cNvPr id="6" name="AutoShape 3"/>
          <p:cNvSpPr>
            <a:spLocks noChangeArrowheads="1"/>
          </p:cNvSpPr>
          <p:nvPr/>
        </p:nvSpPr>
        <p:spPr bwMode="auto">
          <a:xfrm>
            <a:off x="3339323" y="4679140"/>
            <a:ext cx="1752983" cy="1540954"/>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nchor="b"/>
          <a:lstStyle/>
          <a:p>
            <a:pP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单击添加段落文字单击添加段落文字单击添加段落文字单击添加段落文字。</a:t>
            </a:r>
          </a:p>
          <a:p>
            <a:pPr>
              <a:lnSpc>
                <a:spcPct val="120000"/>
              </a:lnSpc>
            </a:pP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sp>
        <p:nvSpPr>
          <p:cNvPr id="7" name="AutoShape 4"/>
          <p:cNvSpPr>
            <a:spLocks noChangeArrowheads="1"/>
          </p:cNvSpPr>
          <p:nvPr/>
        </p:nvSpPr>
        <p:spPr bwMode="auto">
          <a:xfrm>
            <a:off x="5287925" y="1973139"/>
            <a:ext cx="1743486" cy="1531671"/>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lstStyle/>
          <a:p>
            <a:pP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单击添加段落文字单击添加段落文字单击添加段落文字</a:t>
            </a:r>
          </a:p>
        </p:txBody>
      </p:sp>
      <p:sp>
        <p:nvSpPr>
          <p:cNvPr id="8" name="AutoShape 5"/>
          <p:cNvSpPr>
            <a:spLocks noChangeArrowheads="1"/>
          </p:cNvSpPr>
          <p:nvPr/>
        </p:nvSpPr>
        <p:spPr bwMode="auto">
          <a:xfrm>
            <a:off x="9137649" y="1973139"/>
            <a:ext cx="1762478" cy="1531671"/>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lstStyle/>
          <a:p>
            <a:pP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单击添加段落文字单击添加段落文字单击添加段落文字</a:t>
            </a:r>
          </a:p>
        </p:txBody>
      </p:sp>
      <p:sp>
        <p:nvSpPr>
          <p:cNvPr id="10" name="AutoShape 6"/>
          <p:cNvSpPr>
            <a:spLocks noChangeArrowheads="1"/>
          </p:cNvSpPr>
          <p:nvPr/>
        </p:nvSpPr>
        <p:spPr bwMode="auto">
          <a:xfrm>
            <a:off x="1388824" y="1973139"/>
            <a:ext cx="1703602" cy="1531671"/>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lstStyle/>
          <a:p>
            <a:pPr>
              <a:lnSpc>
                <a:spcPct val="120000"/>
              </a:lnSpc>
            </a:pPr>
            <a:r>
              <a:rPr lang="zh-CN" altLang="en-US" sz="1600" dirty="0">
                <a:solidFill>
                  <a:schemeClr val="tx1">
                    <a:lumMod val="50000"/>
                    <a:lumOff val="50000"/>
                  </a:schemeClr>
                </a:solidFill>
                <a:latin typeface="微软雅黑" panose="020B0503020204020204" charset="-122"/>
                <a:ea typeface="微软雅黑" panose="020B0503020204020204" charset="-122"/>
              </a:rPr>
              <a:t>单击添加段落文字单击添加段落文字单击添加段落文字</a:t>
            </a:r>
          </a:p>
        </p:txBody>
      </p:sp>
      <p:sp>
        <p:nvSpPr>
          <p:cNvPr id="11" name="AutoShape 9"/>
          <p:cNvSpPr>
            <a:spLocks noChangeArrowheads="1"/>
          </p:cNvSpPr>
          <p:nvPr/>
        </p:nvSpPr>
        <p:spPr bwMode="auto">
          <a:xfrm>
            <a:off x="3337426" y="3501008"/>
            <a:ext cx="2068252" cy="1189532"/>
          </a:xfrm>
          <a:prstGeom prst="chevron">
            <a:avLst>
              <a:gd name="adj" fmla="val 25780"/>
            </a:avLst>
          </a:prstGeom>
          <a:solidFill>
            <a:schemeClr val="accent3"/>
          </a:solidFill>
          <a:ln>
            <a:noFill/>
          </a:ln>
        </p:spPr>
        <p:txBody>
          <a:bodyPr wrap="none" anchor="ctr"/>
          <a:lstStyle/>
          <a:p>
            <a:pPr algn="ctr"/>
            <a:r>
              <a:rPr lang="en-US" altLang="zh-CN" sz="2400" dirty="0">
                <a:solidFill>
                  <a:srgbClr val="F8F8F8"/>
                </a:solidFill>
                <a:latin typeface="微软雅黑" panose="020B0503020204020204" charset="-122"/>
                <a:ea typeface="微软雅黑" panose="020B0503020204020204" charset="-122"/>
              </a:rPr>
              <a:t>NO.2</a:t>
            </a:r>
          </a:p>
        </p:txBody>
      </p:sp>
      <p:sp>
        <p:nvSpPr>
          <p:cNvPr id="12" name="AutoShape 10"/>
          <p:cNvSpPr>
            <a:spLocks noChangeArrowheads="1"/>
          </p:cNvSpPr>
          <p:nvPr/>
        </p:nvSpPr>
        <p:spPr bwMode="auto">
          <a:xfrm>
            <a:off x="1388824" y="3501008"/>
            <a:ext cx="2068252" cy="1189532"/>
          </a:xfrm>
          <a:prstGeom prst="homePlate">
            <a:avLst>
              <a:gd name="adj" fmla="val 30492"/>
            </a:avLst>
          </a:prstGeom>
          <a:solidFill>
            <a:schemeClr val="accent4"/>
          </a:solidFill>
          <a:ln>
            <a:noFill/>
          </a:ln>
        </p:spPr>
        <p:txBody>
          <a:bodyPr wrap="none" anchor="ctr"/>
          <a:lstStyle/>
          <a:p>
            <a:pPr algn="ctr"/>
            <a:r>
              <a:rPr lang="en-US" altLang="zh-CN" sz="2400" dirty="0">
                <a:solidFill>
                  <a:srgbClr val="F8F8F8"/>
                </a:solidFill>
                <a:latin typeface="微软雅黑" panose="020B0503020204020204" charset="-122"/>
                <a:ea typeface="微软雅黑" panose="020B0503020204020204" charset="-122"/>
              </a:rPr>
              <a:t>NO.1</a:t>
            </a:r>
          </a:p>
        </p:txBody>
      </p:sp>
      <p:sp>
        <p:nvSpPr>
          <p:cNvPr id="13" name="AutoShape 11"/>
          <p:cNvSpPr>
            <a:spLocks noChangeArrowheads="1"/>
          </p:cNvSpPr>
          <p:nvPr/>
        </p:nvSpPr>
        <p:spPr bwMode="auto">
          <a:xfrm>
            <a:off x="5286027" y="3501008"/>
            <a:ext cx="2068252" cy="1189532"/>
          </a:xfrm>
          <a:prstGeom prst="chevron">
            <a:avLst>
              <a:gd name="adj" fmla="val 25780"/>
            </a:avLst>
          </a:prstGeom>
          <a:solidFill>
            <a:schemeClr val="accent2"/>
          </a:solidFill>
          <a:ln>
            <a:noFill/>
          </a:ln>
        </p:spPr>
        <p:txBody>
          <a:bodyPr wrap="none" anchor="ctr"/>
          <a:lstStyle/>
          <a:p>
            <a:pPr algn="ctr"/>
            <a:r>
              <a:rPr lang="en-US" altLang="zh-CN" sz="2400">
                <a:solidFill>
                  <a:srgbClr val="F8F8F8"/>
                </a:solidFill>
                <a:latin typeface="微软雅黑" panose="020B0503020204020204" charset="-122"/>
                <a:ea typeface="微软雅黑" panose="020B0503020204020204" charset="-122"/>
              </a:rPr>
              <a:t>NO.3</a:t>
            </a:r>
          </a:p>
        </p:txBody>
      </p:sp>
      <p:sp>
        <p:nvSpPr>
          <p:cNvPr id="14" name="AutoShape 12"/>
          <p:cNvSpPr>
            <a:spLocks noChangeArrowheads="1"/>
          </p:cNvSpPr>
          <p:nvPr/>
        </p:nvSpPr>
        <p:spPr bwMode="auto">
          <a:xfrm>
            <a:off x="7232729" y="3501008"/>
            <a:ext cx="2068254" cy="1189532"/>
          </a:xfrm>
          <a:prstGeom prst="chevron">
            <a:avLst>
              <a:gd name="adj" fmla="val 25780"/>
            </a:avLst>
          </a:prstGeom>
          <a:solidFill>
            <a:schemeClr val="accent1"/>
          </a:solidFill>
          <a:ln>
            <a:noFill/>
          </a:ln>
        </p:spPr>
        <p:txBody>
          <a:bodyPr wrap="none" anchor="ctr"/>
          <a:lstStyle/>
          <a:p>
            <a:pPr algn="ctr"/>
            <a:r>
              <a:rPr lang="en-US" altLang="zh-CN" sz="2400">
                <a:solidFill>
                  <a:srgbClr val="F8F8F8"/>
                </a:solidFill>
                <a:latin typeface="微软雅黑" panose="020B0503020204020204" charset="-122"/>
                <a:ea typeface="微软雅黑" panose="020B0503020204020204" charset="-122"/>
              </a:rPr>
              <a:t>NO.4</a:t>
            </a:r>
          </a:p>
        </p:txBody>
      </p:sp>
      <p:sp>
        <p:nvSpPr>
          <p:cNvPr id="15" name="AutoShape 13"/>
          <p:cNvSpPr>
            <a:spLocks noChangeArrowheads="1"/>
          </p:cNvSpPr>
          <p:nvPr/>
        </p:nvSpPr>
        <p:spPr bwMode="auto">
          <a:xfrm>
            <a:off x="9139548" y="3501008"/>
            <a:ext cx="2068254" cy="1189532"/>
          </a:xfrm>
          <a:prstGeom prst="chevron">
            <a:avLst>
              <a:gd name="adj" fmla="val 25780"/>
            </a:avLst>
          </a:prstGeom>
          <a:solidFill>
            <a:schemeClr val="tx2"/>
          </a:solidFill>
          <a:ln>
            <a:noFill/>
          </a:ln>
        </p:spPr>
        <p:txBody>
          <a:bodyPr wrap="none" anchor="ctr"/>
          <a:lstStyle/>
          <a:p>
            <a:pPr algn="ctr"/>
            <a:r>
              <a:rPr lang="en-US" altLang="zh-CN" sz="2400">
                <a:solidFill>
                  <a:srgbClr val="F8F8F8"/>
                </a:solidFill>
                <a:latin typeface="微软雅黑" panose="020B0503020204020204" charset="-122"/>
                <a:ea typeface="微软雅黑" panose="020B0503020204020204" charset="-122"/>
              </a:rPr>
              <a:t>NO.5</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00" fill="hold"/>
                                        <p:tgtEl>
                                          <p:spTgt spid="12"/>
                                        </p:tgtEl>
                                        <p:attrNameLst>
                                          <p:attrName>ppt_x</p:attrName>
                                        </p:attrNameLst>
                                      </p:cBhvr>
                                      <p:tavLst>
                                        <p:tav tm="0">
                                          <p:val>
                                            <p:strVal val="0-#ppt_w/2"/>
                                          </p:val>
                                        </p:tav>
                                        <p:tav tm="100000">
                                          <p:val>
                                            <p:strVal val="#ppt_x"/>
                                          </p:val>
                                        </p:tav>
                                      </p:tavLst>
                                    </p:anim>
                                    <p:anim calcmode="lin" valueType="num">
                                      <p:cBhvr additive="base">
                                        <p:cTn id="8" dur="3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300" fill="hold"/>
                                        <p:tgtEl>
                                          <p:spTgt spid="11"/>
                                        </p:tgtEl>
                                        <p:attrNameLst>
                                          <p:attrName>ppt_x</p:attrName>
                                        </p:attrNameLst>
                                      </p:cBhvr>
                                      <p:tavLst>
                                        <p:tav tm="0">
                                          <p:val>
                                            <p:strVal val="0-#ppt_w/2"/>
                                          </p:val>
                                        </p:tav>
                                        <p:tav tm="100000">
                                          <p:val>
                                            <p:strVal val="#ppt_x"/>
                                          </p:val>
                                        </p:tav>
                                      </p:tavLst>
                                    </p:anim>
                                    <p:anim calcmode="lin" valueType="num">
                                      <p:cBhvr additive="base">
                                        <p:cTn id="17" dur="300" fill="hold"/>
                                        <p:tgtEl>
                                          <p:spTgt spid="11"/>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2" presetClass="entr" presetSubtype="1"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up)">
                                      <p:cBhvr>
                                        <p:cTn id="21" dur="500"/>
                                        <p:tgtEl>
                                          <p:spTgt spid="6"/>
                                        </p:tgtEl>
                                      </p:cBhvr>
                                    </p:animEffect>
                                  </p:childTnLst>
                                </p:cTn>
                              </p:par>
                            </p:childTnLst>
                          </p:cTn>
                        </p:par>
                        <p:par>
                          <p:cTn id="22" fill="hold">
                            <p:stCondLst>
                              <p:cond delay="2000"/>
                            </p:stCondLst>
                            <p:childTnLst>
                              <p:par>
                                <p:cTn id="23" presetID="2" presetClass="entr" presetSubtype="8"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300" fill="hold"/>
                                        <p:tgtEl>
                                          <p:spTgt spid="13"/>
                                        </p:tgtEl>
                                        <p:attrNameLst>
                                          <p:attrName>ppt_x</p:attrName>
                                        </p:attrNameLst>
                                      </p:cBhvr>
                                      <p:tavLst>
                                        <p:tav tm="0">
                                          <p:val>
                                            <p:strVal val="0-#ppt_w/2"/>
                                          </p:val>
                                        </p:tav>
                                        <p:tav tm="100000">
                                          <p:val>
                                            <p:strVal val="#ppt_x"/>
                                          </p:val>
                                        </p:tav>
                                      </p:tavLst>
                                    </p:anim>
                                    <p:anim calcmode="lin" valueType="num">
                                      <p:cBhvr additive="base">
                                        <p:cTn id="26" dur="300" fill="hold"/>
                                        <p:tgtEl>
                                          <p:spTgt spid="13"/>
                                        </p:tgtEl>
                                        <p:attrNameLst>
                                          <p:attrName>ppt_y</p:attrName>
                                        </p:attrNameLst>
                                      </p:cBhvr>
                                      <p:tavLst>
                                        <p:tav tm="0">
                                          <p:val>
                                            <p:strVal val="#ppt_y"/>
                                          </p:val>
                                        </p:tav>
                                        <p:tav tm="100000">
                                          <p:val>
                                            <p:strVal val="#ppt_y"/>
                                          </p:val>
                                        </p:tav>
                                      </p:tavLst>
                                    </p:anim>
                                  </p:childTnLst>
                                </p:cTn>
                              </p:par>
                            </p:childTnLst>
                          </p:cTn>
                        </p:par>
                        <p:par>
                          <p:cTn id="27" fill="hold">
                            <p:stCondLst>
                              <p:cond delay="2500"/>
                            </p:stCondLst>
                            <p:childTnLst>
                              <p:par>
                                <p:cTn id="28" presetID="22" presetClass="entr" presetSubtype="4" fill="hold" grpId="0"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par>
                          <p:cTn id="31" fill="hold">
                            <p:stCondLst>
                              <p:cond delay="3000"/>
                            </p:stCondLst>
                            <p:childTnLst>
                              <p:par>
                                <p:cTn id="32" presetID="2" presetClass="entr" presetSubtype="8" fill="hold" grpId="0" nodeType="after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300" fill="hold"/>
                                        <p:tgtEl>
                                          <p:spTgt spid="14"/>
                                        </p:tgtEl>
                                        <p:attrNameLst>
                                          <p:attrName>ppt_x</p:attrName>
                                        </p:attrNameLst>
                                      </p:cBhvr>
                                      <p:tavLst>
                                        <p:tav tm="0">
                                          <p:val>
                                            <p:strVal val="0-#ppt_w/2"/>
                                          </p:val>
                                        </p:tav>
                                        <p:tav tm="100000">
                                          <p:val>
                                            <p:strVal val="#ppt_x"/>
                                          </p:val>
                                        </p:tav>
                                      </p:tavLst>
                                    </p:anim>
                                    <p:anim calcmode="lin" valueType="num">
                                      <p:cBhvr additive="base">
                                        <p:cTn id="35" dur="300" fill="hold"/>
                                        <p:tgtEl>
                                          <p:spTgt spid="14"/>
                                        </p:tgtEl>
                                        <p:attrNameLst>
                                          <p:attrName>ppt_y</p:attrName>
                                        </p:attrNameLst>
                                      </p:cBhvr>
                                      <p:tavLst>
                                        <p:tav tm="0">
                                          <p:val>
                                            <p:strVal val="#ppt_y"/>
                                          </p:val>
                                        </p:tav>
                                        <p:tav tm="100000">
                                          <p:val>
                                            <p:strVal val="#ppt_y"/>
                                          </p:val>
                                        </p:tav>
                                      </p:tavLst>
                                    </p:anim>
                                  </p:childTnLst>
                                </p:cTn>
                              </p:par>
                            </p:childTnLst>
                          </p:cTn>
                        </p:par>
                        <p:par>
                          <p:cTn id="36" fill="hold">
                            <p:stCondLst>
                              <p:cond delay="3500"/>
                            </p:stCondLst>
                            <p:childTnLst>
                              <p:par>
                                <p:cTn id="37" presetID="22" presetClass="entr" presetSubtype="1" fill="hold" grpId="0"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wipe(up)">
                                      <p:cBhvr>
                                        <p:cTn id="39" dur="500"/>
                                        <p:tgtEl>
                                          <p:spTgt spid="5"/>
                                        </p:tgtEl>
                                      </p:cBhvr>
                                    </p:animEffect>
                                  </p:childTnLst>
                                </p:cTn>
                              </p:par>
                            </p:childTnLst>
                          </p:cTn>
                        </p:par>
                        <p:par>
                          <p:cTn id="40" fill="hold">
                            <p:stCondLst>
                              <p:cond delay="4000"/>
                            </p:stCondLst>
                            <p:childTnLst>
                              <p:par>
                                <p:cTn id="41" presetID="2" presetClass="entr" presetSubtype="8"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300" fill="hold"/>
                                        <p:tgtEl>
                                          <p:spTgt spid="15"/>
                                        </p:tgtEl>
                                        <p:attrNameLst>
                                          <p:attrName>ppt_x</p:attrName>
                                        </p:attrNameLst>
                                      </p:cBhvr>
                                      <p:tavLst>
                                        <p:tav tm="0">
                                          <p:val>
                                            <p:strVal val="0-#ppt_w/2"/>
                                          </p:val>
                                        </p:tav>
                                        <p:tav tm="100000">
                                          <p:val>
                                            <p:strVal val="#ppt_x"/>
                                          </p:val>
                                        </p:tav>
                                      </p:tavLst>
                                    </p:anim>
                                    <p:anim calcmode="lin" valueType="num">
                                      <p:cBhvr additive="base">
                                        <p:cTn id="44" dur="300" fill="hold"/>
                                        <p:tgtEl>
                                          <p:spTgt spid="15"/>
                                        </p:tgtEl>
                                        <p:attrNameLst>
                                          <p:attrName>ppt_y</p:attrName>
                                        </p:attrNameLst>
                                      </p:cBhvr>
                                      <p:tavLst>
                                        <p:tav tm="0">
                                          <p:val>
                                            <p:strVal val="#ppt_y"/>
                                          </p:val>
                                        </p:tav>
                                        <p:tav tm="100000">
                                          <p:val>
                                            <p:strVal val="#ppt_y"/>
                                          </p:val>
                                        </p:tav>
                                      </p:tavLst>
                                    </p:anim>
                                  </p:childTnLst>
                                </p:cTn>
                              </p:par>
                            </p:childTnLst>
                          </p:cTn>
                        </p:par>
                        <p:par>
                          <p:cTn id="45" fill="hold">
                            <p:stCondLst>
                              <p:cond delay="4500"/>
                            </p:stCondLst>
                            <p:childTnLst>
                              <p:par>
                                <p:cTn id="46" presetID="22" presetClass="entr" presetSubtype="4" fill="hold" grpId="0" nodeType="after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wipe(down)">
                                      <p:cBhvr>
                                        <p:cTn id="4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0" grpId="0" animBg="1"/>
      <p:bldP spid="11" grpId="0" animBg="1"/>
      <p:bldP spid="12" grpId="0" animBg="1"/>
      <p:bldP spid="13"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bwMode="auto">
          <a:xfrm>
            <a:off x="0" y="666517"/>
            <a:ext cx="257216" cy="6082591"/>
          </a:xfrm>
          <a:prstGeom prst="rect">
            <a:avLst/>
          </a:prstGeom>
          <a:solidFill>
            <a:schemeClr val="bg2">
              <a:lumMod val="20000"/>
              <a:lumOff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dirty="0">
              <a:solidFill>
                <a:srgbClr val="C4261D"/>
              </a:solidFill>
            </a:endParaRPr>
          </a:p>
        </p:txBody>
      </p:sp>
      <p:sp>
        <p:nvSpPr>
          <p:cNvPr id="22" name="Rectangle 5"/>
          <p:cNvSpPr>
            <a:spLocks noChangeArrowheads="1"/>
          </p:cNvSpPr>
          <p:nvPr/>
        </p:nvSpPr>
        <p:spPr bwMode="auto">
          <a:xfrm>
            <a:off x="362419" y="2241296"/>
            <a:ext cx="11487079" cy="2364612"/>
          </a:xfrm>
          <a:prstGeom prst="rect">
            <a:avLst/>
          </a:prstGeom>
          <a:solidFill>
            <a:srgbClr val="E6E6E6"/>
          </a:solidFill>
          <a:ln>
            <a:noFill/>
          </a:ln>
        </p:spPr>
        <p:txBody>
          <a:bodyPr vert="horz" wrap="square" lIns="91440" tIns="45720" rIns="91440" bIns="45720" numCol="1" anchor="t" anchorCtr="0" compatLnSpc="1"/>
          <a:lstStyle/>
          <a:p>
            <a:endParaRPr lang="zh-CN" altLang="en-US"/>
          </a:p>
        </p:txBody>
      </p:sp>
      <p:sp>
        <p:nvSpPr>
          <p:cNvPr id="23" name="Rectangle 8"/>
          <p:cNvSpPr>
            <a:spLocks noChangeArrowheads="1"/>
          </p:cNvSpPr>
          <p:nvPr/>
        </p:nvSpPr>
        <p:spPr bwMode="auto">
          <a:xfrm>
            <a:off x="1" y="2241296"/>
            <a:ext cx="252116" cy="2364612"/>
          </a:xfrm>
          <a:prstGeom prst="rect">
            <a:avLst/>
          </a:prstGeom>
          <a:solidFill>
            <a:schemeClr val="accent2"/>
          </a:solidFill>
          <a:ln>
            <a:noFill/>
          </a:ln>
        </p:spPr>
        <p:txBody>
          <a:bodyPr vert="horz" wrap="square" lIns="91440" tIns="45720" rIns="91440" bIns="45720" numCol="1" anchor="t" anchorCtr="0" compatLnSpc="1"/>
          <a:lstStyle/>
          <a:p>
            <a:endParaRPr lang="zh-CN" altLang="en-US"/>
          </a:p>
        </p:txBody>
      </p:sp>
      <p:sp>
        <p:nvSpPr>
          <p:cNvPr id="24" name="Rectangle 8"/>
          <p:cNvSpPr>
            <a:spLocks noChangeArrowheads="1"/>
          </p:cNvSpPr>
          <p:nvPr/>
        </p:nvSpPr>
        <p:spPr bwMode="auto">
          <a:xfrm>
            <a:off x="11938297" y="2241296"/>
            <a:ext cx="252116" cy="2364612"/>
          </a:xfrm>
          <a:prstGeom prst="rect">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25" name="Rectangle 3"/>
          <p:cNvSpPr/>
          <p:nvPr/>
        </p:nvSpPr>
        <p:spPr>
          <a:xfrm>
            <a:off x="723544" y="5011479"/>
            <a:ext cx="2663565" cy="461689"/>
          </a:xfrm>
          <a:prstGeom prst="rect">
            <a:avLst/>
          </a:prstGeom>
        </p:spPr>
        <p:txBody>
          <a:bodyPr wrap="square" lIns="121944" tIns="60972" rIns="121944" bIns="60972">
            <a:spAutoFit/>
          </a:bodyPr>
          <a:lstStyle/>
          <a:p>
            <a:pPr algn="ctr"/>
            <a:r>
              <a:rPr lang="zh-CN" altLang="en-US" sz="1100" dirty="0">
                <a:solidFill>
                  <a:srgbClr val="394C53"/>
                </a:solidFill>
              </a:rPr>
              <a:t>点击此处添加文字点击此处添加文字</a:t>
            </a:r>
          </a:p>
          <a:p>
            <a:pPr algn="ctr"/>
            <a:r>
              <a:rPr lang="zh-CN" altLang="en-US" sz="1100" dirty="0">
                <a:solidFill>
                  <a:srgbClr val="394C53"/>
                </a:solidFill>
              </a:rPr>
              <a:t>点击此处添加文字</a:t>
            </a:r>
            <a:endParaRPr lang="en-US" sz="1100" dirty="0">
              <a:solidFill>
                <a:schemeClr val="tx1">
                  <a:lumMod val="75000"/>
                  <a:lumOff val="25000"/>
                </a:schemeClr>
              </a:solidFill>
              <a:latin typeface="Source Sans Pro" panose="020B0503030403020204" pitchFamily="34" charset="0"/>
              <a:cs typeface="Didot"/>
            </a:endParaRPr>
          </a:p>
        </p:txBody>
      </p:sp>
      <p:sp>
        <p:nvSpPr>
          <p:cNvPr id="27" name="Rectangle 5"/>
          <p:cNvSpPr/>
          <p:nvPr/>
        </p:nvSpPr>
        <p:spPr>
          <a:xfrm>
            <a:off x="1210834" y="4634372"/>
            <a:ext cx="1620957" cy="726609"/>
          </a:xfrm>
          <a:prstGeom prst="rect">
            <a:avLst/>
          </a:prstGeom>
        </p:spPr>
        <p:txBody>
          <a:bodyPr wrap="none">
            <a:spAutoFit/>
          </a:bodyPr>
          <a:lstStyle/>
          <a:p>
            <a:pPr algn="ctr">
              <a:lnSpc>
                <a:spcPct val="120000"/>
              </a:lnSpc>
            </a:pPr>
            <a:r>
              <a:rPr lang="zh-CN" altLang="en-US" b="1" dirty="0">
                <a:solidFill>
                  <a:schemeClr val="accent3"/>
                </a:solidFill>
                <a:latin typeface="Source Sans Pro" panose="020B0503030403020204" pitchFamily="34" charset="0"/>
                <a:cs typeface="Didot"/>
              </a:rPr>
              <a:t>姓    名</a:t>
            </a:r>
            <a:r>
              <a:rPr lang="zh-CN" altLang="en-US" sz="1400" b="1" dirty="0">
                <a:solidFill>
                  <a:schemeClr val="accent3"/>
                </a:solidFill>
                <a:latin typeface="Source Sans Pro" panose="020B0503030403020204" pitchFamily="34" charset="0"/>
                <a:cs typeface="Didot"/>
              </a:rPr>
              <a:t>（职务</a:t>
            </a:r>
            <a:r>
              <a:rPr lang="zh-CN" altLang="en-US" sz="1400" dirty="0">
                <a:solidFill>
                  <a:schemeClr val="accent3"/>
                </a:solidFill>
                <a:latin typeface="微软雅黑" panose="020B0503020204020204" charset="-122"/>
                <a:ea typeface="微软雅黑" panose="020B0503020204020204" charset="-122"/>
                <a:cs typeface="Lato Light" charset="0"/>
                <a:sym typeface="Lato Light" charset="0"/>
              </a:rPr>
              <a:t>）</a:t>
            </a:r>
            <a:endParaRPr lang="en-US" altLang="zh-CN" sz="1400" dirty="0">
              <a:solidFill>
                <a:schemeClr val="accent3"/>
              </a:solidFill>
              <a:latin typeface="微软雅黑" panose="020B0503020204020204" charset="-122"/>
              <a:ea typeface="微软雅黑" panose="020B0503020204020204" charset="-122"/>
              <a:cs typeface="Lato Light" charset="0"/>
              <a:sym typeface="Lato Light" charset="0"/>
            </a:endParaRPr>
          </a:p>
          <a:p>
            <a:pPr algn="ctr">
              <a:lnSpc>
                <a:spcPct val="120000"/>
              </a:lnSpc>
            </a:pPr>
            <a:endParaRPr lang="en-US" b="1" dirty="0">
              <a:solidFill>
                <a:schemeClr val="accent3"/>
              </a:solidFill>
              <a:latin typeface="Source Sans Pro" panose="020B0503030403020204" pitchFamily="34" charset="0"/>
              <a:cs typeface="Didot"/>
            </a:endParaRPr>
          </a:p>
        </p:txBody>
      </p:sp>
      <p:sp>
        <p:nvSpPr>
          <p:cNvPr id="47" name="Rectangle 8"/>
          <p:cNvSpPr/>
          <p:nvPr/>
        </p:nvSpPr>
        <p:spPr>
          <a:xfrm>
            <a:off x="3466387" y="5011479"/>
            <a:ext cx="2663565" cy="461689"/>
          </a:xfrm>
          <a:prstGeom prst="rect">
            <a:avLst/>
          </a:prstGeom>
        </p:spPr>
        <p:txBody>
          <a:bodyPr wrap="square" lIns="121944" tIns="60972" rIns="121944" bIns="60972">
            <a:spAutoFit/>
          </a:bodyPr>
          <a:lstStyle/>
          <a:p>
            <a:pPr algn="ctr"/>
            <a:r>
              <a:rPr lang="zh-CN" altLang="en-US" sz="1100" dirty="0">
                <a:solidFill>
                  <a:srgbClr val="394C53"/>
                </a:solidFill>
              </a:rPr>
              <a:t>点击此处添加文字点击此处添加文字</a:t>
            </a:r>
          </a:p>
          <a:p>
            <a:pPr algn="ctr"/>
            <a:r>
              <a:rPr lang="zh-CN" altLang="en-US" sz="1100" dirty="0">
                <a:solidFill>
                  <a:srgbClr val="394C53"/>
                </a:solidFill>
              </a:rPr>
              <a:t>点击此处添加文字</a:t>
            </a:r>
            <a:endParaRPr lang="en-US" altLang="zh-CN" sz="1100" dirty="0">
              <a:solidFill>
                <a:schemeClr val="tx1">
                  <a:lumMod val="75000"/>
                  <a:lumOff val="25000"/>
                </a:schemeClr>
              </a:solidFill>
              <a:latin typeface="Source Sans Pro" panose="020B0503030403020204" pitchFamily="34" charset="0"/>
              <a:cs typeface="Didot"/>
            </a:endParaRPr>
          </a:p>
        </p:txBody>
      </p:sp>
      <p:sp>
        <p:nvSpPr>
          <p:cNvPr id="48" name="Rectangle 9"/>
          <p:cNvSpPr/>
          <p:nvPr/>
        </p:nvSpPr>
        <p:spPr>
          <a:xfrm>
            <a:off x="3987692" y="4634372"/>
            <a:ext cx="1620957" cy="726609"/>
          </a:xfrm>
          <a:prstGeom prst="rect">
            <a:avLst/>
          </a:prstGeom>
        </p:spPr>
        <p:txBody>
          <a:bodyPr wrap="none">
            <a:spAutoFit/>
          </a:bodyPr>
          <a:lstStyle/>
          <a:p>
            <a:pPr algn="ctr">
              <a:lnSpc>
                <a:spcPct val="120000"/>
              </a:lnSpc>
            </a:pPr>
            <a:r>
              <a:rPr lang="zh-CN" altLang="en-US" b="1" dirty="0">
                <a:solidFill>
                  <a:schemeClr val="accent2"/>
                </a:solidFill>
                <a:latin typeface="Source Sans Pro" panose="020B0503030403020204" pitchFamily="34" charset="0"/>
                <a:cs typeface="Didot"/>
              </a:rPr>
              <a:t>姓    名</a:t>
            </a:r>
            <a:r>
              <a:rPr lang="zh-CN" altLang="en-US" sz="1400" b="1" dirty="0">
                <a:solidFill>
                  <a:schemeClr val="accent2"/>
                </a:solidFill>
                <a:latin typeface="Source Sans Pro" panose="020B0503030403020204" pitchFamily="34" charset="0"/>
                <a:cs typeface="Didot"/>
              </a:rPr>
              <a:t>（职务</a:t>
            </a:r>
            <a:r>
              <a:rPr lang="zh-CN" altLang="en-US" sz="1400" dirty="0">
                <a:solidFill>
                  <a:schemeClr val="accent2"/>
                </a:solidFill>
                <a:latin typeface="微软雅黑" panose="020B0503020204020204" charset="-122"/>
                <a:ea typeface="微软雅黑" panose="020B0503020204020204" charset="-122"/>
                <a:cs typeface="Lato Light" charset="0"/>
                <a:sym typeface="Lato Light" charset="0"/>
              </a:rPr>
              <a:t>）</a:t>
            </a:r>
            <a:endParaRPr lang="en-US" altLang="zh-CN" sz="1400" dirty="0">
              <a:solidFill>
                <a:schemeClr val="accent2"/>
              </a:solidFill>
              <a:latin typeface="微软雅黑" panose="020B0503020204020204" charset="-122"/>
              <a:ea typeface="微软雅黑" panose="020B0503020204020204" charset="-122"/>
              <a:cs typeface="Lato Light" charset="0"/>
              <a:sym typeface="Lato Light" charset="0"/>
            </a:endParaRPr>
          </a:p>
          <a:p>
            <a:pPr algn="ctr">
              <a:lnSpc>
                <a:spcPct val="120000"/>
              </a:lnSpc>
            </a:pPr>
            <a:endParaRPr lang="en-US" altLang="zh-CN" b="1" dirty="0">
              <a:solidFill>
                <a:schemeClr val="accent2"/>
              </a:solidFill>
              <a:latin typeface="Source Sans Pro" panose="020B0503030403020204" pitchFamily="34" charset="0"/>
              <a:cs typeface="Didot"/>
            </a:endParaRPr>
          </a:p>
        </p:txBody>
      </p:sp>
      <p:sp>
        <p:nvSpPr>
          <p:cNvPr id="49" name="Rectangle 11"/>
          <p:cNvSpPr/>
          <p:nvPr/>
        </p:nvSpPr>
        <p:spPr>
          <a:xfrm>
            <a:off x="6212071" y="5011479"/>
            <a:ext cx="2663565" cy="461689"/>
          </a:xfrm>
          <a:prstGeom prst="rect">
            <a:avLst/>
          </a:prstGeom>
        </p:spPr>
        <p:txBody>
          <a:bodyPr wrap="square" lIns="121944" tIns="60972" rIns="121944" bIns="60972">
            <a:spAutoFit/>
          </a:bodyPr>
          <a:lstStyle/>
          <a:p>
            <a:pPr algn="ctr"/>
            <a:r>
              <a:rPr lang="zh-CN" altLang="en-US" sz="1100" dirty="0">
                <a:solidFill>
                  <a:srgbClr val="394C53"/>
                </a:solidFill>
              </a:rPr>
              <a:t>点击此处添加文字点击此处添加文字</a:t>
            </a:r>
          </a:p>
          <a:p>
            <a:pPr algn="ctr"/>
            <a:r>
              <a:rPr lang="zh-CN" altLang="en-US" sz="1100" dirty="0">
                <a:solidFill>
                  <a:srgbClr val="394C53"/>
                </a:solidFill>
              </a:rPr>
              <a:t>点击此处添加文字</a:t>
            </a:r>
            <a:endParaRPr lang="en-US" altLang="zh-CN" sz="1100" dirty="0">
              <a:solidFill>
                <a:schemeClr val="tx1">
                  <a:lumMod val="75000"/>
                  <a:lumOff val="25000"/>
                </a:schemeClr>
              </a:solidFill>
              <a:latin typeface="Source Sans Pro" panose="020B0503030403020204" pitchFamily="34" charset="0"/>
              <a:cs typeface="Didot"/>
            </a:endParaRPr>
          </a:p>
        </p:txBody>
      </p:sp>
      <p:sp>
        <p:nvSpPr>
          <p:cNvPr id="50" name="Rectangle 12"/>
          <p:cNvSpPr/>
          <p:nvPr/>
        </p:nvSpPr>
        <p:spPr>
          <a:xfrm>
            <a:off x="6733377" y="4634373"/>
            <a:ext cx="1620957" cy="396134"/>
          </a:xfrm>
          <a:prstGeom prst="rect">
            <a:avLst/>
          </a:prstGeom>
        </p:spPr>
        <p:txBody>
          <a:bodyPr wrap="none">
            <a:spAutoFit/>
          </a:bodyPr>
          <a:lstStyle/>
          <a:p>
            <a:pPr algn="ctr">
              <a:lnSpc>
                <a:spcPct val="120000"/>
              </a:lnSpc>
            </a:pPr>
            <a:r>
              <a:rPr lang="zh-CN" altLang="en-US" b="1" dirty="0">
                <a:solidFill>
                  <a:schemeClr val="accent1"/>
                </a:solidFill>
                <a:latin typeface="Source Sans Pro" panose="020B0503030403020204" pitchFamily="34" charset="0"/>
                <a:cs typeface="Didot"/>
              </a:rPr>
              <a:t>姓    名</a:t>
            </a:r>
            <a:r>
              <a:rPr lang="zh-CN" altLang="en-US" sz="1400" b="1" dirty="0">
                <a:solidFill>
                  <a:schemeClr val="accent1"/>
                </a:solidFill>
                <a:latin typeface="Source Sans Pro" panose="020B0503030403020204" pitchFamily="34" charset="0"/>
                <a:cs typeface="Didot"/>
              </a:rPr>
              <a:t>（职务</a:t>
            </a:r>
            <a:r>
              <a:rPr lang="zh-CN" altLang="en-US" sz="1400" dirty="0">
                <a:solidFill>
                  <a:schemeClr val="accent1"/>
                </a:solidFill>
                <a:latin typeface="微软雅黑" panose="020B0503020204020204" charset="-122"/>
                <a:ea typeface="微软雅黑" panose="020B0503020204020204" charset="-122"/>
                <a:cs typeface="Lato Light" charset="0"/>
                <a:sym typeface="Lato Light" charset="0"/>
              </a:rPr>
              <a:t>）</a:t>
            </a:r>
            <a:endParaRPr lang="en-US" altLang="zh-CN" sz="1400" dirty="0">
              <a:solidFill>
                <a:schemeClr val="accent1"/>
              </a:solidFill>
              <a:latin typeface="微软雅黑" panose="020B0503020204020204" charset="-122"/>
              <a:ea typeface="微软雅黑" panose="020B0503020204020204" charset="-122"/>
              <a:cs typeface="Lato Light" charset="0"/>
              <a:sym typeface="Lato Light" charset="0"/>
            </a:endParaRPr>
          </a:p>
        </p:txBody>
      </p:sp>
      <p:sp>
        <p:nvSpPr>
          <p:cNvPr id="51" name="Rectangle 14"/>
          <p:cNvSpPr/>
          <p:nvPr/>
        </p:nvSpPr>
        <p:spPr>
          <a:xfrm>
            <a:off x="8954914" y="5011479"/>
            <a:ext cx="2663565" cy="461689"/>
          </a:xfrm>
          <a:prstGeom prst="rect">
            <a:avLst/>
          </a:prstGeom>
        </p:spPr>
        <p:txBody>
          <a:bodyPr wrap="square" lIns="121944" tIns="60972" rIns="121944" bIns="60972">
            <a:spAutoFit/>
          </a:bodyPr>
          <a:lstStyle/>
          <a:p>
            <a:pPr algn="ctr"/>
            <a:r>
              <a:rPr lang="zh-CN" altLang="en-US" sz="1100" dirty="0">
                <a:solidFill>
                  <a:srgbClr val="394C53"/>
                </a:solidFill>
              </a:rPr>
              <a:t>点击此处添加文字点击此处添加文字</a:t>
            </a:r>
          </a:p>
          <a:p>
            <a:pPr algn="ctr"/>
            <a:r>
              <a:rPr lang="zh-CN" altLang="en-US" sz="1100" dirty="0">
                <a:solidFill>
                  <a:srgbClr val="394C53"/>
                </a:solidFill>
              </a:rPr>
              <a:t>点击此处添加文字</a:t>
            </a:r>
            <a:endParaRPr lang="en-US" altLang="zh-CN" sz="1100" dirty="0">
              <a:solidFill>
                <a:schemeClr val="tx1">
                  <a:lumMod val="75000"/>
                  <a:lumOff val="25000"/>
                </a:schemeClr>
              </a:solidFill>
              <a:latin typeface="Source Sans Pro" panose="020B0503030403020204" pitchFamily="34" charset="0"/>
              <a:cs typeface="Didot"/>
            </a:endParaRPr>
          </a:p>
        </p:txBody>
      </p:sp>
      <p:sp>
        <p:nvSpPr>
          <p:cNvPr id="52" name="Rectangle 15"/>
          <p:cNvSpPr/>
          <p:nvPr/>
        </p:nvSpPr>
        <p:spPr>
          <a:xfrm>
            <a:off x="9476222" y="4634373"/>
            <a:ext cx="1620957" cy="396134"/>
          </a:xfrm>
          <a:prstGeom prst="rect">
            <a:avLst/>
          </a:prstGeom>
        </p:spPr>
        <p:txBody>
          <a:bodyPr wrap="none">
            <a:spAutoFit/>
          </a:bodyPr>
          <a:lstStyle/>
          <a:p>
            <a:pPr algn="ctr">
              <a:lnSpc>
                <a:spcPct val="120000"/>
              </a:lnSpc>
            </a:pPr>
            <a:r>
              <a:rPr lang="zh-CN" altLang="en-US" b="1" dirty="0">
                <a:solidFill>
                  <a:schemeClr val="tx2"/>
                </a:solidFill>
                <a:latin typeface="Source Sans Pro" panose="020B0503030403020204" pitchFamily="34" charset="0"/>
                <a:cs typeface="Didot"/>
              </a:rPr>
              <a:t>姓    名</a:t>
            </a:r>
            <a:r>
              <a:rPr lang="zh-CN" altLang="en-US" sz="1400" b="1" dirty="0">
                <a:solidFill>
                  <a:schemeClr val="tx2"/>
                </a:solidFill>
                <a:latin typeface="Source Sans Pro" panose="020B0503030403020204" pitchFamily="34" charset="0"/>
                <a:cs typeface="Didot"/>
              </a:rPr>
              <a:t>（职务</a:t>
            </a:r>
            <a:r>
              <a:rPr lang="zh-CN" altLang="en-US" sz="1400" dirty="0">
                <a:solidFill>
                  <a:schemeClr val="tx2"/>
                </a:solidFill>
                <a:latin typeface="微软雅黑" panose="020B0503020204020204" charset="-122"/>
                <a:ea typeface="微软雅黑" panose="020B0503020204020204" charset="-122"/>
                <a:cs typeface="Lato Light" charset="0"/>
                <a:sym typeface="Lato Light" charset="0"/>
              </a:rPr>
              <a:t>）</a:t>
            </a:r>
            <a:endParaRPr lang="en-US" altLang="zh-CN" sz="1400" dirty="0">
              <a:solidFill>
                <a:schemeClr val="tx2"/>
              </a:solidFill>
              <a:latin typeface="微软雅黑" panose="020B0503020204020204" charset="-122"/>
              <a:ea typeface="微软雅黑" panose="020B0503020204020204" charset="-122"/>
              <a:cs typeface="Lato Light" charset="0"/>
              <a:sym typeface="Lato Light" charset="0"/>
            </a:endParaRPr>
          </a:p>
        </p:txBody>
      </p:sp>
      <p:pic>
        <p:nvPicPr>
          <p:cNvPr id="53" name="Picture 2" descr="D:\甲方\ppt\工作\视频素材\视频素材\团队&amp;白领（多用于颁奖类）\19.jpeg19"/>
          <p:cNvPicPr>
            <a:picLocks noChangeAspect="1" noChangeArrowheads="1"/>
          </p:cNvPicPr>
          <p:nvPr/>
        </p:nvPicPr>
        <p:blipFill>
          <a:blip r:embed="rId3"/>
          <a:srcRect/>
          <a:stretch>
            <a:fillRect/>
          </a:stretch>
        </p:blipFill>
        <p:spPr bwMode="auto">
          <a:xfrm>
            <a:off x="3947295" y="2795143"/>
            <a:ext cx="1832920" cy="1221740"/>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3" descr="D:\甲方\ppt\工作\视频素材\视频素材\团队&amp;白领（多用于颁奖类）\21.jpeg21"/>
          <p:cNvPicPr>
            <a:picLocks noChangeAspect="1" noChangeArrowheads="1"/>
          </p:cNvPicPr>
          <p:nvPr/>
        </p:nvPicPr>
        <p:blipFill>
          <a:blip r:embed="rId4"/>
          <a:srcRect/>
          <a:stretch>
            <a:fillRect/>
          </a:stretch>
        </p:blipFill>
        <p:spPr bwMode="auto">
          <a:xfrm>
            <a:off x="1018714" y="2795143"/>
            <a:ext cx="1832920" cy="1221740"/>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4" descr="D:\甲方\ppt\工作\视频素材\视频素材\团队&amp;白领（多用于颁奖类）\21.jpeg21"/>
          <p:cNvPicPr>
            <a:picLocks noChangeAspect="1" noChangeArrowheads="1"/>
          </p:cNvPicPr>
          <p:nvPr/>
        </p:nvPicPr>
        <p:blipFill>
          <a:blip r:embed="rId4"/>
          <a:srcRect/>
          <a:stretch>
            <a:fillRect/>
          </a:stretch>
        </p:blipFill>
        <p:spPr bwMode="auto">
          <a:xfrm>
            <a:off x="9250084" y="2860406"/>
            <a:ext cx="1832920" cy="1221740"/>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5" descr="D:\甲方\ppt\工作\视频素材\视频素材\团队&amp;白领（多用于颁奖类）\20.jpeg20"/>
          <p:cNvPicPr>
            <a:picLocks noChangeAspect="1" noChangeArrowheads="1"/>
          </p:cNvPicPr>
          <p:nvPr/>
        </p:nvPicPr>
        <p:blipFill>
          <a:blip r:embed="rId5"/>
          <a:srcRect/>
          <a:stretch>
            <a:fillRect/>
          </a:stretch>
        </p:blipFill>
        <p:spPr bwMode="auto">
          <a:xfrm>
            <a:off x="6688900" y="2860406"/>
            <a:ext cx="1832920" cy="1221740"/>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75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childTnLst>
                          </p:cTn>
                        </p:par>
                        <p:par>
                          <p:cTn id="8" fill="hold">
                            <p:stCondLst>
                              <p:cond delay="1250"/>
                            </p:stCondLst>
                            <p:childTnLst>
                              <p:par>
                                <p:cTn id="9" presetID="22" presetClass="entr" presetSubtype="8"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500"/>
                                        <p:tgtEl>
                                          <p:spTgt spid="22"/>
                                        </p:tgtEl>
                                      </p:cBhvr>
                                    </p:animEffect>
                                  </p:childTnLst>
                                </p:cTn>
                              </p:par>
                            </p:childTnLst>
                          </p:cTn>
                        </p:par>
                        <p:par>
                          <p:cTn id="12" fill="hold">
                            <p:stCondLst>
                              <p:cond delay="1750"/>
                            </p:stCondLst>
                            <p:childTnLst>
                              <p:par>
                                <p:cTn id="13" presetID="22" presetClass="entr" presetSubtype="8"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left)">
                                      <p:cBhvr>
                                        <p:cTn id="15" dur="500"/>
                                        <p:tgtEl>
                                          <p:spTgt spid="24"/>
                                        </p:tgtEl>
                                      </p:cBhvr>
                                    </p:animEffect>
                                  </p:childTnLst>
                                </p:cTn>
                              </p:par>
                              <p:par>
                                <p:cTn id="16" presetID="10" presetClass="entr" presetSubtype="0" fill="hold" nodeType="withEffect">
                                  <p:stCondLst>
                                    <p:cond delay="500"/>
                                  </p:stCondLst>
                                  <p:childTnLst>
                                    <p:set>
                                      <p:cBhvr>
                                        <p:cTn id="17" dur="1" fill="hold">
                                          <p:stCondLst>
                                            <p:cond delay="0"/>
                                          </p:stCondLst>
                                        </p:cTn>
                                        <p:tgtEl>
                                          <p:spTgt spid="54"/>
                                        </p:tgtEl>
                                        <p:attrNameLst>
                                          <p:attrName>style.visibility</p:attrName>
                                        </p:attrNameLst>
                                      </p:cBhvr>
                                      <p:to>
                                        <p:strVal val="visible"/>
                                      </p:to>
                                    </p:set>
                                    <p:animEffect transition="in" filter="fade">
                                      <p:cBhvr>
                                        <p:cTn id="18" dur="500"/>
                                        <p:tgtEl>
                                          <p:spTgt spid="54"/>
                                        </p:tgtEl>
                                      </p:cBhvr>
                                    </p:animEffect>
                                  </p:childTnLst>
                                </p:cTn>
                              </p:par>
                              <p:par>
                                <p:cTn id="19" presetID="2" presetClass="entr" presetSubtype="4" decel="100000" fill="hold" grpId="0" nodeType="withEffect">
                                  <p:stCondLst>
                                    <p:cond delay="500"/>
                                  </p:stCondLst>
                                  <p:childTnLst>
                                    <p:set>
                                      <p:cBhvr>
                                        <p:cTn id="20" dur="1" fill="hold">
                                          <p:stCondLst>
                                            <p:cond delay="0"/>
                                          </p:stCondLst>
                                        </p:cTn>
                                        <p:tgtEl>
                                          <p:spTgt spid="27"/>
                                        </p:tgtEl>
                                        <p:attrNameLst>
                                          <p:attrName>style.visibility</p:attrName>
                                        </p:attrNameLst>
                                      </p:cBhvr>
                                      <p:to>
                                        <p:strVal val="visible"/>
                                      </p:to>
                                    </p:set>
                                    <p:anim calcmode="lin" valueType="num">
                                      <p:cBhvr additive="base">
                                        <p:cTn id="21" dur="750" fill="hold"/>
                                        <p:tgtEl>
                                          <p:spTgt spid="27"/>
                                        </p:tgtEl>
                                        <p:attrNameLst>
                                          <p:attrName>ppt_x</p:attrName>
                                        </p:attrNameLst>
                                      </p:cBhvr>
                                      <p:tavLst>
                                        <p:tav tm="0">
                                          <p:val>
                                            <p:strVal val="#ppt_x"/>
                                          </p:val>
                                        </p:tav>
                                        <p:tav tm="100000">
                                          <p:val>
                                            <p:strVal val="#ppt_x"/>
                                          </p:val>
                                        </p:tav>
                                      </p:tavLst>
                                    </p:anim>
                                    <p:anim calcmode="lin" valueType="num">
                                      <p:cBhvr additive="base">
                                        <p:cTn id="22" dur="750" fill="hold"/>
                                        <p:tgtEl>
                                          <p:spTgt spid="27"/>
                                        </p:tgtEl>
                                        <p:attrNameLst>
                                          <p:attrName>ppt_y</p:attrName>
                                        </p:attrNameLst>
                                      </p:cBhvr>
                                      <p:tavLst>
                                        <p:tav tm="0">
                                          <p:val>
                                            <p:strVal val="1+#ppt_h/2"/>
                                          </p:val>
                                        </p:tav>
                                        <p:tav tm="100000">
                                          <p:val>
                                            <p:strVal val="#ppt_y"/>
                                          </p:val>
                                        </p:tav>
                                      </p:tavLst>
                                    </p:anim>
                                  </p:childTnLst>
                                </p:cTn>
                              </p:par>
                              <p:par>
                                <p:cTn id="23" presetID="2" presetClass="entr" presetSubtype="4" decel="100000" fill="hold" grpId="0" nodeType="withEffect">
                                  <p:stCondLst>
                                    <p:cond delay="50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750" fill="hold"/>
                                        <p:tgtEl>
                                          <p:spTgt spid="25"/>
                                        </p:tgtEl>
                                        <p:attrNameLst>
                                          <p:attrName>ppt_x</p:attrName>
                                        </p:attrNameLst>
                                      </p:cBhvr>
                                      <p:tavLst>
                                        <p:tav tm="0">
                                          <p:val>
                                            <p:strVal val="#ppt_x"/>
                                          </p:val>
                                        </p:tav>
                                        <p:tav tm="100000">
                                          <p:val>
                                            <p:strVal val="#ppt_x"/>
                                          </p:val>
                                        </p:tav>
                                      </p:tavLst>
                                    </p:anim>
                                    <p:anim calcmode="lin" valueType="num">
                                      <p:cBhvr additive="base">
                                        <p:cTn id="26" dur="750" fill="hold"/>
                                        <p:tgtEl>
                                          <p:spTgt spid="25"/>
                                        </p:tgtEl>
                                        <p:attrNameLst>
                                          <p:attrName>ppt_y</p:attrName>
                                        </p:attrNameLst>
                                      </p:cBhvr>
                                      <p:tavLst>
                                        <p:tav tm="0">
                                          <p:val>
                                            <p:strVal val="1+#ppt_h/2"/>
                                          </p:val>
                                        </p:tav>
                                        <p:tav tm="100000">
                                          <p:val>
                                            <p:strVal val="#ppt_y"/>
                                          </p:val>
                                        </p:tav>
                                      </p:tavLst>
                                    </p:anim>
                                  </p:childTnLst>
                                </p:cTn>
                              </p:par>
                              <p:par>
                                <p:cTn id="27" presetID="10" presetClass="entr" presetSubtype="0" fill="hold" nodeType="withEffect">
                                  <p:stCondLst>
                                    <p:cond delay="50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500"/>
                                        <p:tgtEl>
                                          <p:spTgt spid="53"/>
                                        </p:tgtEl>
                                      </p:cBhvr>
                                    </p:animEffect>
                                  </p:childTnLst>
                                </p:cTn>
                              </p:par>
                              <p:par>
                                <p:cTn id="30" presetID="2" presetClass="entr" presetSubtype="4" decel="100000" fill="hold" grpId="0" nodeType="withEffect">
                                  <p:stCondLst>
                                    <p:cond delay="1000"/>
                                  </p:stCondLst>
                                  <p:childTnLst>
                                    <p:set>
                                      <p:cBhvr>
                                        <p:cTn id="31" dur="1" fill="hold">
                                          <p:stCondLst>
                                            <p:cond delay="0"/>
                                          </p:stCondLst>
                                        </p:cTn>
                                        <p:tgtEl>
                                          <p:spTgt spid="48"/>
                                        </p:tgtEl>
                                        <p:attrNameLst>
                                          <p:attrName>style.visibility</p:attrName>
                                        </p:attrNameLst>
                                      </p:cBhvr>
                                      <p:to>
                                        <p:strVal val="visible"/>
                                      </p:to>
                                    </p:set>
                                    <p:anim calcmode="lin" valueType="num">
                                      <p:cBhvr additive="base">
                                        <p:cTn id="32" dur="750" fill="hold"/>
                                        <p:tgtEl>
                                          <p:spTgt spid="48"/>
                                        </p:tgtEl>
                                        <p:attrNameLst>
                                          <p:attrName>ppt_x</p:attrName>
                                        </p:attrNameLst>
                                      </p:cBhvr>
                                      <p:tavLst>
                                        <p:tav tm="0">
                                          <p:val>
                                            <p:strVal val="#ppt_x"/>
                                          </p:val>
                                        </p:tav>
                                        <p:tav tm="100000">
                                          <p:val>
                                            <p:strVal val="#ppt_x"/>
                                          </p:val>
                                        </p:tav>
                                      </p:tavLst>
                                    </p:anim>
                                    <p:anim calcmode="lin" valueType="num">
                                      <p:cBhvr additive="base">
                                        <p:cTn id="33" dur="750" fill="hold"/>
                                        <p:tgtEl>
                                          <p:spTgt spid="48"/>
                                        </p:tgtEl>
                                        <p:attrNameLst>
                                          <p:attrName>ppt_y</p:attrName>
                                        </p:attrNameLst>
                                      </p:cBhvr>
                                      <p:tavLst>
                                        <p:tav tm="0">
                                          <p:val>
                                            <p:strVal val="1+#ppt_h/2"/>
                                          </p:val>
                                        </p:tav>
                                        <p:tav tm="100000">
                                          <p:val>
                                            <p:strVal val="#ppt_y"/>
                                          </p:val>
                                        </p:tav>
                                      </p:tavLst>
                                    </p:anim>
                                  </p:childTnLst>
                                </p:cTn>
                              </p:par>
                              <p:par>
                                <p:cTn id="34" presetID="2" presetClass="entr" presetSubtype="4" decel="100000" fill="hold" grpId="0" nodeType="withEffect">
                                  <p:stCondLst>
                                    <p:cond delay="1500"/>
                                  </p:stCondLst>
                                  <p:childTnLst>
                                    <p:set>
                                      <p:cBhvr>
                                        <p:cTn id="35" dur="1" fill="hold">
                                          <p:stCondLst>
                                            <p:cond delay="0"/>
                                          </p:stCondLst>
                                        </p:cTn>
                                        <p:tgtEl>
                                          <p:spTgt spid="47"/>
                                        </p:tgtEl>
                                        <p:attrNameLst>
                                          <p:attrName>style.visibility</p:attrName>
                                        </p:attrNameLst>
                                      </p:cBhvr>
                                      <p:to>
                                        <p:strVal val="visible"/>
                                      </p:to>
                                    </p:set>
                                    <p:anim calcmode="lin" valueType="num">
                                      <p:cBhvr additive="base">
                                        <p:cTn id="36" dur="750" fill="hold"/>
                                        <p:tgtEl>
                                          <p:spTgt spid="47"/>
                                        </p:tgtEl>
                                        <p:attrNameLst>
                                          <p:attrName>ppt_x</p:attrName>
                                        </p:attrNameLst>
                                      </p:cBhvr>
                                      <p:tavLst>
                                        <p:tav tm="0">
                                          <p:val>
                                            <p:strVal val="#ppt_x"/>
                                          </p:val>
                                        </p:tav>
                                        <p:tav tm="100000">
                                          <p:val>
                                            <p:strVal val="#ppt_x"/>
                                          </p:val>
                                        </p:tav>
                                      </p:tavLst>
                                    </p:anim>
                                    <p:anim calcmode="lin" valueType="num">
                                      <p:cBhvr additive="base">
                                        <p:cTn id="37" dur="750" fill="hold"/>
                                        <p:tgtEl>
                                          <p:spTgt spid="47"/>
                                        </p:tgtEl>
                                        <p:attrNameLst>
                                          <p:attrName>ppt_y</p:attrName>
                                        </p:attrNameLst>
                                      </p:cBhvr>
                                      <p:tavLst>
                                        <p:tav tm="0">
                                          <p:val>
                                            <p:strVal val="1+#ppt_h/2"/>
                                          </p:val>
                                        </p:tav>
                                        <p:tav tm="100000">
                                          <p:val>
                                            <p:strVal val="#ppt_y"/>
                                          </p:val>
                                        </p:tav>
                                      </p:tavLst>
                                    </p:anim>
                                  </p:childTnLst>
                                </p:cTn>
                              </p:par>
                              <p:par>
                                <p:cTn id="38" presetID="10" presetClass="entr" presetSubtype="0" fill="hold" nodeType="withEffect">
                                  <p:stCondLst>
                                    <p:cond delay="1000"/>
                                  </p:stCondLst>
                                  <p:childTnLst>
                                    <p:set>
                                      <p:cBhvr>
                                        <p:cTn id="39" dur="1" fill="hold">
                                          <p:stCondLst>
                                            <p:cond delay="0"/>
                                          </p:stCondLst>
                                        </p:cTn>
                                        <p:tgtEl>
                                          <p:spTgt spid="56"/>
                                        </p:tgtEl>
                                        <p:attrNameLst>
                                          <p:attrName>style.visibility</p:attrName>
                                        </p:attrNameLst>
                                      </p:cBhvr>
                                      <p:to>
                                        <p:strVal val="visible"/>
                                      </p:to>
                                    </p:set>
                                    <p:animEffect transition="in" filter="fade">
                                      <p:cBhvr>
                                        <p:cTn id="40" dur="500"/>
                                        <p:tgtEl>
                                          <p:spTgt spid="56"/>
                                        </p:tgtEl>
                                      </p:cBhvr>
                                    </p:animEffect>
                                  </p:childTnLst>
                                </p:cTn>
                              </p:par>
                              <p:par>
                                <p:cTn id="41" presetID="2" presetClass="entr" presetSubtype="4" decel="100000" fill="hold" grpId="0" nodeType="withEffect">
                                  <p:stCondLst>
                                    <p:cond delay="1250"/>
                                  </p:stCondLst>
                                  <p:childTnLst>
                                    <p:set>
                                      <p:cBhvr>
                                        <p:cTn id="42" dur="1" fill="hold">
                                          <p:stCondLst>
                                            <p:cond delay="0"/>
                                          </p:stCondLst>
                                        </p:cTn>
                                        <p:tgtEl>
                                          <p:spTgt spid="50"/>
                                        </p:tgtEl>
                                        <p:attrNameLst>
                                          <p:attrName>style.visibility</p:attrName>
                                        </p:attrNameLst>
                                      </p:cBhvr>
                                      <p:to>
                                        <p:strVal val="visible"/>
                                      </p:to>
                                    </p:set>
                                    <p:anim calcmode="lin" valueType="num">
                                      <p:cBhvr additive="base">
                                        <p:cTn id="43" dur="750" fill="hold"/>
                                        <p:tgtEl>
                                          <p:spTgt spid="50"/>
                                        </p:tgtEl>
                                        <p:attrNameLst>
                                          <p:attrName>ppt_x</p:attrName>
                                        </p:attrNameLst>
                                      </p:cBhvr>
                                      <p:tavLst>
                                        <p:tav tm="0">
                                          <p:val>
                                            <p:strVal val="#ppt_x"/>
                                          </p:val>
                                        </p:tav>
                                        <p:tav tm="100000">
                                          <p:val>
                                            <p:strVal val="#ppt_x"/>
                                          </p:val>
                                        </p:tav>
                                      </p:tavLst>
                                    </p:anim>
                                    <p:anim calcmode="lin" valueType="num">
                                      <p:cBhvr additive="base">
                                        <p:cTn id="44" dur="750" fill="hold"/>
                                        <p:tgtEl>
                                          <p:spTgt spid="50"/>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1750"/>
                                  </p:stCondLst>
                                  <p:childTnLst>
                                    <p:set>
                                      <p:cBhvr>
                                        <p:cTn id="46" dur="1" fill="hold">
                                          <p:stCondLst>
                                            <p:cond delay="0"/>
                                          </p:stCondLst>
                                        </p:cTn>
                                        <p:tgtEl>
                                          <p:spTgt spid="49"/>
                                        </p:tgtEl>
                                        <p:attrNameLst>
                                          <p:attrName>style.visibility</p:attrName>
                                        </p:attrNameLst>
                                      </p:cBhvr>
                                      <p:to>
                                        <p:strVal val="visible"/>
                                      </p:to>
                                    </p:set>
                                    <p:anim calcmode="lin" valueType="num">
                                      <p:cBhvr additive="base">
                                        <p:cTn id="47" dur="750" fill="hold"/>
                                        <p:tgtEl>
                                          <p:spTgt spid="49"/>
                                        </p:tgtEl>
                                        <p:attrNameLst>
                                          <p:attrName>ppt_x</p:attrName>
                                        </p:attrNameLst>
                                      </p:cBhvr>
                                      <p:tavLst>
                                        <p:tav tm="0">
                                          <p:val>
                                            <p:strVal val="#ppt_x"/>
                                          </p:val>
                                        </p:tav>
                                        <p:tav tm="100000">
                                          <p:val>
                                            <p:strVal val="#ppt_x"/>
                                          </p:val>
                                        </p:tav>
                                      </p:tavLst>
                                    </p:anim>
                                    <p:anim calcmode="lin" valueType="num">
                                      <p:cBhvr additive="base">
                                        <p:cTn id="48" dur="750" fill="hold"/>
                                        <p:tgtEl>
                                          <p:spTgt spid="49"/>
                                        </p:tgtEl>
                                        <p:attrNameLst>
                                          <p:attrName>ppt_y</p:attrName>
                                        </p:attrNameLst>
                                      </p:cBhvr>
                                      <p:tavLst>
                                        <p:tav tm="0">
                                          <p:val>
                                            <p:strVal val="1+#ppt_h/2"/>
                                          </p:val>
                                        </p:tav>
                                        <p:tav tm="100000">
                                          <p:val>
                                            <p:strVal val="#ppt_y"/>
                                          </p:val>
                                        </p:tav>
                                      </p:tavLst>
                                    </p:anim>
                                  </p:childTnLst>
                                </p:cTn>
                              </p:par>
                              <p:par>
                                <p:cTn id="49" presetID="10" presetClass="entr" presetSubtype="0" fill="hold" nodeType="withEffect">
                                  <p:stCondLst>
                                    <p:cond delay="1000"/>
                                  </p:stCondLst>
                                  <p:childTnLst>
                                    <p:set>
                                      <p:cBhvr>
                                        <p:cTn id="50" dur="1" fill="hold">
                                          <p:stCondLst>
                                            <p:cond delay="0"/>
                                          </p:stCondLst>
                                        </p:cTn>
                                        <p:tgtEl>
                                          <p:spTgt spid="55"/>
                                        </p:tgtEl>
                                        <p:attrNameLst>
                                          <p:attrName>style.visibility</p:attrName>
                                        </p:attrNameLst>
                                      </p:cBhvr>
                                      <p:to>
                                        <p:strVal val="visible"/>
                                      </p:to>
                                    </p:set>
                                    <p:animEffect transition="in" filter="fade">
                                      <p:cBhvr>
                                        <p:cTn id="51" dur="500"/>
                                        <p:tgtEl>
                                          <p:spTgt spid="55"/>
                                        </p:tgtEl>
                                      </p:cBhvr>
                                    </p:animEffect>
                                  </p:childTnLst>
                                </p:cTn>
                              </p:par>
                              <p:par>
                                <p:cTn id="52" presetID="2" presetClass="entr" presetSubtype="4" decel="100000" fill="hold" grpId="0" nodeType="withEffect">
                                  <p:stCondLst>
                                    <p:cond delay="1250"/>
                                  </p:stCondLst>
                                  <p:childTnLst>
                                    <p:set>
                                      <p:cBhvr>
                                        <p:cTn id="53" dur="1" fill="hold">
                                          <p:stCondLst>
                                            <p:cond delay="0"/>
                                          </p:stCondLst>
                                        </p:cTn>
                                        <p:tgtEl>
                                          <p:spTgt spid="52"/>
                                        </p:tgtEl>
                                        <p:attrNameLst>
                                          <p:attrName>style.visibility</p:attrName>
                                        </p:attrNameLst>
                                      </p:cBhvr>
                                      <p:to>
                                        <p:strVal val="visible"/>
                                      </p:to>
                                    </p:set>
                                    <p:anim calcmode="lin" valueType="num">
                                      <p:cBhvr additive="base">
                                        <p:cTn id="54" dur="750" fill="hold"/>
                                        <p:tgtEl>
                                          <p:spTgt spid="52"/>
                                        </p:tgtEl>
                                        <p:attrNameLst>
                                          <p:attrName>ppt_x</p:attrName>
                                        </p:attrNameLst>
                                      </p:cBhvr>
                                      <p:tavLst>
                                        <p:tav tm="0">
                                          <p:val>
                                            <p:strVal val="#ppt_x"/>
                                          </p:val>
                                        </p:tav>
                                        <p:tav tm="100000">
                                          <p:val>
                                            <p:strVal val="#ppt_x"/>
                                          </p:val>
                                        </p:tav>
                                      </p:tavLst>
                                    </p:anim>
                                    <p:anim calcmode="lin" valueType="num">
                                      <p:cBhvr additive="base">
                                        <p:cTn id="55" dur="750" fill="hold"/>
                                        <p:tgtEl>
                                          <p:spTgt spid="52"/>
                                        </p:tgtEl>
                                        <p:attrNameLst>
                                          <p:attrName>ppt_y</p:attrName>
                                        </p:attrNameLst>
                                      </p:cBhvr>
                                      <p:tavLst>
                                        <p:tav tm="0">
                                          <p:val>
                                            <p:strVal val="1+#ppt_h/2"/>
                                          </p:val>
                                        </p:tav>
                                        <p:tav tm="100000">
                                          <p:val>
                                            <p:strVal val="#ppt_y"/>
                                          </p:val>
                                        </p:tav>
                                      </p:tavLst>
                                    </p:anim>
                                  </p:childTnLst>
                                </p:cTn>
                              </p:par>
                              <p:par>
                                <p:cTn id="56" presetID="2" presetClass="entr" presetSubtype="4" decel="100000" fill="hold" grpId="0" nodeType="withEffect">
                                  <p:stCondLst>
                                    <p:cond delay="1750"/>
                                  </p:stCondLst>
                                  <p:childTnLst>
                                    <p:set>
                                      <p:cBhvr>
                                        <p:cTn id="57" dur="1" fill="hold">
                                          <p:stCondLst>
                                            <p:cond delay="0"/>
                                          </p:stCondLst>
                                        </p:cTn>
                                        <p:tgtEl>
                                          <p:spTgt spid="51"/>
                                        </p:tgtEl>
                                        <p:attrNameLst>
                                          <p:attrName>style.visibility</p:attrName>
                                        </p:attrNameLst>
                                      </p:cBhvr>
                                      <p:to>
                                        <p:strVal val="visible"/>
                                      </p:to>
                                    </p:set>
                                    <p:anim calcmode="lin" valueType="num">
                                      <p:cBhvr additive="base">
                                        <p:cTn id="58" dur="750" fill="hold"/>
                                        <p:tgtEl>
                                          <p:spTgt spid="51"/>
                                        </p:tgtEl>
                                        <p:attrNameLst>
                                          <p:attrName>ppt_x</p:attrName>
                                        </p:attrNameLst>
                                      </p:cBhvr>
                                      <p:tavLst>
                                        <p:tav tm="0">
                                          <p:val>
                                            <p:strVal val="#ppt_x"/>
                                          </p:val>
                                        </p:tav>
                                        <p:tav tm="100000">
                                          <p:val>
                                            <p:strVal val="#ppt_x"/>
                                          </p:val>
                                        </p:tav>
                                      </p:tavLst>
                                    </p:anim>
                                    <p:anim calcmode="lin" valueType="num">
                                      <p:cBhvr additive="base">
                                        <p:cTn id="59" dur="750" fill="hold"/>
                                        <p:tgtEl>
                                          <p:spTgt spid="5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p:bldP spid="27" grpId="0"/>
      <p:bldP spid="47" grpId="0"/>
      <p:bldP spid="48" grpId="0"/>
      <p:bldP spid="49" grpId="0"/>
      <p:bldP spid="50" grpId="0"/>
      <p:bldP spid="51" grpId="0"/>
      <p:bldP spid="5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cstate="print">
            <a:extLst>
              <a:ext uri="{28A0092B-C50C-407E-A947-70E740481C1C}">
                <a14:useLocalDpi xmlns:a14="http://schemas.microsoft.com/office/drawing/2010/main" val="0"/>
              </a:ext>
            </a:extLst>
          </a:blip>
          <a:srcRect t="22172" b="17447"/>
          <a:stretch>
            <a:fillRect/>
          </a:stretch>
        </p:blipFill>
        <p:spPr>
          <a:xfrm>
            <a:off x="0" y="2717049"/>
            <a:ext cx="12190413" cy="4140952"/>
          </a:xfrm>
          <a:prstGeom prst="rect">
            <a:avLst/>
          </a:prstGeom>
        </p:spPr>
      </p:pic>
      <p:grpSp>
        <p:nvGrpSpPr>
          <p:cNvPr id="7" name="组合 6"/>
          <p:cNvGrpSpPr/>
          <p:nvPr/>
        </p:nvGrpSpPr>
        <p:grpSpPr>
          <a:xfrm rot="1534880">
            <a:off x="600068" y="3422723"/>
            <a:ext cx="1322856" cy="1530812"/>
            <a:chOff x="450109" y="2513252"/>
            <a:chExt cx="992271" cy="1148109"/>
          </a:xfrm>
        </p:grpSpPr>
        <p:sp>
          <p:nvSpPr>
            <p:cNvPr id="10" name="等腰三角形 2"/>
            <p:cNvSpPr/>
            <p:nvPr/>
          </p:nvSpPr>
          <p:spPr bwMode="auto">
            <a:xfrm rot="9051066">
              <a:off x="450109" y="2513252"/>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1"/>
            </a:solidFill>
            <a:ln w="63500">
              <a:solidFill>
                <a:schemeClr val="bg1"/>
              </a:solidFill>
            </a:ln>
            <a:effectLst>
              <a:outerShdw blurRad="127000" dist="50800" dir="5400000" sx="98000" sy="98000" algn="t" rotWithShape="0">
                <a:prstClr val="black">
                  <a:alpha val="40000"/>
                </a:prstClr>
              </a:outerShdw>
            </a:effectLst>
          </p:spPr>
          <p:txBody>
            <a:bodyPr wrap="none" lIns="68580" tIns="34290" rIns="68580" bIns="34290" anchor="ctr"/>
            <a:lstStyle/>
            <a:p>
              <a:pPr algn="ctr"/>
              <a:endParaRPr lang="zh-CN" altLang="en-US" sz="1500" kern="0" dirty="0">
                <a:solidFill>
                  <a:srgbClr val="FFFFFF"/>
                </a:solidFill>
                <a:latin typeface="微软雅黑" panose="020B0503020204020204" charset="-122"/>
                <a:ea typeface="微软雅黑" panose="020B0503020204020204" charset="-122"/>
              </a:endParaRPr>
            </a:p>
          </p:txBody>
        </p:sp>
        <p:sp>
          <p:nvSpPr>
            <p:cNvPr id="5" name="TextBox 4"/>
            <p:cNvSpPr txBox="1"/>
            <p:nvPr/>
          </p:nvSpPr>
          <p:spPr>
            <a:xfrm rot="20065120">
              <a:off x="533021" y="2828490"/>
              <a:ext cx="749341" cy="380873"/>
            </a:xfrm>
            <a:prstGeom prst="rect">
              <a:avLst/>
            </a:prstGeom>
            <a:noFill/>
          </p:spPr>
          <p:txBody>
            <a:bodyPr wrap="none" rtlCol="0">
              <a:spAutoFit/>
            </a:bodyPr>
            <a:lstStyle/>
            <a:p>
              <a:r>
                <a:rPr lang="en-US" altLang="zh-CN" sz="2700" dirty="0">
                  <a:solidFill>
                    <a:schemeClr val="bg1"/>
                  </a:solidFill>
                  <a:latin typeface="微软雅黑" panose="020B0503020204020204" charset="-122"/>
                  <a:ea typeface="微软雅黑" panose="020B0503020204020204" charset="-122"/>
                </a:rPr>
                <a:t>2011</a:t>
              </a:r>
              <a:endParaRPr lang="zh-CN" altLang="en-US" sz="2700" dirty="0">
                <a:solidFill>
                  <a:schemeClr val="bg1"/>
                </a:solidFill>
                <a:latin typeface="微软雅黑" panose="020B0503020204020204" charset="-122"/>
                <a:ea typeface="微软雅黑" panose="020B0503020204020204" charset="-122"/>
              </a:endParaRPr>
            </a:p>
          </p:txBody>
        </p:sp>
      </p:grpSp>
      <p:grpSp>
        <p:nvGrpSpPr>
          <p:cNvPr id="9" name="组合 8"/>
          <p:cNvGrpSpPr/>
          <p:nvPr/>
        </p:nvGrpSpPr>
        <p:grpSpPr>
          <a:xfrm>
            <a:off x="3204365" y="4409274"/>
            <a:ext cx="1322856" cy="1530812"/>
            <a:chOff x="2385656" y="3199375"/>
            <a:chExt cx="992271" cy="1148109"/>
          </a:xfrm>
        </p:grpSpPr>
        <p:sp>
          <p:nvSpPr>
            <p:cNvPr id="13" name="等腰三角形 2"/>
            <p:cNvSpPr/>
            <p:nvPr/>
          </p:nvSpPr>
          <p:spPr bwMode="auto">
            <a:xfrm rot="19861646">
              <a:off x="2385656" y="3199375"/>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2"/>
            </a:solidFill>
            <a:ln w="63500">
              <a:solidFill>
                <a:schemeClr val="bg1"/>
              </a:solidFill>
            </a:ln>
            <a:effectLst>
              <a:outerShdw blurRad="127000" dist="50800" dir="5400000" sx="98000" sy="98000" algn="t" rotWithShape="0">
                <a:prstClr val="black">
                  <a:alpha val="40000"/>
                </a:prstClr>
              </a:outerShdw>
            </a:effectLst>
          </p:spPr>
          <p:txBody>
            <a:bodyPr wrap="none" lIns="68580" tIns="34290" rIns="68580" bIns="34290" anchor="ctr"/>
            <a:lstStyle/>
            <a:p>
              <a:pPr algn="ctr"/>
              <a:endParaRPr lang="zh-CN" altLang="en-US" sz="1500" kern="0" dirty="0">
                <a:solidFill>
                  <a:srgbClr val="FFFFFF"/>
                </a:solidFill>
                <a:latin typeface="微软雅黑" panose="020B0503020204020204" charset="-122"/>
                <a:ea typeface="微软雅黑" panose="020B0503020204020204" charset="-122"/>
              </a:endParaRPr>
            </a:p>
          </p:txBody>
        </p:sp>
        <p:sp>
          <p:nvSpPr>
            <p:cNvPr id="17" name="TextBox 16"/>
            <p:cNvSpPr txBox="1"/>
            <p:nvPr/>
          </p:nvSpPr>
          <p:spPr>
            <a:xfrm>
              <a:off x="2519628" y="3642553"/>
              <a:ext cx="749341" cy="380873"/>
            </a:xfrm>
            <a:prstGeom prst="rect">
              <a:avLst/>
            </a:prstGeom>
            <a:noFill/>
          </p:spPr>
          <p:txBody>
            <a:bodyPr wrap="none" rtlCol="0">
              <a:spAutoFit/>
            </a:bodyPr>
            <a:lstStyle/>
            <a:p>
              <a:r>
                <a:rPr lang="en-US" altLang="zh-CN" sz="2700" dirty="0">
                  <a:solidFill>
                    <a:schemeClr val="bg1"/>
                  </a:solidFill>
                  <a:latin typeface="微软雅黑" panose="020B0503020204020204" charset="-122"/>
                  <a:ea typeface="微软雅黑" panose="020B0503020204020204" charset="-122"/>
                </a:rPr>
                <a:t>2012</a:t>
              </a:r>
              <a:endParaRPr lang="zh-CN" altLang="en-US" sz="2700" dirty="0">
                <a:solidFill>
                  <a:schemeClr val="bg1"/>
                </a:solidFill>
                <a:latin typeface="微软雅黑" panose="020B0503020204020204" charset="-122"/>
                <a:ea typeface="微软雅黑" panose="020B0503020204020204" charset="-122"/>
              </a:endParaRPr>
            </a:p>
          </p:txBody>
        </p:sp>
      </p:grpSp>
      <p:grpSp>
        <p:nvGrpSpPr>
          <p:cNvPr id="16" name="组合 15"/>
          <p:cNvGrpSpPr/>
          <p:nvPr/>
        </p:nvGrpSpPr>
        <p:grpSpPr>
          <a:xfrm>
            <a:off x="4112316" y="1784866"/>
            <a:ext cx="1322856" cy="1530812"/>
            <a:chOff x="3132595" y="1372556"/>
            <a:chExt cx="992271" cy="1148109"/>
          </a:xfrm>
        </p:grpSpPr>
        <p:sp>
          <p:nvSpPr>
            <p:cNvPr id="11" name="等腰三角形 2"/>
            <p:cNvSpPr/>
            <p:nvPr/>
          </p:nvSpPr>
          <p:spPr bwMode="auto">
            <a:xfrm rot="9725433">
              <a:off x="3132595" y="1372556"/>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3"/>
            </a:solidFill>
            <a:ln w="63500">
              <a:solidFill>
                <a:schemeClr val="bg1"/>
              </a:solidFill>
            </a:ln>
            <a:effectLst>
              <a:outerShdw blurRad="127000" dist="50800" dir="5400000" sx="98000" sy="98000" algn="t" rotWithShape="0">
                <a:prstClr val="black">
                  <a:alpha val="40000"/>
                </a:prstClr>
              </a:outerShdw>
            </a:effectLst>
          </p:spPr>
          <p:txBody>
            <a:bodyPr wrap="none" lIns="68580" tIns="34290" rIns="68580" bIns="34290" anchor="ctr"/>
            <a:lstStyle/>
            <a:p>
              <a:pPr algn="ctr"/>
              <a:endParaRPr lang="zh-CN" altLang="en-US" sz="1500" kern="0" dirty="0">
                <a:solidFill>
                  <a:srgbClr val="FFFFFF"/>
                </a:solidFill>
                <a:latin typeface="微软雅黑" panose="020B0503020204020204" charset="-122"/>
                <a:ea typeface="微软雅黑" panose="020B0503020204020204" charset="-122"/>
              </a:endParaRPr>
            </a:p>
          </p:txBody>
        </p:sp>
        <p:sp>
          <p:nvSpPr>
            <p:cNvPr id="18" name="TextBox 17"/>
            <p:cNvSpPr txBox="1"/>
            <p:nvPr/>
          </p:nvSpPr>
          <p:spPr>
            <a:xfrm>
              <a:off x="3236759" y="1671584"/>
              <a:ext cx="749341" cy="380873"/>
            </a:xfrm>
            <a:prstGeom prst="rect">
              <a:avLst/>
            </a:prstGeom>
            <a:noFill/>
          </p:spPr>
          <p:txBody>
            <a:bodyPr wrap="none" rtlCol="0">
              <a:spAutoFit/>
            </a:bodyPr>
            <a:lstStyle/>
            <a:p>
              <a:r>
                <a:rPr lang="en-US" altLang="zh-CN" sz="2700" dirty="0">
                  <a:solidFill>
                    <a:schemeClr val="bg1"/>
                  </a:solidFill>
                  <a:latin typeface="微软雅黑" panose="020B0503020204020204" charset="-122"/>
                  <a:ea typeface="微软雅黑" panose="020B0503020204020204" charset="-122"/>
                </a:rPr>
                <a:t>2013</a:t>
              </a:r>
              <a:endParaRPr lang="zh-CN" altLang="en-US" sz="2700" dirty="0">
                <a:solidFill>
                  <a:schemeClr val="bg1"/>
                </a:solidFill>
                <a:latin typeface="微软雅黑" panose="020B0503020204020204" charset="-122"/>
                <a:ea typeface="微软雅黑" panose="020B0503020204020204" charset="-122"/>
              </a:endParaRPr>
            </a:p>
          </p:txBody>
        </p:sp>
      </p:grpSp>
      <p:grpSp>
        <p:nvGrpSpPr>
          <p:cNvPr id="22" name="组合 21"/>
          <p:cNvGrpSpPr/>
          <p:nvPr/>
        </p:nvGrpSpPr>
        <p:grpSpPr>
          <a:xfrm>
            <a:off x="6463128" y="3438525"/>
            <a:ext cx="1322856" cy="1530812"/>
            <a:chOff x="4856942" y="2489243"/>
            <a:chExt cx="992271" cy="1148109"/>
          </a:xfrm>
        </p:grpSpPr>
        <p:sp>
          <p:nvSpPr>
            <p:cNvPr id="14" name="等腰三角形 2"/>
            <p:cNvSpPr/>
            <p:nvPr/>
          </p:nvSpPr>
          <p:spPr bwMode="auto">
            <a:xfrm rot="20624090">
              <a:off x="4856942" y="2489243"/>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4"/>
            </a:solidFill>
            <a:ln w="63500">
              <a:solidFill>
                <a:schemeClr val="bg1"/>
              </a:solidFill>
            </a:ln>
            <a:effectLst>
              <a:outerShdw blurRad="127000" dist="50800" dir="5400000" sx="98000" sy="98000" algn="t" rotWithShape="0">
                <a:prstClr val="black">
                  <a:alpha val="40000"/>
                </a:prstClr>
              </a:outerShdw>
            </a:effectLst>
          </p:spPr>
          <p:txBody>
            <a:bodyPr wrap="none" lIns="68580" tIns="34290" rIns="68580" bIns="34290" anchor="ctr"/>
            <a:lstStyle/>
            <a:p>
              <a:pPr algn="ctr"/>
              <a:endParaRPr lang="zh-CN" altLang="en-US" sz="1500" kern="0" dirty="0">
                <a:solidFill>
                  <a:srgbClr val="FFFFFF"/>
                </a:solidFill>
                <a:latin typeface="微软雅黑" panose="020B0503020204020204" charset="-122"/>
                <a:ea typeface="微软雅黑" panose="020B0503020204020204" charset="-122"/>
              </a:endParaRPr>
            </a:p>
          </p:txBody>
        </p:sp>
        <p:sp>
          <p:nvSpPr>
            <p:cNvPr id="19" name="TextBox 18"/>
            <p:cNvSpPr txBox="1"/>
            <p:nvPr/>
          </p:nvSpPr>
          <p:spPr>
            <a:xfrm>
              <a:off x="4995932" y="2947465"/>
              <a:ext cx="749341" cy="380873"/>
            </a:xfrm>
            <a:prstGeom prst="rect">
              <a:avLst/>
            </a:prstGeom>
            <a:noFill/>
          </p:spPr>
          <p:txBody>
            <a:bodyPr wrap="none" rtlCol="0">
              <a:spAutoFit/>
            </a:bodyPr>
            <a:lstStyle/>
            <a:p>
              <a:r>
                <a:rPr lang="en-US" altLang="zh-CN" sz="2700" dirty="0">
                  <a:solidFill>
                    <a:schemeClr val="bg1"/>
                  </a:solidFill>
                  <a:latin typeface="微软雅黑" panose="020B0503020204020204" charset="-122"/>
                  <a:ea typeface="微软雅黑" panose="020B0503020204020204" charset="-122"/>
                </a:rPr>
                <a:t>2014</a:t>
              </a:r>
              <a:endParaRPr lang="zh-CN" altLang="en-US" sz="2700" dirty="0">
                <a:solidFill>
                  <a:schemeClr val="bg1"/>
                </a:solidFill>
                <a:latin typeface="微软雅黑" panose="020B0503020204020204" charset="-122"/>
                <a:ea typeface="微软雅黑" panose="020B0503020204020204" charset="-122"/>
              </a:endParaRPr>
            </a:p>
          </p:txBody>
        </p:sp>
      </p:grpSp>
      <p:grpSp>
        <p:nvGrpSpPr>
          <p:cNvPr id="33" name="组合 32"/>
          <p:cNvGrpSpPr/>
          <p:nvPr/>
        </p:nvGrpSpPr>
        <p:grpSpPr>
          <a:xfrm>
            <a:off x="8268700" y="1134478"/>
            <a:ext cx="1322856" cy="1530812"/>
            <a:chOff x="6300947" y="940508"/>
            <a:chExt cx="992271" cy="1148109"/>
          </a:xfrm>
        </p:grpSpPr>
        <p:sp>
          <p:nvSpPr>
            <p:cNvPr id="12" name="等腰三角形 2"/>
            <p:cNvSpPr/>
            <p:nvPr/>
          </p:nvSpPr>
          <p:spPr bwMode="auto">
            <a:xfrm rot="10800000">
              <a:off x="6300947" y="940508"/>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1"/>
            </a:solidFill>
            <a:ln w="63500">
              <a:solidFill>
                <a:schemeClr val="bg1"/>
              </a:solidFill>
            </a:ln>
            <a:effectLst>
              <a:outerShdw blurRad="127000" dist="50800" dir="5400000" sx="98000" sy="98000" algn="t" rotWithShape="0">
                <a:prstClr val="black">
                  <a:alpha val="40000"/>
                </a:prstClr>
              </a:outerShdw>
            </a:effectLst>
          </p:spPr>
          <p:txBody>
            <a:bodyPr wrap="none" lIns="68580" tIns="34290" rIns="68580" bIns="34290" anchor="ctr"/>
            <a:lstStyle/>
            <a:p>
              <a:pPr algn="ctr"/>
              <a:endParaRPr lang="zh-CN" altLang="en-US" sz="1500" kern="0" dirty="0">
                <a:solidFill>
                  <a:srgbClr val="FFFFFF"/>
                </a:solidFill>
                <a:latin typeface="微软雅黑" panose="020B0503020204020204" charset="-122"/>
                <a:ea typeface="微软雅黑" panose="020B0503020204020204" charset="-122"/>
              </a:endParaRPr>
            </a:p>
          </p:txBody>
        </p:sp>
        <p:sp>
          <p:nvSpPr>
            <p:cNvPr id="20" name="TextBox 19"/>
            <p:cNvSpPr txBox="1"/>
            <p:nvPr/>
          </p:nvSpPr>
          <p:spPr>
            <a:xfrm>
              <a:off x="6413042" y="1227242"/>
              <a:ext cx="749341" cy="380873"/>
            </a:xfrm>
            <a:prstGeom prst="rect">
              <a:avLst/>
            </a:prstGeom>
            <a:noFill/>
          </p:spPr>
          <p:txBody>
            <a:bodyPr wrap="none" rtlCol="0">
              <a:spAutoFit/>
            </a:bodyPr>
            <a:lstStyle/>
            <a:p>
              <a:r>
                <a:rPr lang="en-US" altLang="zh-CN" sz="2700" dirty="0">
                  <a:solidFill>
                    <a:schemeClr val="bg1"/>
                  </a:solidFill>
                  <a:latin typeface="微软雅黑" panose="020B0503020204020204" charset="-122"/>
                  <a:ea typeface="微软雅黑" panose="020B0503020204020204" charset="-122"/>
                </a:rPr>
                <a:t>2017</a:t>
              </a:r>
              <a:endParaRPr lang="zh-CN" altLang="en-US" sz="2700" dirty="0">
                <a:solidFill>
                  <a:schemeClr val="bg1"/>
                </a:solidFill>
                <a:latin typeface="微软雅黑" panose="020B0503020204020204" charset="-122"/>
                <a:ea typeface="微软雅黑" panose="020B0503020204020204" charset="-122"/>
              </a:endParaRPr>
            </a:p>
          </p:txBody>
        </p:sp>
      </p:grpSp>
      <p:grpSp>
        <p:nvGrpSpPr>
          <p:cNvPr id="34" name="组合 33"/>
          <p:cNvGrpSpPr/>
          <p:nvPr/>
        </p:nvGrpSpPr>
        <p:grpSpPr>
          <a:xfrm>
            <a:off x="9924571" y="3406721"/>
            <a:ext cx="1322856" cy="1530812"/>
            <a:chOff x="7525082" y="2483320"/>
            <a:chExt cx="992271" cy="1148109"/>
          </a:xfrm>
        </p:grpSpPr>
        <p:sp>
          <p:nvSpPr>
            <p:cNvPr id="15" name="等腰三角形 2"/>
            <p:cNvSpPr/>
            <p:nvPr/>
          </p:nvSpPr>
          <p:spPr bwMode="auto">
            <a:xfrm rot="430599">
              <a:off x="7525082" y="2483320"/>
              <a:ext cx="992271" cy="1148109"/>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2"/>
            </a:solidFill>
            <a:ln w="63500">
              <a:solidFill>
                <a:schemeClr val="bg1"/>
              </a:solidFill>
            </a:ln>
            <a:effectLst>
              <a:outerShdw blurRad="127000" dist="50800" dir="5400000" sx="98000" sy="98000" algn="t" rotWithShape="0">
                <a:prstClr val="black">
                  <a:alpha val="40000"/>
                </a:prstClr>
              </a:outerShdw>
            </a:effectLst>
          </p:spPr>
          <p:txBody>
            <a:bodyPr wrap="none" lIns="68580" tIns="34290" rIns="68580" bIns="34290" anchor="ctr"/>
            <a:lstStyle/>
            <a:p>
              <a:pPr algn="ctr"/>
              <a:endParaRPr lang="zh-CN" altLang="en-US" sz="1500" kern="0" dirty="0">
                <a:solidFill>
                  <a:srgbClr val="FFFFFF"/>
                </a:solidFill>
                <a:latin typeface="微软雅黑" panose="020B0503020204020204" charset="-122"/>
                <a:ea typeface="微软雅黑" panose="020B0503020204020204" charset="-122"/>
              </a:endParaRPr>
            </a:p>
          </p:txBody>
        </p:sp>
        <p:sp>
          <p:nvSpPr>
            <p:cNvPr id="21" name="TextBox 20"/>
            <p:cNvSpPr txBox="1"/>
            <p:nvPr/>
          </p:nvSpPr>
          <p:spPr>
            <a:xfrm>
              <a:off x="7628212" y="2933985"/>
              <a:ext cx="749341" cy="380873"/>
            </a:xfrm>
            <a:prstGeom prst="rect">
              <a:avLst/>
            </a:prstGeom>
            <a:noFill/>
          </p:spPr>
          <p:txBody>
            <a:bodyPr wrap="none" rtlCol="0">
              <a:spAutoFit/>
            </a:bodyPr>
            <a:lstStyle/>
            <a:p>
              <a:r>
                <a:rPr lang="en-US" altLang="zh-CN" sz="2700" dirty="0">
                  <a:solidFill>
                    <a:schemeClr val="bg1"/>
                  </a:solidFill>
                  <a:latin typeface="微软雅黑" panose="020B0503020204020204" charset="-122"/>
                  <a:ea typeface="微软雅黑" panose="020B0503020204020204" charset="-122"/>
                </a:rPr>
                <a:t>2017</a:t>
              </a:r>
              <a:endParaRPr lang="zh-CN" altLang="en-US" sz="2700" dirty="0">
                <a:solidFill>
                  <a:schemeClr val="bg1"/>
                </a:solidFill>
                <a:latin typeface="微软雅黑" panose="020B0503020204020204" charset="-122"/>
                <a:ea typeface="微软雅黑" panose="020B0503020204020204" charset="-122"/>
              </a:endParaRPr>
            </a:p>
          </p:txBody>
        </p:sp>
      </p:grpSp>
      <p:sp>
        <p:nvSpPr>
          <p:cNvPr id="6" name="椭圆 5"/>
          <p:cNvSpPr/>
          <p:nvPr/>
        </p:nvSpPr>
        <p:spPr>
          <a:xfrm>
            <a:off x="1245191" y="5389641"/>
            <a:ext cx="287995" cy="288032"/>
          </a:xfrm>
          <a:prstGeom prst="ellipse">
            <a:avLst/>
          </a:prstGeom>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24" name="椭圆 23"/>
          <p:cNvSpPr/>
          <p:nvPr/>
        </p:nvSpPr>
        <p:spPr>
          <a:xfrm>
            <a:off x="3215069" y="4091925"/>
            <a:ext cx="287995" cy="288032"/>
          </a:xfrm>
          <a:prstGeom prst="ellipse">
            <a:avLst/>
          </a:prstGeom>
          <a:solidFill>
            <a:schemeClr val="accent2"/>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25" name="椭圆 24"/>
          <p:cNvSpPr/>
          <p:nvPr/>
        </p:nvSpPr>
        <p:spPr>
          <a:xfrm>
            <a:off x="4981959" y="3407113"/>
            <a:ext cx="287995" cy="288032"/>
          </a:xfrm>
          <a:prstGeom prst="ellipse">
            <a:avLst/>
          </a:prstGeom>
          <a:solidFill>
            <a:schemeClr val="accent3"/>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26" name="椭圆 25"/>
          <p:cNvSpPr/>
          <p:nvPr/>
        </p:nvSpPr>
        <p:spPr>
          <a:xfrm>
            <a:off x="6670995" y="3008903"/>
            <a:ext cx="287995" cy="288032"/>
          </a:xfrm>
          <a:prstGeom prst="ellipse">
            <a:avLst/>
          </a:prstGeom>
          <a:solidFill>
            <a:schemeClr val="accent4"/>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31" name="椭圆 30"/>
          <p:cNvSpPr/>
          <p:nvPr/>
        </p:nvSpPr>
        <p:spPr>
          <a:xfrm>
            <a:off x="8787052" y="2867179"/>
            <a:ext cx="287995" cy="288032"/>
          </a:xfrm>
          <a:prstGeom prst="ellipse">
            <a:avLst/>
          </a:prstGeom>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32" name="椭圆 31"/>
          <p:cNvSpPr/>
          <p:nvPr/>
        </p:nvSpPr>
        <p:spPr>
          <a:xfrm>
            <a:off x="10609901" y="2948033"/>
            <a:ext cx="287995" cy="288032"/>
          </a:xfrm>
          <a:prstGeom prst="ellipse">
            <a:avLst/>
          </a:prstGeom>
          <a:solidFill>
            <a:schemeClr val="accent2"/>
          </a:solidFill>
          <a:ln>
            <a:noFill/>
          </a:ln>
          <a:effectLst>
            <a:outerShdw blurRad="508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35" name="TextBox 34"/>
          <p:cNvSpPr txBox="1"/>
          <p:nvPr/>
        </p:nvSpPr>
        <p:spPr>
          <a:xfrm>
            <a:off x="1324529" y="5762677"/>
            <a:ext cx="1892844" cy="769429"/>
          </a:xfrm>
          <a:prstGeom prst="rect">
            <a:avLst/>
          </a:prstGeom>
          <a:noFill/>
        </p:spPr>
        <p:txBody>
          <a:bodyPr wrap="square" lIns="121908" tIns="60954" rIns="121908" bIns="60954"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点击输入本栏的具体文字，请根据您的具体内容酌情修改。</a:t>
            </a:r>
            <a:endParaRPr lang="zh-CN" altLang="en-US" sz="1400" dirty="0">
              <a:solidFill>
                <a:schemeClr val="tx1">
                  <a:lumMod val="50000"/>
                  <a:lumOff val="50000"/>
                </a:schemeClr>
              </a:solidFill>
            </a:endParaRPr>
          </a:p>
        </p:txBody>
      </p:sp>
      <p:sp>
        <p:nvSpPr>
          <p:cNvPr id="36" name="TextBox 35"/>
          <p:cNvSpPr txBox="1"/>
          <p:nvPr/>
        </p:nvSpPr>
        <p:spPr>
          <a:xfrm>
            <a:off x="2188513" y="3074379"/>
            <a:ext cx="1892844" cy="769429"/>
          </a:xfrm>
          <a:prstGeom prst="rect">
            <a:avLst/>
          </a:prstGeom>
          <a:noFill/>
        </p:spPr>
        <p:txBody>
          <a:bodyPr wrap="square" lIns="121908" tIns="60954" rIns="121908" bIns="60954"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点击输入本栏的具体文字，请根据您的具体内容酌情修改。</a:t>
            </a:r>
            <a:endParaRPr lang="zh-CN" altLang="en-US" sz="1400" dirty="0">
              <a:solidFill>
                <a:schemeClr val="tx1">
                  <a:lumMod val="50000"/>
                  <a:lumOff val="50000"/>
                </a:schemeClr>
              </a:solidFill>
            </a:endParaRPr>
          </a:p>
        </p:txBody>
      </p:sp>
      <p:sp>
        <p:nvSpPr>
          <p:cNvPr id="37" name="TextBox 36"/>
          <p:cNvSpPr txBox="1"/>
          <p:nvPr/>
        </p:nvSpPr>
        <p:spPr>
          <a:xfrm>
            <a:off x="4349585" y="3905015"/>
            <a:ext cx="1892844" cy="769429"/>
          </a:xfrm>
          <a:prstGeom prst="rect">
            <a:avLst/>
          </a:prstGeom>
          <a:noFill/>
        </p:spPr>
        <p:txBody>
          <a:bodyPr wrap="square" lIns="121908" tIns="60954" rIns="121908" bIns="60954"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点击输入本栏的具体文字，请根据您的具体内容酌情修改。</a:t>
            </a:r>
            <a:endParaRPr lang="zh-CN" altLang="en-US" sz="1400" dirty="0">
              <a:solidFill>
                <a:schemeClr val="tx1">
                  <a:lumMod val="50000"/>
                  <a:lumOff val="50000"/>
                </a:schemeClr>
              </a:solidFill>
            </a:endParaRPr>
          </a:p>
        </p:txBody>
      </p:sp>
      <p:sp>
        <p:nvSpPr>
          <p:cNvPr id="38" name="TextBox 37"/>
          <p:cNvSpPr txBox="1"/>
          <p:nvPr/>
        </p:nvSpPr>
        <p:spPr>
          <a:xfrm>
            <a:off x="5807415" y="2080977"/>
            <a:ext cx="1892844" cy="769429"/>
          </a:xfrm>
          <a:prstGeom prst="rect">
            <a:avLst/>
          </a:prstGeom>
          <a:noFill/>
        </p:spPr>
        <p:txBody>
          <a:bodyPr wrap="square" lIns="121908" tIns="60954" rIns="121908" bIns="60954"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点击输入本栏的具体文字，请根据您的具体内容酌情修改。</a:t>
            </a:r>
            <a:endParaRPr lang="zh-CN" altLang="en-US" sz="1400" dirty="0">
              <a:solidFill>
                <a:schemeClr val="tx1">
                  <a:lumMod val="50000"/>
                  <a:lumOff val="50000"/>
                </a:schemeClr>
              </a:solidFill>
            </a:endParaRPr>
          </a:p>
        </p:txBody>
      </p:sp>
      <p:sp>
        <p:nvSpPr>
          <p:cNvPr id="39" name="TextBox 38"/>
          <p:cNvSpPr txBox="1"/>
          <p:nvPr/>
        </p:nvSpPr>
        <p:spPr>
          <a:xfrm>
            <a:off x="7943410" y="3310823"/>
            <a:ext cx="1892844" cy="769429"/>
          </a:xfrm>
          <a:prstGeom prst="rect">
            <a:avLst/>
          </a:prstGeom>
          <a:noFill/>
        </p:spPr>
        <p:txBody>
          <a:bodyPr wrap="square" lIns="121908" tIns="60954" rIns="121908" bIns="60954"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点击输入本栏的具体文字，请根据您的具体内容酌情修改。</a:t>
            </a:r>
            <a:endParaRPr lang="zh-CN" altLang="en-US" sz="1400" dirty="0">
              <a:solidFill>
                <a:schemeClr val="tx1">
                  <a:lumMod val="50000"/>
                  <a:lumOff val="50000"/>
                </a:schemeClr>
              </a:solidFill>
            </a:endParaRPr>
          </a:p>
        </p:txBody>
      </p:sp>
      <p:sp>
        <p:nvSpPr>
          <p:cNvPr id="40" name="TextBox 39"/>
          <p:cNvSpPr txBox="1"/>
          <p:nvPr/>
        </p:nvSpPr>
        <p:spPr>
          <a:xfrm>
            <a:off x="9964364" y="1926483"/>
            <a:ext cx="1892844" cy="769429"/>
          </a:xfrm>
          <a:prstGeom prst="rect">
            <a:avLst/>
          </a:prstGeom>
          <a:noFill/>
        </p:spPr>
        <p:txBody>
          <a:bodyPr wrap="square" lIns="121908" tIns="60954" rIns="121908" bIns="60954" rtlCol="0">
            <a:spAutoFit/>
          </a:bodyPr>
          <a:lstStyle/>
          <a:p>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点击输入本栏的具体文字，请根据您的具体内容酌情修改。</a:t>
            </a:r>
            <a:endParaRPr lang="zh-CN" altLang="en-US" sz="1400" dirty="0">
              <a:solidFill>
                <a:schemeClr val="tx1">
                  <a:lumMod val="50000"/>
                  <a:lumOff val="50000"/>
                </a:schemeClr>
              </a:solidFill>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wipe(left)">
                                      <p:cBhvr>
                                        <p:cTn id="21" dur="500"/>
                                        <p:tgtEl>
                                          <p:spTgt spid="35"/>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3000"/>
                            </p:stCondLst>
                            <p:childTnLst>
                              <p:par>
                                <p:cTn id="27" presetID="47" presetClass="entr" presetSubtype="0"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22" presetClass="entr" presetSubtype="8"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wipe(left)">
                                      <p:cBhvr>
                                        <p:cTn id="35" dur="500"/>
                                        <p:tgtEl>
                                          <p:spTgt spid="36"/>
                                        </p:tgtEl>
                                      </p:cBhvr>
                                    </p:animEffect>
                                  </p:childTnLst>
                                </p:cTn>
                              </p:par>
                            </p:childTnLst>
                          </p:cTn>
                        </p:par>
                        <p:par>
                          <p:cTn id="36" fill="hold">
                            <p:stCondLst>
                              <p:cond delay="4500"/>
                            </p:stCondLst>
                            <p:childTnLst>
                              <p:par>
                                <p:cTn id="37" presetID="10" presetClass="entr" presetSubtype="0"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childTnLst>
                          </p:cTn>
                        </p:par>
                        <p:par>
                          <p:cTn id="40" fill="hold">
                            <p:stCondLst>
                              <p:cond delay="5000"/>
                            </p:stCondLst>
                            <p:childTnLst>
                              <p:par>
                                <p:cTn id="41" presetID="42" presetClass="entr" presetSubtype="0" fill="hold"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1000"/>
                                        <p:tgtEl>
                                          <p:spTgt spid="16"/>
                                        </p:tgtEl>
                                      </p:cBhvr>
                                    </p:animEffect>
                                    <p:anim calcmode="lin" valueType="num">
                                      <p:cBhvr>
                                        <p:cTn id="44" dur="1000" fill="hold"/>
                                        <p:tgtEl>
                                          <p:spTgt spid="16"/>
                                        </p:tgtEl>
                                        <p:attrNameLst>
                                          <p:attrName>ppt_x</p:attrName>
                                        </p:attrNameLst>
                                      </p:cBhvr>
                                      <p:tavLst>
                                        <p:tav tm="0">
                                          <p:val>
                                            <p:strVal val="#ppt_x"/>
                                          </p:val>
                                        </p:tav>
                                        <p:tav tm="100000">
                                          <p:val>
                                            <p:strVal val="#ppt_x"/>
                                          </p:val>
                                        </p:tav>
                                      </p:tavLst>
                                    </p:anim>
                                    <p:anim calcmode="lin" valueType="num">
                                      <p:cBhvr>
                                        <p:cTn id="45" dur="1000" fill="hold"/>
                                        <p:tgtEl>
                                          <p:spTgt spid="16"/>
                                        </p:tgtEl>
                                        <p:attrNameLst>
                                          <p:attrName>ppt_y</p:attrName>
                                        </p:attrNameLst>
                                      </p:cBhvr>
                                      <p:tavLst>
                                        <p:tav tm="0">
                                          <p:val>
                                            <p:strVal val="#ppt_y+.1"/>
                                          </p:val>
                                        </p:tav>
                                        <p:tav tm="100000">
                                          <p:val>
                                            <p:strVal val="#ppt_y"/>
                                          </p:val>
                                        </p:tav>
                                      </p:tavLst>
                                    </p:anim>
                                  </p:childTnLst>
                                </p:cTn>
                              </p:par>
                            </p:childTnLst>
                          </p:cTn>
                        </p:par>
                        <p:par>
                          <p:cTn id="46" fill="hold">
                            <p:stCondLst>
                              <p:cond delay="6000"/>
                            </p:stCondLst>
                            <p:childTnLst>
                              <p:par>
                                <p:cTn id="47" presetID="22" presetClass="entr" presetSubtype="8" fill="hold" grpId="0" nodeType="after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wipe(left)">
                                      <p:cBhvr>
                                        <p:cTn id="49" dur="500"/>
                                        <p:tgtEl>
                                          <p:spTgt spid="37"/>
                                        </p:tgtEl>
                                      </p:cBhvr>
                                    </p:animEffect>
                                  </p:childTnLst>
                                </p:cTn>
                              </p:par>
                            </p:childTnLst>
                          </p:cTn>
                        </p:par>
                        <p:par>
                          <p:cTn id="50" fill="hold">
                            <p:stCondLst>
                              <p:cond delay="6500"/>
                            </p:stCondLst>
                            <p:childTnLst>
                              <p:par>
                                <p:cTn id="51" presetID="10" presetClass="entr" presetSubtype="0" fill="hold" grpId="0" nodeType="after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childTnLst>
                          </p:cTn>
                        </p:par>
                        <p:par>
                          <p:cTn id="54" fill="hold">
                            <p:stCondLst>
                              <p:cond delay="7000"/>
                            </p:stCondLst>
                            <p:childTnLst>
                              <p:par>
                                <p:cTn id="55" presetID="47" presetClass="entr" presetSubtype="0" fill="hold" nodeType="after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1000"/>
                                        <p:tgtEl>
                                          <p:spTgt spid="22"/>
                                        </p:tgtEl>
                                      </p:cBhvr>
                                    </p:animEffect>
                                    <p:anim calcmode="lin" valueType="num">
                                      <p:cBhvr>
                                        <p:cTn id="58" dur="1000" fill="hold"/>
                                        <p:tgtEl>
                                          <p:spTgt spid="22"/>
                                        </p:tgtEl>
                                        <p:attrNameLst>
                                          <p:attrName>ppt_x</p:attrName>
                                        </p:attrNameLst>
                                      </p:cBhvr>
                                      <p:tavLst>
                                        <p:tav tm="0">
                                          <p:val>
                                            <p:strVal val="#ppt_x"/>
                                          </p:val>
                                        </p:tav>
                                        <p:tav tm="100000">
                                          <p:val>
                                            <p:strVal val="#ppt_x"/>
                                          </p:val>
                                        </p:tav>
                                      </p:tavLst>
                                    </p:anim>
                                    <p:anim calcmode="lin" valueType="num">
                                      <p:cBhvr>
                                        <p:cTn id="59" dur="1000" fill="hold"/>
                                        <p:tgtEl>
                                          <p:spTgt spid="22"/>
                                        </p:tgtEl>
                                        <p:attrNameLst>
                                          <p:attrName>ppt_y</p:attrName>
                                        </p:attrNameLst>
                                      </p:cBhvr>
                                      <p:tavLst>
                                        <p:tav tm="0">
                                          <p:val>
                                            <p:strVal val="#ppt_y-.1"/>
                                          </p:val>
                                        </p:tav>
                                        <p:tav tm="100000">
                                          <p:val>
                                            <p:strVal val="#ppt_y"/>
                                          </p:val>
                                        </p:tav>
                                      </p:tavLst>
                                    </p:anim>
                                  </p:childTnLst>
                                </p:cTn>
                              </p:par>
                            </p:childTnLst>
                          </p:cTn>
                        </p:par>
                        <p:par>
                          <p:cTn id="60" fill="hold">
                            <p:stCondLst>
                              <p:cond delay="8000"/>
                            </p:stCondLst>
                            <p:childTnLst>
                              <p:par>
                                <p:cTn id="61" presetID="22" presetClass="entr" presetSubtype="8" fill="hold" grpId="0" nodeType="afterEffect">
                                  <p:stCondLst>
                                    <p:cond delay="0"/>
                                  </p:stCondLst>
                                  <p:childTnLst>
                                    <p:set>
                                      <p:cBhvr>
                                        <p:cTn id="62" dur="1" fill="hold">
                                          <p:stCondLst>
                                            <p:cond delay="0"/>
                                          </p:stCondLst>
                                        </p:cTn>
                                        <p:tgtEl>
                                          <p:spTgt spid="38"/>
                                        </p:tgtEl>
                                        <p:attrNameLst>
                                          <p:attrName>style.visibility</p:attrName>
                                        </p:attrNameLst>
                                      </p:cBhvr>
                                      <p:to>
                                        <p:strVal val="visible"/>
                                      </p:to>
                                    </p:set>
                                    <p:animEffect transition="in" filter="wipe(left)">
                                      <p:cBhvr>
                                        <p:cTn id="63" dur="500"/>
                                        <p:tgtEl>
                                          <p:spTgt spid="38"/>
                                        </p:tgtEl>
                                      </p:cBhvr>
                                    </p:animEffect>
                                  </p:childTnLst>
                                </p:cTn>
                              </p:par>
                            </p:childTnLst>
                          </p:cTn>
                        </p:par>
                        <p:par>
                          <p:cTn id="64" fill="hold">
                            <p:stCondLst>
                              <p:cond delay="8500"/>
                            </p:stCondLst>
                            <p:childTnLst>
                              <p:par>
                                <p:cTn id="65" presetID="10" presetClass="entr" presetSubtype="0" fill="hold" grpId="0" nodeType="afterEffect">
                                  <p:stCondLst>
                                    <p:cond delay="0"/>
                                  </p:stCondLst>
                                  <p:childTnLst>
                                    <p:set>
                                      <p:cBhvr>
                                        <p:cTn id="66" dur="1" fill="hold">
                                          <p:stCondLst>
                                            <p:cond delay="0"/>
                                          </p:stCondLst>
                                        </p:cTn>
                                        <p:tgtEl>
                                          <p:spTgt spid="31"/>
                                        </p:tgtEl>
                                        <p:attrNameLst>
                                          <p:attrName>style.visibility</p:attrName>
                                        </p:attrNameLst>
                                      </p:cBhvr>
                                      <p:to>
                                        <p:strVal val="visible"/>
                                      </p:to>
                                    </p:set>
                                    <p:animEffect transition="in" filter="fade">
                                      <p:cBhvr>
                                        <p:cTn id="67" dur="500"/>
                                        <p:tgtEl>
                                          <p:spTgt spid="31"/>
                                        </p:tgtEl>
                                      </p:cBhvr>
                                    </p:animEffect>
                                  </p:childTnLst>
                                </p:cTn>
                              </p:par>
                            </p:childTnLst>
                          </p:cTn>
                        </p:par>
                        <p:par>
                          <p:cTn id="68" fill="hold">
                            <p:stCondLst>
                              <p:cond delay="9000"/>
                            </p:stCondLst>
                            <p:childTnLst>
                              <p:par>
                                <p:cTn id="69" presetID="42" presetClass="entr" presetSubtype="0" fill="hold" nodeType="afterEffect">
                                  <p:stCondLst>
                                    <p:cond delay="0"/>
                                  </p:stCondLst>
                                  <p:childTnLst>
                                    <p:set>
                                      <p:cBhvr>
                                        <p:cTn id="70" dur="1" fill="hold">
                                          <p:stCondLst>
                                            <p:cond delay="0"/>
                                          </p:stCondLst>
                                        </p:cTn>
                                        <p:tgtEl>
                                          <p:spTgt spid="33"/>
                                        </p:tgtEl>
                                        <p:attrNameLst>
                                          <p:attrName>style.visibility</p:attrName>
                                        </p:attrNameLst>
                                      </p:cBhvr>
                                      <p:to>
                                        <p:strVal val="visible"/>
                                      </p:to>
                                    </p:set>
                                    <p:animEffect transition="in" filter="fade">
                                      <p:cBhvr>
                                        <p:cTn id="71" dur="1000"/>
                                        <p:tgtEl>
                                          <p:spTgt spid="33"/>
                                        </p:tgtEl>
                                      </p:cBhvr>
                                    </p:animEffect>
                                    <p:anim calcmode="lin" valueType="num">
                                      <p:cBhvr>
                                        <p:cTn id="72" dur="1000" fill="hold"/>
                                        <p:tgtEl>
                                          <p:spTgt spid="33"/>
                                        </p:tgtEl>
                                        <p:attrNameLst>
                                          <p:attrName>ppt_x</p:attrName>
                                        </p:attrNameLst>
                                      </p:cBhvr>
                                      <p:tavLst>
                                        <p:tav tm="0">
                                          <p:val>
                                            <p:strVal val="#ppt_x"/>
                                          </p:val>
                                        </p:tav>
                                        <p:tav tm="100000">
                                          <p:val>
                                            <p:strVal val="#ppt_x"/>
                                          </p:val>
                                        </p:tav>
                                      </p:tavLst>
                                    </p:anim>
                                    <p:anim calcmode="lin" valueType="num">
                                      <p:cBhvr>
                                        <p:cTn id="73" dur="1000" fill="hold"/>
                                        <p:tgtEl>
                                          <p:spTgt spid="33"/>
                                        </p:tgtEl>
                                        <p:attrNameLst>
                                          <p:attrName>ppt_y</p:attrName>
                                        </p:attrNameLst>
                                      </p:cBhvr>
                                      <p:tavLst>
                                        <p:tav tm="0">
                                          <p:val>
                                            <p:strVal val="#ppt_y+.1"/>
                                          </p:val>
                                        </p:tav>
                                        <p:tav tm="100000">
                                          <p:val>
                                            <p:strVal val="#ppt_y"/>
                                          </p:val>
                                        </p:tav>
                                      </p:tavLst>
                                    </p:anim>
                                  </p:childTnLst>
                                </p:cTn>
                              </p:par>
                            </p:childTnLst>
                          </p:cTn>
                        </p:par>
                        <p:par>
                          <p:cTn id="74" fill="hold">
                            <p:stCondLst>
                              <p:cond delay="10000"/>
                            </p:stCondLst>
                            <p:childTnLst>
                              <p:par>
                                <p:cTn id="75" presetID="22" presetClass="entr" presetSubtype="8" fill="hold" grpId="0" nodeType="afterEffect">
                                  <p:stCondLst>
                                    <p:cond delay="0"/>
                                  </p:stCondLst>
                                  <p:childTnLst>
                                    <p:set>
                                      <p:cBhvr>
                                        <p:cTn id="76" dur="1" fill="hold">
                                          <p:stCondLst>
                                            <p:cond delay="0"/>
                                          </p:stCondLst>
                                        </p:cTn>
                                        <p:tgtEl>
                                          <p:spTgt spid="39"/>
                                        </p:tgtEl>
                                        <p:attrNameLst>
                                          <p:attrName>style.visibility</p:attrName>
                                        </p:attrNameLst>
                                      </p:cBhvr>
                                      <p:to>
                                        <p:strVal val="visible"/>
                                      </p:to>
                                    </p:set>
                                    <p:animEffect transition="in" filter="wipe(left)">
                                      <p:cBhvr>
                                        <p:cTn id="77" dur="500"/>
                                        <p:tgtEl>
                                          <p:spTgt spid="39"/>
                                        </p:tgtEl>
                                      </p:cBhvr>
                                    </p:animEffect>
                                  </p:childTnLst>
                                </p:cTn>
                              </p:par>
                            </p:childTnLst>
                          </p:cTn>
                        </p:par>
                        <p:par>
                          <p:cTn id="78" fill="hold">
                            <p:stCondLst>
                              <p:cond delay="10500"/>
                            </p:stCondLst>
                            <p:childTnLst>
                              <p:par>
                                <p:cTn id="79" presetID="10" presetClass="entr" presetSubtype="0" fill="hold" grpId="0" nodeType="afterEffect">
                                  <p:stCondLst>
                                    <p:cond delay="0"/>
                                  </p:stCondLst>
                                  <p:childTnLst>
                                    <p:set>
                                      <p:cBhvr>
                                        <p:cTn id="80" dur="1" fill="hold">
                                          <p:stCondLst>
                                            <p:cond delay="0"/>
                                          </p:stCondLst>
                                        </p:cTn>
                                        <p:tgtEl>
                                          <p:spTgt spid="32"/>
                                        </p:tgtEl>
                                        <p:attrNameLst>
                                          <p:attrName>style.visibility</p:attrName>
                                        </p:attrNameLst>
                                      </p:cBhvr>
                                      <p:to>
                                        <p:strVal val="visible"/>
                                      </p:to>
                                    </p:set>
                                    <p:animEffect transition="in" filter="fade">
                                      <p:cBhvr>
                                        <p:cTn id="81" dur="500"/>
                                        <p:tgtEl>
                                          <p:spTgt spid="32"/>
                                        </p:tgtEl>
                                      </p:cBhvr>
                                    </p:animEffect>
                                  </p:childTnLst>
                                </p:cTn>
                              </p:par>
                            </p:childTnLst>
                          </p:cTn>
                        </p:par>
                        <p:par>
                          <p:cTn id="82" fill="hold">
                            <p:stCondLst>
                              <p:cond delay="11000"/>
                            </p:stCondLst>
                            <p:childTnLst>
                              <p:par>
                                <p:cTn id="83" presetID="47" presetClass="entr" presetSubtype="0" fill="hold" nodeType="afterEffect">
                                  <p:stCondLst>
                                    <p:cond delay="0"/>
                                  </p:stCondLst>
                                  <p:childTnLst>
                                    <p:set>
                                      <p:cBhvr>
                                        <p:cTn id="84" dur="1" fill="hold">
                                          <p:stCondLst>
                                            <p:cond delay="0"/>
                                          </p:stCondLst>
                                        </p:cTn>
                                        <p:tgtEl>
                                          <p:spTgt spid="34"/>
                                        </p:tgtEl>
                                        <p:attrNameLst>
                                          <p:attrName>style.visibility</p:attrName>
                                        </p:attrNameLst>
                                      </p:cBhvr>
                                      <p:to>
                                        <p:strVal val="visible"/>
                                      </p:to>
                                    </p:set>
                                    <p:animEffect transition="in" filter="fade">
                                      <p:cBhvr>
                                        <p:cTn id="85" dur="1000"/>
                                        <p:tgtEl>
                                          <p:spTgt spid="34"/>
                                        </p:tgtEl>
                                      </p:cBhvr>
                                    </p:animEffect>
                                    <p:anim calcmode="lin" valueType="num">
                                      <p:cBhvr>
                                        <p:cTn id="86" dur="1000" fill="hold"/>
                                        <p:tgtEl>
                                          <p:spTgt spid="34"/>
                                        </p:tgtEl>
                                        <p:attrNameLst>
                                          <p:attrName>ppt_x</p:attrName>
                                        </p:attrNameLst>
                                      </p:cBhvr>
                                      <p:tavLst>
                                        <p:tav tm="0">
                                          <p:val>
                                            <p:strVal val="#ppt_x"/>
                                          </p:val>
                                        </p:tav>
                                        <p:tav tm="100000">
                                          <p:val>
                                            <p:strVal val="#ppt_x"/>
                                          </p:val>
                                        </p:tav>
                                      </p:tavLst>
                                    </p:anim>
                                    <p:anim calcmode="lin" valueType="num">
                                      <p:cBhvr>
                                        <p:cTn id="87" dur="1000" fill="hold"/>
                                        <p:tgtEl>
                                          <p:spTgt spid="34"/>
                                        </p:tgtEl>
                                        <p:attrNameLst>
                                          <p:attrName>ppt_y</p:attrName>
                                        </p:attrNameLst>
                                      </p:cBhvr>
                                      <p:tavLst>
                                        <p:tav tm="0">
                                          <p:val>
                                            <p:strVal val="#ppt_y-.1"/>
                                          </p:val>
                                        </p:tav>
                                        <p:tav tm="100000">
                                          <p:val>
                                            <p:strVal val="#ppt_y"/>
                                          </p:val>
                                        </p:tav>
                                      </p:tavLst>
                                    </p:anim>
                                  </p:childTnLst>
                                </p:cTn>
                              </p:par>
                            </p:childTnLst>
                          </p:cTn>
                        </p:par>
                        <p:par>
                          <p:cTn id="88" fill="hold">
                            <p:stCondLst>
                              <p:cond delay="12000"/>
                            </p:stCondLst>
                            <p:childTnLst>
                              <p:par>
                                <p:cTn id="89" presetID="22" presetClass="entr" presetSubtype="8" fill="hold" grpId="0" nodeType="afterEffect">
                                  <p:stCondLst>
                                    <p:cond delay="0"/>
                                  </p:stCondLst>
                                  <p:childTnLst>
                                    <p:set>
                                      <p:cBhvr>
                                        <p:cTn id="90" dur="1" fill="hold">
                                          <p:stCondLst>
                                            <p:cond delay="0"/>
                                          </p:stCondLst>
                                        </p:cTn>
                                        <p:tgtEl>
                                          <p:spTgt spid="40"/>
                                        </p:tgtEl>
                                        <p:attrNameLst>
                                          <p:attrName>style.visibility</p:attrName>
                                        </p:attrNameLst>
                                      </p:cBhvr>
                                      <p:to>
                                        <p:strVal val="visible"/>
                                      </p:to>
                                    </p:set>
                                    <p:animEffect transition="in" filter="wipe(left)">
                                      <p:cBhvr>
                                        <p:cTn id="9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4" grpId="0" animBg="1"/>
      <p:bldP spid="25" grpId="0" animBg="1"/>
      <p:bldP spid="26" grpId="0" animBg="1"/>
      <p:bldP spid="31" grpId="0" animBg="1"/>
      <p:bldP spid="32" grpId="0" animBg="1"/>
      <p:bldP spid="35" grpId="0"/>
      <p:bldP spid="36" grpId="0"/>
      <p:bldP spid="37" grpId="0"/>
      <p:bldP spid="38" grpId="0"/>
      <p:bldP spid="39" grpId="0"/>
      <p:bldP spid="4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Picture 57"/>
          <p:cNvPicPr>
            <a:picLocks noChangeAspect="1" noChangeArrowheads="1"/>
          </p:cNvPicPr>
          <p:nvPr/>
        </p:nvPicPr>
        <p:blipFill>
          <a:blip r:embed="rId3">
            <a:lum bright="24000"/>
            <a:extLst>
              <a:ext uri="{28A0092B-C50C-407E-A947-70E740481C1C}">
                <a14:useLocalDpi xmlns:a14="http://schemas.microsoft.com/office/drawing/2010/main" val="0"/>
              </a:ext>
            </a:extLst>
          </a:blip>
          <a:srcRect t="50449" r="-420"/>
          <a:stretch>
            <a:fillRect/>
          </a:stretch>
        </p:blipFill>
        <p:spPr bwMode="auto">
          <a:xfrm>
            <a:off x="697418" y="6359222"/>
            <a:ext cx="4116497" cy="202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圆角矩形 7"/>
          <p:cNvSpPr/>
          <p:nvPr/>
        </p:nvSpPr>
        <p:spPr bwMode="auto">
          <a:xfrm>
            <a:off x="1126317" y="2326774"/>
            <a:ext cx="3094732" cy="4032448"/>
          </a:xfrm>
          <a:prstGeom prst="roundRect">
            <a:avLst>
              <a:gd name="adj" fmla="val 4325"/>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7" name="TextBox 26"/>
          <p:cNvSpPr txBox="1"/>
          <p:nvPr/>
        </p:nvSpPr>
        <p:spPr>
          <a:xfrm>
            <a:off x="1376940" y="3262879"/>
            <a:ext cx="2590938" cy="2246769"/>
          </a:xfrm>
          <a:prstGeom prst="rect">
            <a:avLst/>
          </a:prstGeom>
          <a:noFill/>
        </p:spPr>
        <p:txBody>
          <a:bodyPr wrap="square" rtlCol="0">
            <a:spAutoFit/>
          </a:bodyPr>
          <a:lstStyle/>
          <a:p>
            <a:pPr algn="just"/>
            <a:r>
              <a:rPr lang="zh-CN" altLang="en-US" sz="1400" dirty="0">
                <a:solidFill>
                  <a:schemeClr val="tx1">
                    <a:lumMod val="50000"/>
                    <a:lumOff val="50000"/>
                  </a:schemeClr>
                </a:solidFill>
                <a:latin typeface="+mj-ea"/>
                <a:sym typeface="微软雅黑" panose="020B0503020204020204" charset="-122"/>
              </a:rPr>
              <a:t>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400" dirty="0">
              <a:solidFill>
                <a:schemeClr val="accent1"/>
              </a:solidFill>
              <a:latin typeface="+mn-ea"/>
            </a:endParaRPr>
          </a:p>
        </p:txBody>
      </p:sp>
      <p:sp>
        <p:nvSpPr>
          <p:cNvPr id="42" name="圆角矩形 41"/>
          <p:cNvSpPr/>
          <p:nvPr/>
        </p:nvSpPr>
        <p:spPr bwMode="auto">
          <a:xfrm>
            <a:off x="4536481" y="2326774"/>
            <a:ext cx="3094732" cy="4032448"/>
          </a:xfrm>
          <a:prstGeom prst="roundRect">
            <a:avLst>
              <a:gd name="adj" fmla="val 4325"/>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TextBox 46"/>
          <p:cNvSpPr txBox="1"/>
          <p:nvPr/>
        </p:nvSpPr>
        <p:spPr>
          <a:xfrm>
            <a:off x="4787104" y="3262879"/>
            <a:ext cx="2590938" cy="2246769"/>
          </a:xfrm>
          <a:prstGeom prst="rect">
            <a:avLst/>
          </a:prstGeom>
          <a:noFill/>
        </p:spPr>
        <p:txBody>
          <a:bodyPr wrap="square" rtlCol="0">
            <a:spAutoFit/>
          </a:bodyPr>
          <a:lstStyle/>
          <a:p>
            <a:pPr algn="just"/>
            <a:r>
              <a:rPr lang="zh-CN" altLang="en-US" sz="1400" dirty="0">
                <a:solidFill>
                  <a:schemeClr val="tx1">
                    <a:lumMod val="50000"/>
                    <a:lumOff val="50000"/>
                  </a:schemeClr>
                </a:solidFill>
                <a:latin typeface="+mj-ea"/>
                <a:sym typeface="微软雅黑" panose="020B0503020204020204" charset="-122"/>
              </a:rPr>
              <a:t>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400" dirty="0">
              <a:solidFill>
                <a:schemeClr val="accent1"/>
              </a:solidFill>
              <a:latin typeface="+mn-ea"/>
            </a:endParaRPr>
          </a:p>
        </p:txBody>
      </p:sp>
      <p:sp>
        <p:nvSpPr>
          <p:cNvPr id="48" name="圆角矩形 47"/>
          <p:cNvSpPr/>
          <p:nvPr/>
        </p:nvSpPr>
        <p:spPr bwMode="auto">
          <a:xfrm>
            <a:off x="7946645" y="2326774"/>
            <a:ext cx="3094732" cy="4032448"/>
          </a:xfrm>
          <a:prstGeom prst="roundRect">
            <a:avLst>
              <a:gd name="adj" fmla="val 4325"/>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3" name="TextBox 52"/>
          <p:cNvSpPr txBox="1"/>
          <p:nvPr/>
        </p:nvSpPr>
        <p:spPr>
          <a:xfrm>
            <a:off x="8197267" y="3262879"/>
            <a:ext cx="2590938" cy="2246769"/>
          </a:xfrm>
          <a:prstGeom prst="rect">
            <a:avLst/>
          </a:prstGeom>
          <a:noFill/>
        </p:spPr>
        <p:txBody>
          <a:bodyPr wrap="square" rtlCol="0">
            <a:spAutoFit/>
          </a:bodyPr>
          <a:lstStyle/>
          <a:p>
            <a:pPr algn="just"/>
            <a:r>
              <a:rPr lang="zh-CN" altLang="en-US" sz="1400" dirty="0">
                <a:solidFill>
                  <a:schemeClr val="tx1">
                    <a:lumMod val="50000"/>
                    <a:lumOff val="50000"/>
                  </a:schemeClr>
                </a:solidFill>
                <a:latin typeface="+mj-ea"/>
                <a:sym typeface="微软雅黑" panose="020B0503020204020204" charset="-122"/>
              </a:rPr>
              <a:t>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400" dirty="0">
              <a:solidFill>
                <a:schemeClr val="accent1"/>
              </a:solidFill>
              <a:latin typeface="+mn-ea"/>
            </a:endParaRPr>
          </a:p>
        </p:txBody>
      </p:sp>
      <p:pic>
        <p:nvPicPr>
          <p:cNvPr id="56" name="Picture 57"/>
          <p:cNvPicPr>
            <a:picLocks noChangeAspect="1" noChangeArrowheads="1"/>
          </p:cNvPicPr>
          <p:nvPr/>
        </p:nvPicPr>
        <p:blipFill>
          <a:blip r:embed="rId3">
            <a:lum bright="24000"/>
            <a:extLst>
              <a:ext uri="{28A0092B-C50C-407E-A947-70E740481C1C}">
                <a14:useLocalDpi xmlns:a14="http://schemas.microsoft.com/office/drawing/2010/main" val="0"/>
              </a:ext>
            </a:extLst>
          </a:blip>
          <a:srcRect t="50449" r="-420"/>
          <a:stretch>
            <a:fillRect/>
          </a:stretch>
        </p:blipFill>
        <p:spPr bwMode="auto">
          <a:xfrm>
            <a:off x="3989614" y="6359222"/>
            <a:ext cx="4116497" cy="202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 name="Picture 57"/>
          <p:cNvPicPr>
            <a:picLocks noChangeAspect="1" noChangeArrowheads="1"/>
          </p:cNvPicPr>
          <p:nvPr/>
        </p:nvPicPr>
        <p:blipFill>
          <a:blip r:embed="rId3">
            <a:lum bright="24000"/>
            <a:extLst>
              <a:ext uri="{28A0092B-C50C-407E-A947-70E740481C1C}">
                <a14:useLocalDpi xmlns:a14="http://schemas.microsoft.com/office/drawing/2010/main" val="0"/>
              </a:ext>
            </a:extLst>
          </a:blip>
          <a:srcRect t="50449" r="-420"/>
          <a:stretch>
            <a:fillRect/>
          </a:stretch>
        </p:blipFill>
        <p:spPr bwMode="auto">
          <a:xfrm>
            <a:off x="7435762" y="6359222"/>
            <a:ext cx="4116497" cy="202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椭圆 3"/>
          <p:cNvSpPr/>
          <p:nvPr/>
        </p:nvSpPr>
        <p:spPr bwMode="auto">
          <a:xfrm>
            <a:off x="1811043" y="1340768"/>
            <a:ext cx="1722731" cy="1723628"/>
          </a:xfrm>
          <a:prstGeom prst="ellipse">
            <a:avLst/>
          </a:prstGeom>
          <a:solidFill>
            <a:schemeClr val="tx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9" name="TextBox 18"/>
          <p:cNvSpPr txBox="1"/>
          <p:nvPr/>
        </p:nvSpPr>
        <p:spPr>
          <a:xfrm>
            <a:off x="2083990" y="1971750"/>
            <a:ext cx="1107996" cy="461665"/>
          </a:xfrm>
          <a:prstGeom prst="rect">
            <a:avLst/>
          </a:prstGeom>
          <a:noFill/>
        </p:spPr>
        <p:txBody>
          <a:bodyPr wrap="none" rtlCol="0">
            <a:spAutoFit/>
          </a:bodyPr>
          <a:lstStyle/>
          <a:p>
            <a:r>
              <a:rPr lang="zh-CN" altLang="en-US" sz="2400" dirty="0">
                <a:solidFill>
                  <a:srgbClr val="F8F8F8"/>
                </a:solidFill>
                <a:latin typeface="+mn-ea"/>
                <a:ea typeface="+mn-ea"/>
              </a:rPr>
              <a:t>标题一</a:t>
            </a:r>
          </a:p>
        </p:txBody>
      </p:sp>
      <p:sp>
        <p:nvSpPr>
          <p:cNvPr id="43" name="椭圆 42"/>
          <p:cNvSpPr/>
          <p:nvPr/>
        </p:nvSpPr>
        <p:spPr bwMode="auto">
          <a:xfrm>
            <a:off x="5221207" y="1340768"/>
            <a:ext cx="1722731" cy="1723628"/>
          </a:xfrm>
          <a:prstGeom prst="ellipse">
            <a:avLst/>
          </a:prstGeom>
          <a:solidFill>
            <a:schemeClr val="accent1"/>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p>
        </p:txBody>
      </p:sp>
      <p:sp>
        <p:nvSpPr>
          <p:cNvPr id="46" name="TextBox 45"/>
          <p:cNvSpPr txBox="1"/>
          <p:nvPr/>
        </p:nvSpPr>
        <p:spPr>
          <a:xfrm>
            <a:off x="5494153" y="1971750"/>
            <a:ext cx="1107996" cy="461665"/>
          </a:xfrm>
          <a:prstGeom prst="rect">
            <a:avLst/>
          </a:prstGeom>
          <a:noFill/>
        </p:spPr>
        <p:txBody>
          <a:bodyPr wrap="none" rtlCol="0">
            <a:spAutoFit/>
          </a:bodyPr>
          <a:lstStyle/>
          <a:p>
            <a:r>
              <a:rPr lang="zh-CN" altLang="en-US" sz="2400" dirty="0">
                <a:solidFill>
                  <a:srgbClr val="F8F8F8"/>
                </a:solidFill>
                <a:latin typeface="+mn-ea"/>
              </a:rPr>
              <a:t>标题二</a:t>
            </a:r>
          </a:p>
        </p:txBody>
      </p:sp>
      <p:sp>
        <p:nvSpPr>
          <p:cNvPr id="49" name="椭圆 48"/>
          <p:cNvSpPr/>
          <p:nvPr/>
        </p:nvSpPr>
        <p:spPr bwMode="auto">
          <a:xfrm>
            <a:off x="8631371" y="1340768"/>
            <a:ext cx="1722731" cy="1723628"/>
          </a:xfrm>
          <a:prstGeom prst="ellipse">
            <a:avLst/>
          </a:prstGeom>
          <a:solidFill>
            <a:schemeClr val="accent2"/>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p>
        </p:txBody>
      </p:sp>
      <p:sp>
        <p:nvSpPr>
          <p:cNvPr id="52" name="TextBox 51"/>
          <p:cNvSpPr txBox="1"/>
          <p:nvPr/>
        </p:nvSpPr>
        <p:spPr>
          <a:xfrm>
            <a:off x="8904317" y="1971750"/>
            <a:ext cx="1107996" cy="461665"/>
          </a:xfrm>
          <a:prstGeom prst="rect">
            <a:avLst/>
          </a:prstGeom>
          <a:noFill/>
        </p:spPr>
        <p:txBody>
          <a:bodyPr wrap="none" rtlCol="0">
            <a:spAutoFit/>
          </a:bodyPr>
          <a:lstStyle/>
          <a:p>
            <a:r>
              <a:rPr lang="zh-CN" altLang="en-US" sz="2400" dirty="0">
                <a:solidFill>
                  <a:srgbClr val="F8F8F8"/>
                </a:solidFill>
                <a:latin typeface="+mn-ea"/>
              </a:rPr>
              <a:t>标题三</a:t>
            </a:r>
          </a:p>
        </p:txBody>
      </p:sp>
      <p:grpSp>
        <p:nvGrpSpPr>
          <p:cNvPr id="15" name="组合 14"/>
          <p:cNvGrpSpPr/>
          <p:nvPr/>
        </p:nvGrpSpPr>
        <p:grpSpPr>
          <a:xfrm>
            <a:off x="1806541" y="1426951"/>
            <a:ext cx="516819" cy="517088"/>
            <a:chOff x="1807482" y="1521065"/>
            <a:chExt cx="517088" cy="517088"/>
          </a:xfrm>
        </p:grpSpPr>
        <p:sp>
          <p:nvSpPr>
            <p:cNvPr id="6" name="椭圆 5"/>
            <p:cNvSpPr/>
            <p:nvPr/>
          </p:nvSpPr>
          <p:spPr bwMode="auto">
            <a:xfrm>
              <a:off x="1807482" y="1521065"/>
              <a:ext cx="517088" cy="517088"/>
            </a:xfrm>
            <a:prstGeom prst="ellipse">
              <a:avLst/>
            </a:prstGeom>
            <a:solidFill>
              <a:schemeClr val="bg2"/>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9" name="TextBox 8"/>
            <p:cNvSpPr txBox="1"/>
            <p:nvPr/>
          </p:nvSpPr>
          <p:spPr>
            <a:xfrm>
              <a:off x="1883123" y="1548776"/>
              <a:ext cx="365806" cy="461665"/>
            </a:xfrm>
            <a:prstGeom prst="rect">
              <a:avLst/>
            </a:prstGeom>
            <a:noFill/>
          </p:spPr>
          <p:txBody>
            <a:bodyPr wrap="none" rtlCol="0">
              <a:spAutoFit/>
            </a:bodyPr>
            <a:lstStyle/>
            <a:p>
              <a:r>
                <a:rPr lang="en-US" altLang="zh-CN" sz="2400" dirty="0">
                  <a:solidFill>
                    <a:schemeClr val="tx2"/>
                  </a:solidFill>
                  <a:latin typeface="+mn-ea"/>
                  <a:ea typeface="+mn-ea"/>
                </a:rPr>
                <a:t>1</a:t>
              </a:r>
              <a:endParaRPr lang="zh-CN" altLang="en-US" sz="2400" dirty="0">
                <a:solidFill>
                  <a:schemeClr val="tx2"/>
                </a:solidFill>
                <a:latin typeface="+mn-ea"/>
                <a:ea typeface="+mn-ea"/>
              </a:endParaRPr>
            </a:p>
          </p:txBody>
        </p:sp>
      </p:grpSp>
      <p:grpSp>
        <p:nvGrpSpPr>
          <p:cNvPr id="41" name="组合 40"/>
          <p:cNvGrpSpPr/>
          <p:nvPr/>
        </p:nvGrpSpPr>
        <p:grpSpPr>
          <a:xfrm>
            <a:off x="5194362" y="1426951"/>
            <a:ext cx="516819" cy="517088"/>
            <a:chOff x="1807482" y="1521065"/>
            <a:chExt cx="517088" cy="517088"/>
          </a:xfrm>
        </p:grpSpPr>
        <p:sp>
          <p:nvSpPr>
            <p:cNvPr id="55" name="椭圆 54"/>
            <p:cNvSpPr/>
            <p:nvPr/>
          </p:nvSpPr>
          <p:spPr bwMode="auto">
            <a:xfrm>
              <a:off x="1807482" y="1521065"/>
              <a:ext cx="517088" cy="517088"/>
            </a:xfrm>
            <a:prstGeom prst="ellipse">
              <a:avLst/>
            </a:prstGeom>
            <a:solidFill>
              <a:schemeClr val="bg2"/>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58" name="TextBox 57"/>
            <p:cNvSpPr txBox="1"/>
            <p:nvPr/>
          </p:nvSpPr>
          <p:spPr>
            <a:xfrm>
              <a:off x="1883123" y="1548776"/>
              <a:ext cx="365806" cy="461665"/>
            </a:xfrm>
            <a:prstGeom prst="rect">
              <a:avLst/>
            </a:prstGeom>
            <a:noFill/>
          </p:spPr>
          <p:txBody>
            <a:bodyPr wrap="none" rtlCol="0">
              <a:spAutoFit/>
            </a:bodyPr>
            <a:lstStyle/>
            <a:p>
              <a:r>
                <a:rPr lang="en-US" altLang="zh-CN" sz="2400" dirty="0">
                  <a:solidFill>
                    <a:schemeClr val="tx2"/>
                  </a:solidFill>
                  <a:latin typeface="+mn-ea"/>
                  <a:ea typeface="+mn-ea"/>
                </a:rPr>
                <a:t>2</a:t>
              </a:r>
              <a:endParaRPr lang="zh-CN" altLang="en-US" sz="2400" dirty="0">
                <a:solidFill>
                  <a:schemeClr val="tx2"/>
                </a:solidFill>
                <a:latin typeface="+mn-ea"/>
                <a:ea typeface="+mn-ea"/>
              </a:endParaRPr>
            </a:p>
          </p:txBody>
        </p:sp>
      </p:grpSp>
      <p:grpSp>
        <p:nvGrpSpPr>
          <p:cNvPr id="59" name="组合 58"/>
          <p:cNvGrpSpPr/>
          <p:nvPr/>
        </p:nvGrpSpPr>
        <p:grpSpPr>
          <a:xfrm>
            <a:off x="8597941" y="1426951"/>
            <a:ext cx="516819" cy="517088"/>
            <a:chOff x="1807482" y="1521065"/>
            <a:chExt cx="517088" cy="517088"/>
          </a:xfrm>
        </p:grpSpPr>
        <p:sp>
          <p:nvSpPr>
            <p:cNvPr id="60" name="椭圆 59"/>
            <p:cNvSpPr/>
            <p:nvPr/>
          </p:nvSpPr>
          <p:spPr bwMode="auto">
            <a:xfrm>
              <a:off x="1807482" y="1521065"/>
              <a:ext cx="517088" cy="517088"/>
            </a:xfrm>
            <a:prstGeom prst="ellipse">
              <a:avLst/>
            </a:prstGeom>
            <a:solidFill>
              <a:schemeClr val="bg2"/>
            </a:solidFill>
            <a:ln w="9525" cap="flat" cmpd="sng" algn="ctr">
              <a:solidFill>
                <a:srgbClr val="F8F8F8"/>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61" name="TextBox 60"/>
            <p:cNvSpPr txBox="1"/>
            <p:nvPr/>
          </p:nvSpPr>
          <p:spPr>
            <a:xfrm>
              <a:off x="1883123" y="1548776"/>
              <a:ext cx="365806" cy="461665"/>
            </a:xfrm>
            <a:prstGeom prst="rect">
              <a:avLst/>
            </a:prstGeom>
            <a:noFill/>
          </p:spPr>
          <p:txBody>
            <a:bodyPr wrap="none" rtlCol="0">
              <a:spAutoFit/>
            </a:bodyPr>
            <a:lstStyle/>
            <a:p>
              <a:r>
                <a:rPr lang="en-US" altLang="zh-CN" sz="2400" dirty="0">
                  <a:solidFill>
                    <a:schemeClr val="tx2"/>
                  </a:solidFill>
                  <a:latin typeface="+mn-ea"/>
                  <a:ea typeface="+mn-ea"/>
                </a:rPr>
                <a:t>3</a:t>
              </a:r>
              <a:endParaRPr lang="zh-CN" altLang="en-US" sz="2400" dirty="0">
                <a:solidFill>
                  <a:schemeClr val="tx2"/>
                </a:solidFill>
                <a:latin typeface="+mn-ea"/>
                <a:ea typeface="+mn-ea"/>
              </a:endParaRP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ppt_x"/>
                                              </p:val>
                                            </p:tav>
                                            <p:tav tm="100000">
                                              <p:val>
                                                <p:strVal val="#ppt_x"/>
                                              </p:val>
                                            </p:tav>
                                          </p:tavLst>
                                        </p:anim>
                                        <p:anim calcmode="lin" valueType="num">
                                          <p:cBhvr additive="base">
                                            <p:cTn id="8" dur="500" fill="hold"/>
                                            <p:tgtEl>
                                              <p:spTgt spid="2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500" fill="hold"/>
                                            <p:tgtEl>
                                              <p:spTgt spid="54"/>
                                            </p:tgtEl>
                                            <p:attrNameLst>
                                              <p:attrName>ppt_x</p:attrName>
                                            </p:attrNameLst>
                                          </p:cBhvr>
                                          <p:tavLst>
                                            <p:tav tm="0">
                                              <p:val>
                                                <p:strVal val="#ppt_x"/>
                                              </p:val>
                                            </p:tav>
                                            <p:tav tm="100000">
                                              <p:val>
                                                <p:strVal val="#ppt_x"/>
                                              </p:val>
                                            </p:tav>
                                          </p:tavLst>
                                        </p:anim>
                                        <p:anim calcmode="lin" valueType="num">
                                          <p:cBhvr additive="base">
                                            <p:cTn id="16" dur="500" fill="hold"/>
                                            <p:tgtEl>
                                              <p:spTgt spid="5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7"/>
                                            </p:tgtEl>
                                            <p:attrNameLst>
                                              <p:attrName>style.visibility</p:attrName>
                                            </p:attrNameLst>
                                          </p:cBhvr>
                                          <p:to>
                                            <p:strVal val="visible"/>
                                          </p:to>
                                        </p:set>
                                        <p:anim calcmode="lin" valueType="num">
                                          <p:cBhvr additive="base">
                                            <p:cTn id="19" dur="500" fill="hold"/>
                                            <p:tgtEl>
                                              <p:spTgt spid="57"/>
                                            </p:tgtEl>
                                            <p:attrNameLst>
                                              <p:attrName>ppt_x</p:attrName>
                                            </p:attrNameLst>
                                          </p:cBhvr>
                                          <p:tavLst>
                                            <p:tav tm="0">
                                              <p:val>
                                                <p:strVal val="#ppt_x"/>
                                              </p:val>
                                            </p:tav>
                                            <p:tav tm="100000">
                                              <p:val>
                                                <p:strVal val="#ppt_x"/>
                                              </p:val>
                                            </p:tav>
                                          </p:tavLst>
                                        </p:anim>
                                        <p:anim calcmode="lin" valueType="num">
                                          <p:cBhvr additive="base">
                                            <p:cTn id="20" dur="500" fill="hold"/>
                                            <p:tgtEl>
                                              <p:spTgt spid="5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3"/>
                                            </p:tgtEl>
                                            <p:attrNameLst>
                                              <p:attrName>style.visibility</p:attrName>
                                            </p:attrNameLst>
                                          </p:cBhvr>
                                          <p:to>
                                            <p:strVal val="visible"/>
                                          </p:to>
                                        </p:set>
                                        <p:anim calcmode="lin" valueType="num">
                                          <p:cBhvr additive="base">
                                            <p:cTn id="23" dur="500" fill="hold"/>
                                            <p:tgtEl>
                                              <p:spTgt spid="53"/>
                                            </p:tgtEl>
                                            <p:attrNameLst>
                                              <p:attrName>ppt_x</p:attrName>
                                            </p:attrNameLst>
                                          </p:cBhvr>
                                          <p:tavLst>
                                            <p:tav tm="0">
                                              <p:val>
                                                <p:strVal val="#ppt_x"/>
                                              </p:val>
                                            </p:tav>
                                            <p:tav tm="100000">
                                              <p:val>
                                                <p:strVal val="#ppt_x"/>
                                              </p:val>
                                            </p:tav>
                                          </p:tavLst>
                                        </p:anim>
                                        <p:anim calcmode="lin" valueType="num">
                                          <p:cBhvr additive="base">
                                            <p:cTn id="24" dur="500" fill="hold"/>
                                            <p:tgtEl>
                                              <p:spTgt spid="5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anim calcmode="lin" valueType="num">
                                          <p:cBhvr additive="base">
                                            <p:cTn id="27" dur="500" fill="hold"/>
                                            <p:tgtEl>
                                              <p:spTgt spid="48"/>
                                            </p:tgtEl>
                                            <p:attrNameLst>
                                              <p:attrName>ppt_x</p:attrName>
                                            </p:attrNameLst>
                                          </p:cBhvr>
                                          <p:tavLst>
                                            <p:tav tm="0">
                                              <p:val>
                                                <p:strVal val="#ppt_x"/>
                                              </p:val>
                                            </p:tav>
                                            <p:tav tm="100000">
                                              <p:val>
                                                <p:strVal val="#ppt_x"/>
                                              </p:val>
                                            </p:tav>
                                          </p:tavLst>
                                        </p:anim>
                                        <p:anim calcmode="lin" valueType="num">
                                          <p:cBhvr additive="base">
                                            <p:cTn id="28" dur="500" fill="hold"/>
                                            <p:tgtEl>
                                              <p:spTgt spid="48"/>
                                            </p:tgtEl>
                                            <p:attrNameLst>
                                              <p:attrName>ppt_y</p:attrName>
                                            </p:attrNameLst>
                                          </p:cBhvr>
                                          <p:tavLst>
                                            <p:tav tm="0">
                                              <p:val>
                                                <p:strVal val="1+#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42"/>
                                            </p:tgtEl>
                                            <p:attrNameLst>
                                              <p:attrName>style.visibility</p:attrName>
                                            </p:attrNameLst>
                                          </p:cBhvr>
                                          <p:to>
                                            <p:strVal val="visible"/>
                                          </p:to>
                                        </p:set>
                                        <p:anim calcmode="lin" valueType="num">
                                          <p:cBhvr additive="base">
                                            <p:cTn id="31" dur="500" fill="hold"/>
                                            <p:tgtEl>
                                              <p:spTgt spid="42"/>
                                            </p:tgtEl>
                                            <p:attrNameLst>
                                              <p:attrName>ppt_x</p:attrName>
                                            </p:attrNameLst>
                                          </p:cBhvr>
                                          <p:tavLst>
                                            <p:tav tm="0">
                                              <p:val>
                                                <p:strVal val="#ppt_x"/>
                                              </p:val>
                                            </p:tav>
                                            <p:tav tm="100000">
                                              <p:val>
                                                <p:strVal val="#ppt_x"/>
                                              </p:val>
                                            </p:tav>
                                          </p:tavLst>
                                        </p:anim>
                                        <p:anim calcmode="lin" valueType="num">
                                          <p:cBhvr additive="base">
                                            <p:cTn id="32" dur="500" fill="hold"/>
                                            <p:tgtEl>
                                              <p:spTgt spid="42"/>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additive="base">
                                            <p:cTn id="35" dur="500" fill="hold"/>
                                            <p:tgtEl>
                                              <p:spTgt spid="47"/>
                                            </p:tgtEl>
                                            <p:attrNameLst>
                                              <p:attrName>ppt_x</p:attrName>
                                            </p:attrNameLst>
                                          </p:cBhvr>
                                          <p:tavLst>
                                            <p:tav tm="0">
                                              <p:val>
                                                <p:strVal val="#ppt_x"/>
                                              </p:val>
                                            </p:tav>
                                            <p:tav tm="100000">
                                              <p:val>
                                                <p:strVal val="#ppt_x"/>
                                              </p:val>
                                            </p:tav>
                                          </p:tavLst>
                                        </p:anim>
                                        <p:anim calcmode="lin" valueType="num">
                                          <p:cBhvr additive="base">
                                            <p:cTn id="36" dur="500" fill="hold"/>
                                            <p:tgtEl>
                                              <p:spTgt spid="47"/>
                                            </p:tgtEl>
                                            <p:attrNameLst>
                                              <p:attrName>ppt_y</p:attrName>
                                            </p:attrNameLst>
                                          </p:cBhvr>
                                          <p:tavLst>
                                            <p:tav tm="0">
                                              <p:val>
                                                <p:strVal val="0-#ppt_h/2"/>
                                              </p:val>
                                            </p:tav>
                                            <p:tav tm="100000">
                                              <p:val>
                                                <p:strVal val="#ppt_y"/>
                                              </p:val>
                                            </p:tav>
                                          </p:tavLst>
                                        </p:anim>
                                      </p:childTnLst>
                                    </p:cTn>
                                  </p:par>
                                  <p:par>
                                    <p:cTn id="37" presetID="2" presetClass="entr" presetSubtype="1" fill="hold" nodeType="withEffect">
                                      <p:stCondLst>
                                        <p:cond delay="0"/>
                                      </p:stCondLst>
                                      <p:childTnLst>
                                        <p:set>
                                          <p:cBhvr>
                                            <p:cTn id="38" dur="1" fill="hold">
                                              <p:stCondLst>
                                                <p:cond delay="0"/>
                                              </p:stCondLst>
                                            </p:cTn>
                                            <p:tgtEl>
                                              <p:spTgt spid="56"/>
                                            </p:tgtEl>
                                            <p:attrNameLst>
                                              <p:attrName>style.visibility</p:attrName>
                                            </p:attrNameLst>
                                          </p:cBhvr>
                                          <p:to>
                                            <p:strVal val="visible"/>
                                          </p:to>
                                        </p:set>
                                        <p:anim calcmode="lin" valueType="num">
                                          <p:cBhvr additive="base">
                                            <p:cTn id="39" dur="500" fill="hold"/>
                                            <p:tgtEl>
                                              <p:spTgt spid="56"/>
                                            </p:tgtEl>
                                            <p:attrNameLst>
                                              <p:attrName>ppt_x</p:attrName>
                                            </p:attrNameLst>
                                          </p:cBhvr>
                                          <p:tavLst>
                                            <p:tav tm="0">
                                              <p:val>
                                                <p:strVal val="#ppt_x"/>
                                              </p:val>
                                            </p:tav>
                                            <p:tav tm="100000">
                                              <p:val>
                                                <p:strVal val="#ppt_x"/>
                                              </p:val>
                                            </p:tav>
                                          </p:tavLst>
                                        </p:anim>
                                        <p:anim calcmode="lin" valueType="num">
                                          <p:cBhvr additive="base">
                                            <p:cTn id="40" dur="500" fill="hold"/>
                                            <p:tgtEl>
                                              <p:spTgt spid="56"/>
                                            </p:tgtEl>
                                            <p:attrNameLst>
                                              <p:attrName>ppt_y</p:attrName>
                                            </p:attrNameLst>
                                          </p:cBhvr>
                                          <p:tavLst>
                                            <p:tav tm="0">
                                              <p:val>
                                                <p:strVal val="0-#ppt_h/2"/>
                                              </p:val>
                                            </p:tav>
                                            <p:tav tm="100000">
                                              <p:val>
                                                <p:strVal val="#ppt_y"/>
                                              </p:val>
                                            </p:tav>
                                          </p:tavLst>
                                        </p:anim>
                                      </p:childTnLst>
                                    </p:cTn>
                                  </p:par>
                                </p:childTnLst>
                              </p:cTn>
                            </p:par>
                            <p:par>
                              <p:cTn id="41" fill="hold">
                                <p:stCondLst>
                                  <p:cond delay="500"/>
                                </p:stCondLst>
                                <p:childTnLst>
                                  <p:par>
                                    <p:cTn id="42" presetID="52" presetClass="entr" presetSubtype="0" fill="hold" grpId="0" nodeType="afterEffect">
                                      <p:stCondLst>
                                        <p:cond delay="0"/>
                                      </p:stCondLst>
                                      <p:childTnLst>
                                        <p:set>
                                          <p:cBhvr>
                                            <p:cTn id="43" dur="1" fill="hold">
                                              <p:stCondLst>
                                                <p:cond delay="0"/>
                                              </p:stCondLst>
                                            </p:cTn>
                                            <p:tgtEl>
                                              <p:spTgt spid="19"/>
                                            </p:tgtEl>
                                            <p:attrNameLst>
                                              <p:attrName>style.visibility</p:attrName>
                                            </p:attrNameLst>
                                          </p:cBhvr>
                                          <p:to>
                                            <p:strVal val="visible"/>
                                          </p:to>
                                        </p:set>
                                        <p:animScale>
                                          <p:cBhvr>
                                            <p:cTn id="44" dur="1000" decel="50000" fill="hold">
                                              <p:stCondLst>
                                                <p:cond delay="0"/>
                                              </p:stCondLst>
                                            </p:cTn>
                                            <p:tgtEl>
                                              <p:spTgt spid="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5" dur="1000" decel="50000" fill="hold">
                                              <p:stCondLst>
                                                <p:cond delay="0"/>
                                              </p:stCondLst>
                                            </p:cTn>
                                            <p:tgtEl>
                                              <p:spTgt spid="19"/>
                                            </p:tgtEl>
                                            <p:attrNameLst>
                                              <p:attrName>ppt_x</p:attrName>
                                              <p:attrName>ppt_y</p:attrName>
                                            </p:attrNameLst>
                                          </p:cBhvr>
                                        </p:animMotion>
                                        <p:animEffect transition="in" filter="fade">
                                          <p:cBhvr>
                                            <p:cTn id="46" dur="1000"/>
                                            <p:tgtEl>
                                              <p:spTgt spid="19"/>
                                            </p:tgtEl>
                                          </p:cBhvr>
                                        </p:animEffect>
                                      </p:childTnLst>
                                    </p:cTn>
                                  </p:par>
                                  <p:par>
                                    <p:cTn id="47" presetID="52" presetClass="entr" presetSubtype="0" fill="hold" grpId="0" nodeType="withEffect">
                                      <p:stCondLst>
                                        <p:cond delay="0"/>
                                      </p:stCondLst>
                                      <p:childTnLst>
                                        <p:set>
                                          <p:cBhvr>
                                            <p:cTn id="48" dur="1" fill="hold">
                                              <p:stCondLst>
                                                <p:cond delay="0"/>
                                              </p:stCondLst>
                                            </p:cTn>
                                            <p:tgtEl>
                                              <p:spTgt spid="4"/>
                                            </p:tgtEl>
                                            <p:attrNameLst>
                                              <p:attrName>style.visibility</p:attrName>
                                            </p:attrNameLst>
                                          </p:cBhvr>
                                          <p:to>
                                            <p:strVal val="visible"/>
                                          </p:to>
                                        </p:set>
                                        <p:animScale>
                                          <p:cBhvr>
                                            <p:cTn id="49"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0" dur="1000" decel="50000" fill="hold">
                                              <p:stCondLst>
                                                <p:cond delay="0"/>
                                              </p:stCondLst>
                                            </p:cTn>
                                            <p:tgtEl>
                                              <p:spTgt spid="4"/>
                                            </p:tgtEl>
                                            <p:attrNameLst>
                                              <p:attrName>ppt_x</p:attrName>
                                              <p:attrName>ppt_y</p:attrName>
                                            </p:attrNameLst>
                                          </p:cBhvr>
                                        </p:animMotion>
                                        <p:animEffect transition="in" filter="fade">
                                          <p:cBhvr>
                                            <p:cTn id="51" dur="1000"/>
                                            <p:tgtEl>
                                              <p:spTgt spid="4"/>
                                            </p:tgtEl>
                                          </p:cBhvr>
                                        </p:animEffect>
                                      </p:childTnLst>
                                    </p:cTn>
                                  </p:par>
                                  <p:par>
                                    <p:cTn id="52" presetID="52" presetClass="entr" presetSubtype="0" fill="hold" grpId="0" nodeType="withEffect">
                                      <p:stCondLst>
                                        <p:cond delay="300"/>
                                      </p:stCondLst>
                                      <p:childTnLst>
                                        <p:set>
                                          <p:cBhvr>
                                            <p:cTn id="53" dur="1" fill="hold">
                                              <p:stCondLst>
                                                <p:cond delay="0"/>
                                              </p:stCondLst>
                                            </p:cTn>
                                            <p:tgtEl>
                                              <p:spTgt spid="46"/>
                                            </p:tgtEl>
                                            <p:attrNameLst>
                                              <p:attrName>style.visibility</p:attrName>
                                            </p:attrNameLst>
                                          </p:cBhvr>
                                          <p:to>
                                            <p:strVal val="visible"/>
                                          </p:to>
                                        </p:set>
                                        <p:animScale>
                                          <p:cBhvr>
                                            <p:cTn id="54" dur="1000" decel="50000" fill="hold">
                                              <p:stCondLst>
                                                <p:cond delay="0"/>
                                              </p:stCondLst>
                                            </p:cTn>
                                            <p:tgtEl>
                                              <p:spTgt spid="4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5" dur="1000" decel="50000" fill="hold">
                                              <p:stCondLst>
                                                <p:cond delay="0"/>
                                              </p:stCondLst>
                                            </p:cTn>
                                            <p:tgtEl>
                                              <p:spTgt spid="46"/>
                                            </p:tgtEl>
                                            <p:attrNameLst>
                                              <p:attrName>ppt_x</p:attrName>
                                              <p:attrName>ppt_y</p:attrName>
                                            </p:attrNameLst>
                                          </p:cBhvr>
                                        </p:animMotion>
                                        <p:animEffect transition="in" filter="fade">
                                          <p:cBhvr>
                                            <p:cTn id="56" dur="1000"/>
                                            <p:tgtEl>
                                              <p:spTgt spid="46"/>
                                            </p:tgtEl>
                                          </p:cBhvr>
                                        </p:animEffect>
                                      </p:childTnLst>
                                    </p:cTn>
                                  </p:par>
                                  <p:par>
                                    <p:cTn id="57" presetID="52" presetClass="entr" presetSubtype="0" fill="hold" grpId="0" nodeType="withEffect">
                                      <p:stCondLst>
                                        <p:cond delay="300"/>
                                      </p:stCondLst>
                                      <p:childTnLst>
                                        <p:set>
                                          <p:cBhvr>
                                            <p:cTn id="58" dur="1" fill="hold">
                                              <p:stCondLst>
                                                <p:cond delay="0"/>
                                              </p:stCondLst>
                                            </p:cTn>
                                            <p:tgtEl>
                                              <p:spTgt spid="43"/>
                                            </p:tgtEl>
                                            <p:attrNameLst>
                                              <p:attrName>style.visibility</p:attrName>
                                            </p:attrNameLst>
                                          </p:cBhvr>
                                          <p:to>
                                            <p:strVal val="visible"/>
                                          </p:to>
                                        </p:set>
                                        <p:animScale>
                                          <p:cBhvr>
                                            <p:cTn id="59" dur="1000" decel="50000" fill="hold">
                                              <p:stCondLst>
                                                <p:cond delay="0"/>
                                              </p:stCondLst>
                                            </p:cTn>
                                            <p:tgtEl>
                                              <p:spTgt spid="4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0" dur="1000" decel="50000" fill="hold">
                                              <p:stCondLst>
                                                <p:cond delay="0"/>
                                              </p:stCondLst>
                                            </p:cTn>
                                            <p:tgtEl>
                                              <p:spTgt spid="43"/>
                                            </p:tgtEl>
                                            <p:attrNameLst>
                                              <p:attrName>ppt_x</p:attrName>
                                              <p:attrName>ppt_y</p:attrName>
                                            </p:attrNameLst>
                                          </p:cBhvr>
                                        </p:animMotion>
                                        <p:animEffect transition="in" filter="fade">
                                          <p:cBhvr>
                                            <p:cTn id="61" dur="1000"/>
                                            <p:tgtEl>
                                              <p:spTgt spid="43"/>
                                            </p:tgtEl>
                                          </p:cBhvr>
                                        </p:animEffect>
                                      </p:childTnLst>
                                    </p:cTn>
                                  </p:par>
                                  <p:par>
                                    <p:cTn id="62" presetID="52" presetClass="entr" presetSubtype="0" fill="hold" grpId="0" nodeType="withEffect">
                                      <p:stCondLst>
                                        <p:cond delay="600"/>
                                      </p:stCondLst>
                                      <p:childTnLst>
                                        <p:set>
                                          <p:cBhvr>
                                            <p:cTn id="63" dur="1" fill="hold">
                                              <p:stCondLst>
                                                <p:cond delay="0"/>
                                              </p:stCondLst>
                                            </p:cTn>
                                            <p:tgtEl>
                                              <p:spTgt spid="52"/>
                                            </p:tgtEl>
                                            <p:attrNameLst>
                                              <p:attrName>style.visibility</p:attrName>
                                            </p:attrNameLst>
                                          </p:cBhvr>
                                          <p:to>
                                            <p:strVal val="visible"/>
                                          </p:to>
                                        </p:set>
                                        <p:animScale>
                                          <p:cBhvr>
                                            <p:cTn id="64" dur="1000" decel="50000" fill="hold">
                                              <p:stCondLst>
                                                <p:cond delay="0"/>
                                              </p:stCondLst>
                                            </p:cTn>
                                            <p:tgtEl>
                                              <p:spTgt spid="5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5" dur="1000" decel="50000" fill="hold">
                                              <p:stCondLst>
                                                <p:cond delay="0"/>
                                              </p:stCondLst>
                                            </p:cTn>
                                            <p:tgtEl>
                                              <p:spTgt spid="52"/>
                                            </p:tgtEl>
                                            <p:attrNameLst>
                                              <p:attrName>ppt_x</p:attrName>
                                              <p:attrName>ppt_y</p:attrName>
                                            </p:attrNameLst>
                                          </p:cBhvr>
                                        </p:animMotion>
                                        <p:animEffect transition="in" filter="fade">
                                          <p:cBhvr>
                                            <p:cTn id="66" dur="1000"/>
                                            <p:tgtEl>
                                              <p:spTgt spid="52"/>
                                            </p:tgtEl>
                                          </p:cBhvr>
                                        </p:animEffect>
                                      </p:childTnLst>
                                    </p:cTn>
                                  </p:par>
                                  <p:par>
                                    <p:cTn id="67" presetID="52" presetClass="entr" presetSubtype="0" fill="hold" grpId="0" nodeType="withEffect">
                                      <p:stCondLst>
                                        <p:cond delay="600"/>
                                      </p:stCondLst>
                                      <p:childTnLst>
                                        <p:set>
                                          <p:cBhvr>
                                            <p:cTn id="68" dur="1" fill="hold">
                                              <p:stCondLst>
                                                <p:cond delay="0"/>
                                              </p:stCondLst>
                                            </p:cTn>
                                            <p:tgtEl>
                                              <p:spTgt spid="49"/>
                                            </p:tgtEl>
                                            <p:attrNameLst>
                                              <p:attrName>style.visibility</p:attrName>
                                            </p:attrNameLst>
                                          </p:cBhvr>
                                          <p:to>
                                            <p:strVal val="visible"/>
                                          </p:to>
                                        </p:set>
                                        <p:animScale>
                                          <p:cBhvr>
                                            <p:cTn id="69" dur="1000" decel="50000" fill="hold">
                                              <p:stCondLst>
                                                <p:cond delay="0"/>
                                              </p:stCondLst>
                                            </p:cTn>
                                            <p:tgtEl>
                                              <p:spTgt spid="4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0" dur="1000" decel="50000" fill="hold">
                                              <p:stCondLst>
                                                <p:cond delay="0"/>
                                              </p:stCondLst>
                                            </p:cTn>
                                            <p:tgtEl>
                                              <p:spTgt spid="49"/>
                                            </p:tgtEl>
                                            <p:attrNameLst>
                                              <p:attrName>ppt_x</p:attrName>
                                              <p:attrName>ppt_y</p:attrName>
                                            </p:attrNameLst>
                                          </p:cBhvr>
                                        </p:animMotion>
                                        <p:animEffect transition="in" filter="fade">
                                          <p:cBhvr>
                                            <p:cTn id="71" dur="1000"/>
                                            <p:tgtEl>
                                              <p:spTgt spid="49"/>
                                            </p:tgtEl>
                                          </p:cBhvr>
                                        </p:animEffect>
                                      </p:childTnLst>
                                    </p:cTn>
                                  </p:par>
                                </p:childTnLst>
                              </p:cTn>
                            </p:par>
                            <p:par>
                              <p:cTn id="72" fill="hold">
                                <p:stCondLst>
                                  <p:cond delay="1500"/>
                                </p:stCondLst>
                                <p:childTnLst>
                                  <p:par>
                                    <p:cTn id="73" presetID="10" presetClass="entr" presetSubtype="0" fill="hold" nodeType="after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fade">
                                          <p:cBhvr>
                                            <p:cTn id="75" dur="600"/>
                                            <p:tgtEl>
                                              <p:spTgt spid="15"/>
                                            </p:tgtEl>
                                          </p:cBhvr>
                                        </p:animEffect>
                                      </p:childTnLst>
                                    </p:cTn>
                                  </p:par>
                                  <p:par>
                                    <p:cTn id="76" presetID="1" presetClass="path" presetSubtype="0" accel="50000" fill="hold" nodeType="withEffect" p14:presetBounceEnd="10000">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14:bounceEnd="10000">
                                          <p:cBhvr>
                                            <p:cTn id="77" dur="1000" fill="hold"/>
                                            <p:tgtEl>
                                              <p:spTgt spid="15"/>
                                            </p:tgtEl>
                                            <p:attrNameLst>
                                              <p:attrName>ppt_x</p:attrName>
                                              <p:attrName>ppt_y</p:attrName>
                                            </p:attrNameLst>
                                          </p:cBhvr>
                                          <p:rCtr x="4956" y="8889"/>
                                        </p:animMotion>
                                      </p:childTnLst>
                                    </p:cTn>
                                  </p:par>
                                </p:childTnLst>
                              </p:cTn>
                            </p:par>
                            <p:par>
                              <p:cTn id="78" fill="hold">
                                <p:stCondLst>
                                  <p:cond delay="2500"/>
                                </p:stCondLst>
                                <p:childTnLst>
                                  <p:par>
                                    <p:cTn id="79" presetID="1" presetClass="entr" presetSubtype="0" fill="hold" nodeType="afterEffect">
                                      <p:stCondLst>
                                        <p:cond delay="0"/>
                                      </p:stCondLst>
                                      <p:childTnLst>
                                        <p:set>
                                          <p:cBhvr>
                                            <p:cTn id="80" dur="1" fill="hold">
                                              <p:stCondLst>
                                                <p:cond delay="0"/>
                                              </p:stCondLst>
                                            </p:cTn>
                                            <p:tgtEl>
                                              <p:spTgt spid="41"/>
                                            </p:tgtEl>
                                            <p:attrNameLst>
                                              <p:attrName>style.visibility</p:attrName>
                                            </p:attrNameLst>
                                          </p:cBhvr>
                                          <p:to>
                                            <p:strVal val="visible"/>
                                          </p:to>
                                        </p:set>
                                      </p:childTnLst>
                                    </p:cTn>
                                  </p:par>
                                  <p:par>
                                    <p:cTn id="81" presetID="1" presetClass="path" presetSubtype="0" accel="50000" fill="hold" nodeType="withEffect" p14:presetBounceEnd="10000">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14:bounceEnd="10000">
                                          <p:cBhvr>
                                            <p:cTn id="82" dur="1000" fill="hold"/>
                                            <p:tgtEl>
                                              <p:spTgt spid="41"/>
                                            </p:tgtEl>
                                            <p:attrNameLst>
                                              <p:attrName>ppt_x</p:attrName>
                                              <p:attrName>ppt_y</p:attrName>
                                            </p:attrNameLst>
                                          </p:cBhvr>
                                          <p:rCtr x="4956" y="8889"/>
                                        </p:animMotion>
                                      </p:childTnLst>
                                    </p:cTn>
                                  </p:par>
                                </p:childTnLst>
                              </p:cTn>
                            </p:par>
                            <p:par>
                              <p:cTn id="83" fill="hold">
                                <p:stCondLst>
                                  <p:cond delay="2500"/>
                                </p:stCondLst>
                                <p:childTnLst>
                                  <p:par>
                                    <p:cTn id="84" presetID="1" presetClass="entr" presetSubtype="0" fill="hold" nodeType="afterEffect">
                                      <p:stCondLst>
                                        <p:cond delay="0"/>
                                      </p:stCondLst>
                                      <p:childTnLst>
                                        <p:set>
                                          <p:cBhvr>
                                            <p:cTn id="85" dur="1" fill="hold">
                                              <p:stCondLst>
                                                <p:cond delay="0"/>
                                              </p:stCondLst>
                                            </p:cTn>
                                            <p:tgtEl>
                                              <p:spTgt spid="59"/>
                                            </p:tgtEl>
                                            <p:attrNameLst>
                                              <p:attrName>style.visibility</p:attrName>
                                            </p:attrNameLst>
                                          </p:cBhvr>
                                          <p:to>
                                            <p:strVal val="visible"/>
                                          </p:to>
                                        </p:set>
                                      </p:childTnLst>
                                    </p:cTn>
                                  </p:par>
                                  <p:par>
                                    <p:cTn id="86" presetID="1" presetClass="path" presetSubtype="0" accel="50000" fill="hold" nodeType="withEffect" p14:presetBounceEnd="10000">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14:bounceEnd="10000">
                                          <p:cBhvr>
                                            <p:cTn id="87" dur="1000" fill="hold"/>
                                            <p:tgtEl>
                                              <p:spTgt spid="59"/>
                                            </p:tgtEl>
                                            <p:attrNameLst>
                                              <p:attrName>ppt_x</p:attrName>
                                              <p:attrName>ppt_y</p:attrName>
                                            </p:attrNameLst>
                                          </p:cBhvr>
                                          <p:rCtr x="4956" y="88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7" grpId="0"/>
          <p:bldP spid="42" grpId="0" animBg="1"/>
          <p:bldP spid="47" grpId="0"/>
          <p:bldP spid="48" grpId="0" animBg="1"/>
          <p:bldP spid="53" grpId="0"/>
          <p:bldP spid="4" grpId="0" animBg="1"/>
          <p:bldP spid="19" grpId="0"/>
          <p:bldP spid="43" grpId="0" animBg="1"/>
          <p:bldP spid="46" grpId="0"/>
          <p:bldP spid="49" grpId="0" animBg="1"/>
          <p:bldP spid="5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ppt_x"/>
                                              </p:val>
                                            </p:tav>
                                            <p:tav tm="100000">
                                              <p:val>
                                                <p:strVal val="#ppt_x"/>
                                              </p:val>
                                            </p:tav>
                                          </p:tavLst>
                                        </p:anim>
                                        <p:anim calcmode="lin" valueType="num">
                                          <p:cBhvr additive="base">
                                            <p:cTn id="8" dur="500" fill="hold"/>
                                            <p:tgtEl>
                                              <p:spTgt spid="2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500" fill="hold"/>
                                            <p:tgtEl>
                                              <p:spTgt spid="54"/>
                                            </p:tgtEl>
                                            <p:attrNameLst>
                                              <p:attrName>ppt_x</p:attrName>
                                            </p:attrNameLst>
                                          </p:cBhvr>
                                          <p:tavLst>
                                            <p:tav tm="0">
                                              <p:val>
                                                <p:strVal val="#ppt_x"/>
                                              </p:val>
                                            </p:tav>
                                            <p:tav tm="100000">
                                              <p:val>
                                                <p:strVal val="#ppt_x"/>
                                              </p:val>
                                            </p:tav>
                                          </p:tavLst>
                                        </p:anim>
                                        <p:anim calcmode="lin" valueType="num">
                                          <p:cBhvr additive="base">
                                            <p:cTn id="16" dur="500" fill="hold"/>
                                            <p:tgtEl>
                                              <p:spTgt spid="5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7"/>
                                            </p:tgtEl>
                                            <p:attrNameLst>
                                              <p:attrName>style.visibility</p:attrName>
                                            </p:attrNameLst>
                                          </p:cBhvr>
                                          <p:to>
                                            <p:strVal val="visible"/>
                                          </p:to>
                                        </p:set>
                                        <p:anim calcmode="lin" valueType="num">
                                          <p:cBhvr additive="base">
                                            <p:cTn id="19" dur="500" fill="hold"/>
                                            <p:tgtEl>
                                              <p:spTgt spid="57"/>
                                            </p:tgtEl>
                                            <p:attrNameLst>
                                              <p:attrName>ppt_x</p:attrName>
                                            </p:attrNameLst>
                                          </p:cBhvr>
                                          <p:tavLst>
                                            <p:tav tm="0">
                                              <p:val>
                                                <p:strVal val="#ppt_x"/>
                                              </p:val>
                                            </p:tav>
                                            <p:tav tm="100000">
                                              <p:val>
                                                <p:strVal val="#ppt_x"/>
                                              </p:val>
                                            </p:tav>
                                          </p:tavLst>
                                        </p:anim>
                                        <p:anim calcmode="lin" valueType="num">
                                          <p:cBhvr additive="base">
                                            <p:cTn id="20" dur="500" fill="hold"/>
                                            <p:tgtEl>
                                              <p:spTgt spid="5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3"/>
                                            </p:tgtEl>
                                            <p:attrNameLst>
                                              <p:attrName>style.visibility</p:attrName>
                                            </p:attrNameLst>
                                          </p:cBhvr>
                                          <p:to>
                                            <p:strVal val="visible"/>
                                          </p:to>
                                        </p:set>
                                        <p:anim calcmode="lin" valueType="num">
                                          <p:cBhvr additive="base">
                                            <p:cTn id="23" dur="500" fill="hold"/>
                                            <p:tgtEl>
                                              <p:spTgt spid="53"/>
                                            </p:tgtEl>
                                            <p:attrNameLst>
                                              <p:attrName>ppt_x</p:attrName>
                                            </p:attrNameLst>
                                          </p:cBhvr>
                                          <p:tavLst>
                                            <p:tav tm="0">
                                              <p:val>
                                                <p:strVal val="#ppt_x"/>
                                              </p:val>
                                            </p:tav>
                                            <p:tav tm="100000">
                                              <p:val>
                                                <p:strVal val="#ppt_x"/>
                                              </p:val>
                                            </p:tav>
                                          </p:tavLst>
                                        </p:anim>
                                        <p:anim calcmode="lin" valueType="num">
                                          <p:cBhvr additive="base">
                                            <p:cTn id="24" dur="500" fill="hold"/>
                                            <p:tgtEl>
                                              <p:spTgt spid="5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anim calcmode="lin" valueType="num">
                                          <p:cBhvr additive="base">
                                            <p:cTn id="27" dur="500" fill="hold"/>
                                            <p:tgtEl>
                                              <p:spTgt spid="48"/>
                                            </p:tgtEl>
                                            <p:attrNameLst>
                                              <p:attrName>ppt_x</p:attrName>
                                            </p:attrNameLst>
                                          </p:cBhvr>
                                          <p:tavLst>
                                            <p:tav tm="0">
                                              <p:val>
                                                <p:strVal val="#ppt_x"/>
                                              </p:val>
                                            </p:tav>
                                            <p:tav tm="100000">
                                              <p:val>
                                                <p:strVal val="#ppt_x"/>
                                              </p:val>
                                            </p:tav>
                                          </p:tavLst>
                                        </p:anim>
                                        <p:anim calcmode="lin" valueType="num">
                                          <p:cBhvr additive="base">
                                            <p:cTn id="28" dur="500" fill="hold"/>
                                            <p:tgtEl>
                                              <p:spTgt spid="48"/>
                                            </p:tgtEl>
                                            <p:attrNameLst>
                                              <p:attrName>ppt_y</p:attrName>
                                            </p:attrNameLst>
                                          </p:cBhvr>
                                          <p:tavLst>
                                            <p:tav tm="0">
                                              <p:val>
                                                <p:strVal val="1+#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42"/>
                                            </p:tgtEl>
                                            <p:attrNameLst>
                                              <p:attrName>style.visibility</p:attrName>
                                            </p:attrNameLst>
                                          </p:cBhvr>
                                          <p:to>
                                            <p:strVal val="visible"/>
                                          </p:to>
                                        </p:set>
                                        <p:anim calcmode="lin" valueType="num">
                                          <p:cBhvr additive="base">
                                            <p:cTn id="31" dur="500" fill="hold"/>
                                            <p:tgtEl>
                                              <p:spTgt spid="42"/>
                                            </p:tgtEl>
                                            <p:attrNameLst>
                                              <p:attrName>ppt_x</p:attrName>
                                            </p:attrNameLst>
                                          </p:cBhvr>
                                          <p:tavLst>
                                            <p:tav tm="0">
                                              <p:val>
                                                <p:strVal val="#ppt_x"/>
                                              </p:val>
                                            </p:tav>
                                            <p:tav tm="100000">
                                              <p:val>
                                                <p:strVal val="#ppt_x"/>
                                              </p:val>
                                            </p:tav>
                                          </p:tavLst>
                                        </p:anim>
                                        <p:anim calcmode="lin" valueType="num">
                                          <p:cBhvr additive="base">
                                            <p:cTn id="32" dur="500" fill="hold"/>
                                            <p:tgtEl>
                                              <p:spTgt spid="42"/>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additive="base">
                                            <p:cTn id="35" dur="500" fill="hold"/>
                                            <p:tgtEl>
                                              <p:spTgt spid="47"/>
                                            </p:tgtEl>
                                            <p:attrNameLst>
                                              <p:attrName>ppt_x</p:attrName>
                                            </p:attrNameLst>
                                          </p:cBhvr>
                                          <p:tavLst>
                                            <p:tav tm="0">
                                              <p:val>
                                                <p:strVal val="#ppt_x"/>
                                              </p:val>
                                            </p:tav>
                                            <p:tav tm="100000">
                                              <p:val>
                                                <p:strVal val="#ppt_x"/>
                                              </p:val>
                                            </p:tav>
                                          </p:tavLst>
                                        </p:anim>
                                        <p:anim calcmode="lin" valueType="num">
                                          <p:cBhvr additive="base">
                                            <p:cTn id="36" dur="500" fill="hold"/>
                                            <p:tgtEl>
                                              <p:spTgt spid="47"/>
                                            </p:tgtEl>
                                            <p:attrNameLst>
                                              <p:attrName>ppt_y</p:attrName>
                                            </p:attrNameLst>
                                          </p:cBhvr>
                                          <p:tavLst>
                                            <p:tav tm="0">
                                              <p:val>
                                                <p:strVal val="0-#ppt_h/2"/>
                                              </p:val>
                                            </p:tav>
                                            <p:tav tm="100000">
                                              <p:val>
                                                <p:strVal val="#ppt_y"/>
                                              </p:val>
                                            </p:tav>
                                          </p:tavLst>
                                        </p:anim>
                                      </p:childTnLst>
                                    </p:cTn>
                                  </p:par>
                                  <p:par>
                                    <p:cTn id="37" presetID="2" presetClass="entr" presetSubtype="1" fill="hold" nodeType="withEffect">
                                      <p:stCondLst>
                                        <p:cond delay="0"/>
                                      </p:stCondLst>
                                      <p:childTnLst>
                                        <p:set>
                                          <p:cBhvr>
                                            <p:cTn id="38" dur="1" fill="hold">
                                              <p:stCondLst>
                                                <p:cond delay="0"/>
                                              </p:stCondLst>
                                            </p:cTn>
                                            <p:tgtEl>
                                              <p:spTgt spid="56"/>
                                            </p:tgtEl>
                                            <p:attrNameLst>
                                              <p:attrName>style.visibility</p:attrName>
                                            </p:attrNameLst>
                                          </p:cBhvr>
                                          <p:to>
                                            <p:strVal val="visible"/>
                                          </p:to>
                                        </p:set>
                                        <p:anim calcmode="lin" valueType="num">
                                          <p:cBhvr additive="base">
                                            <p:cTn id="39" dur="500" fill="hold"/>
                                            <p:tgtEl>
                                              <p:spTgt spid="56"/>
                                            </p:tgtEl>
                                            <p:attrNameLst>
                                              <p:attrName>ppt_x</p:attrName>
                                            </p:attrNameLst>
                                          </p:cBhvr>
                                          <p:tavLst>
                                            <p:tav tm="0">
                                              <p:val>
                                                <p:strVal val="#ppt_x"/>
                                              </p:val>
                                            </p:tav>
                                            <p:tav tm="100000">
                                              <p:val>
                                                <p:strVal val="#ppt_x"/>
                                              </p:val>
                                            </p:tav>
                                          </p:tavLst>
                                        </p:anim>
                                        <p:anim calcmode="lin" valueType="num">
                                          <p:cBhvr additive="base">
                                            <p:cTn id="40" dur="500" fill="hold"/>
                                            <p:tgtEl>
                                              <p:spTgt spid="56"/>
                                            </p:tgtEl>
                                            <p:attrNameLst>
                                              <p:attrName>ppt_y</p:attrName>
                                            </p:attrNameLst>
                                          </p:cBhvr>
                                          <p:tavLst>
                                            <p:tav tm="0">
                                              <p:val>
                                                <p:strVal val="0-#ppt_h/2"/>
                                              </p:val>
                                            </p:tav>
                                            <p:tav tm="100000">
                                              <p:val>
                                                <p:strVal val="#ppt_y"/>
                                              </p:val>
                                            </p:tav>
                                          </p:tavLst>
                                        </p:anim>
                                      </p:childTnLst>
                                    </p:cTn>
                                  </p:par>
                                </p:childTnLst>
                              </p:cTn>
                            </p:par>
                            <p:par>
                              <p:cTn id="41" fill="hold">
                                <p:stCondLst>
                                  <p:cond delay="500"/>
                                </p:stCondLst>
                                <p:childTnLst>
                                  <p:par>
                                    <p:cTn id="42" presetID="52" presetClass="entr" presetSubtype="0" fill="hold" grpId="0" nodeType="afterEffect">
                                      <p:stCondLst>
                                        <p:cond delay="0"/>
                                      </p:stCondLst>
                                      <p:childTnLst>
                                        <p:set>
                                          <p:cBhvr>
                                            <p:cTn id="43" dur="1" fill="hold">
                                              <p:stCondLst>
                                                <p:cond delay="0"/>
                                              </p:stCondLst>
                                            </p:cTn>
                                            <p:tgtEl>
                                              <p:spTgt spid="19"/>
                                            </p:tgtEl>
                                            <p:attrNameLst>
                                              <p:attrName>style.visibility</p:attrName>
                                            </p:attrNameLst>
                                          </p:cBhvr>
                                          <p:to>
                                            <p:strVal val="visible"/>
                                          </p:to>
                                        </p:set>
                                        <p:animScale>
                                          <p:cBhvr>
                                            <p:cTn id="44" dur="1000" decel="50000" fill="hold">
                                              <p:stCondLst>
                                                <p:cond delay="0"/>
                                              </p:stCondLst>
                                            </p:cTn>
                                            <p:tgtEl>
                                              <p:spTgt spid="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5" dur="1000" decel="50000" fill="hold">
                                              <p:stCondLst>
                                                <p:cond delay="0"/>
                                              </p:stCondLst>
                                            </p:cTn>
                                            <p:tgtEl>
                                              <p:spTgt spid="19"/>
                                            </p:tgtEl>
                                            <p:attrNameLst>
                                              <p:attrName>ppt_x</p:attrName>
                                              <p:attrName>ppt_y</p:attrName>
                                            </p:attrNameLst>
                                          </p:cBhvr>
                                        </p:animMotion>
                                        <p:animEffect transition="in" filter="fade">
                                          <p:cBhvr>
                                            <p:cTn id="46" dur="1000"/>
                                            <p:tgtEl>
                                              <p:spTgt spid="19"/>
                                            </p:tgtEl>
                                          </p:cBhvr>
                                        </p:animEffect>
                                      </p:childTnLst>
                                    </p:cTn>
                                  </p:par>
                                  <p:par>
                                    <p:cTn id="47" presetID="52" presetClass="entr" presetSubtype="0" fill="hold" grpId="0" nodeType="withEffect">
                                      <p:stCondLst>
                                        <p:cond delay="0"/>
                                      </p:stCondLst>
                                      <p:childTnLst>
                                        <p:set>
                                          <p:cBhvr>
                                            <p:cTn id="48" dur="1" fill="hold">
                                              <p:stCondLst>
                                                <p:cond delay="0"/>
                                              </p:stCondLst>
                                            </p:cTn>
                                            <p:tgtEl>
                                              <p:spTgt spid="4"/>
                                            </p:tgtEl>
                                            <p:attrNameLst>
                                              <p:attrName>style.visibility</p:attrName>
                                            </p:attrNameLst>
                                          </p:cBhvr>
                                          <p:to>
                                            <p:strVal val="visible"/>
                                          </p:to>
                                        </p:set>
                                        <p:animScale>
                                          <p:cBhvr>
                                            <p:cTn id="49"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0" dur="1000" decel="50000" fill="hold">
                                              <p:stCondLst>
                                                <p:cond delay="0"/>
                                              </p:stCondLst>
                                            </p:cTn>
                                            <p:tgtEl>
                                              <p:spTgt spid="4"/>
                                            </p:tgtEl>
                                            <p:attrNameLst>
                                              <p:attrName>ppt_x</p:attrName>
                                              <p:attrName>ppt_y</p:attrName>
                                            </p:attrNameLst>
                                          </p:cBhvr>
                                        </p:animMotion>
                                        <p:animEffect transition="in" filter="fade">
                                          <p:cBhvr>
                                            <p:cTn id="51" dur="1000"/>
                                            <p:tgtEl>
                                              <p:spTgt spid="4"/>
                                            </p:tgtEl>
                                          </p:cBhvr>
                                        </p:animEffect>
                                      </p:childTnLst>
                                    </p:cTn>
                                  </p:par>
                                  <p:par>
                                    <p:cTn id="52" presetID="52" presetClass="entr" presetSubtype="0" fill="hold" grpId="0" nodeType="withEffect">
                                      <p:stCondLst>
                                        <p:cond delay="300"/>
                                      </p:stCondLst>
                                      <p:childTnLst>
                                        <p:set>
                                          <p:cBhvr>
                                            <p:cTn id="53" dur="1" fill="hold">
                                              <p:stCondLst>
                                                <p:cond delay="0"/>
                                              </p:stCondLst>
                                            </p:cTn>
                                            <p:tgtEl>
                                              <p:spTgt spid="46"/>
                                            </p:tgtEl>
                                            <p:attrNameLst>
                                              <p:attrName>style.visibility</p:attrName>
                                            </p:attrNameLst>
                                          </p:cBhvr>
                                          <p:to>
                                            <p:strVal val="visible"/>
                                          </p:to>
                                        </p:set>
                                        <p:animScale>
                                          <p:cBhvr>
                                            <p:cTn id="54" dur="1000" decel="50000" fill="hold">
                                              <p:stCondLst>
                                                <p:cond delay="0"/>
                                              </p:stCondLst>
                                            </p:cTn>
                                            <p:tgtEl>
                                              <p:spTgt spid="4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5" dur="1000" decel="50000" fill="hold">
                                              <p:stCondLst>
                                                <p:cond delay="0"/>
                                              </p:stCondLst>
                                            </p:cTn>
                                            <p:tgtEl>
                                              <p:spTgt spid="46"/>
                                            </p:tgtEl>
                                            <p:attrNameLst>
                                              <p:attrName>ppt_x</p:attrName>
                                              <p:attrName>ppt_y</p:attrName>
                                            </p:attrNameLst>
                                          </p:cBhvr>
                                        </p:animMotion>
                                        <p:animEffect transition="in" filter="fade">
                                          <p:cBhvr>
                                            <p:cTn id="56" dur="1000"/>
                                            <p:tgtEl>
                                              <p:spTgt spid="46"/>
                                            </p:tgtEl>
                                          </p:cBhvr>
                                        </p:animEffect>
                                      </p:childTnLst>
                                    </p:cTn>
                                  </p:par>
                                  <p:par>
                                    <p:cTn id="57" presetID="52" presetClass="entr" presetSubtype="0" fill="hold" grpId="0" nodeType="withEffect">
                                      <p:stCondLst>
                                        <p:cond delay="300"/>
                                      </p:stCondLst>
                                      <p:childTnLst>
                                        <p:set>
                                          <p:cBhvr>
                                            <p:cTn id="58" dur="1" fill="hold">
                                              <p:stCondLst>
                                                <p:cond delay="0"/>
                                              </p:stCondLst>
                                            </p:cTn>
                                            <p:tgtEl>
                                              <p:spTgt spid="43"/>
                                            </p:tgtEl>
                                            <p:attrNameLst>
                                              <p:attrName>style.visibility</p:attrName>
                                            </p:attrNameLst>
                                          </p:cBhvr>
                                          <p:to>
                                            <p:strVal val="visible"/>
                                          </p:to>
                                        </p:set>
                                        <p:animScale>
                                          <p:cBhvr>
                                            <p:cTn id="59" dur="1000" decel="50000" fill="hold">
                                              <p:stCondLst>
                                                <p:cond delay="0"/>
                                              </p:stCondLst>
                                            </p:cTn>
                                            <p:tgtEl>
                                              <p:spTgt spid="4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0" dur="1000" decel="50000" fill="hold">
                                              <p:stCondLst>
                                                <p:cond delay="0"/>
                                              </p:stCondLst>
                                            </p:cTn>
                                            <p:tgtEl>
                                              <p:spTgt spid="43"/>
                                            </p:tgtEl>
                                            <p:attrNameLst>
                                              <p:attrName>ppt_x</p:attrName>
                                              <p:attrName>ppt_y</p:attrName>
                                            </p:attrNameLst>
                                          </p:cBhvr>
                                        </p:animMotion>
                                        <p:animEffect transition="in" filter="fade">
                                          <p:cBhvr>
                                            <p:cTn id="61" dur="1000"/>
                                            <p:tgtEl>
                                              <p:spTgt spid="43"/>
                                            </p:tgtEl>
                                          </p:cBhvr>
                                        </p:animEffect>
                                      </p:childTnLst>
                                    </p:cTn>
                                  </p:par>
                                  <p:par>
                                    <p:cTn id="62" presetID="52" presetClass="entr" presetSubtype="0" fill="hold" grpId="0" nodeType="withEffect">
                                      <p:stCondLst>
                                        <p:cond delay="600"/>
                                      </p:stCondLst>
                                      <p:childTnLst>
                                        <p:set>
                                          <p:cBhvr>
                                            <p:cTn id="63" dur="1" fill="hold">
                                              <p:stCondLst>
                                                <p:cond delay="0"/>
                                              </p:stCondLst>
                                            </p:cTn>
                                            <p:tgtEl>
                                              <p:spTgt spid="52"/>
                                            </p:tgtEl>
                                            <p:attrNameLst>
                                              <p:attrName>style.visibility</p:attrName>
                                            </p:attrNameLst>
                                          </p:cBhvr>
                                          <p:to>
                                            <p:strVal val="visible"/>
                                          </p:to>
                                        </p:set>
                                        <p:animScale>
                                          <p:cBhvr>
                                            <p:cTn id="64" dur="1000" decel="50000" fill="hold">
                                              <p:stCondLst>
                                                <p:cond delay="0"/>
                                              </p:stCondLst>
                                            </p:cTn>
                                            <p:tgtEl>
                                              <p:spTgt spid="5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5" dur="1000" decel="50000" fill="hold">
                                              <p:stCondLst>
                                                <p:cond delay="0"/>
                                              </p:stCondLst>
                                            </p:cTn>
                                            <p:tgtEl>
                                              <p:spTgt spid="52"/>
                                            </p:tgtEl>
                                            <p:attrNameLst>
                                              <p:attrName>ppt_x</p:attrName>
                                              <p:attrName>ppt_y</p:attrName>
                                            </p:attrNameLst>
                                          </p:cBhvr>
                                        </p:animMotion>
                                        <p:animEffect transition="in" filter="fade">
                                          <p:cBhvr>
                                            <p:cTn id="66" dur="1000"/>
                                            <p:tgtEl>
                                              <p:spTgt spid="52"/>
                                            </p:tgtEl>
                                          </p:cBhvr>
                                        </p:animEffect>
                                      </p:childTnLst>
                                    </p:cTn>
                                  </p:par>
                                  <p:par>
                                    <p:cTn id="67" presetID="52" presetClass="entr" presetSubtype="0" fill="hold" grpId="0" nodeType="withEffect">
                                      <p:stCondLst>
                                        <p:cond delay="600"/>
                                      </p:stCondLst>
                                      <p:childTnLst>
                                        <p:set>
                                          <p:cBhvr>
                                            <p:cTn id="68" dur="1" fill="hold">
                                              <p:stCondLst>
                                                <p:cond delay="0"/>
                                              </p:stCondLst>
                                            </p:cTn>
                                            <p:tgtEl>
                                              <p:spTgt spid="49"/>
                                            </p:tgtEl>
                                            <p:attrNameLst>
                                              <p:attrName>style.visibility</p:attrName>
                                            </p:attrNameLst>
                                          </p:cBhvr>
                                          <p:to>
                                            <p:strVal val="visible"/>
                                          </p:to>
                                        </p:set>
                                        <p:animScale>
                                          <p:cBhvr>
                                            <p:cTn id="69" dur="1000" decel="50000" fill="hold">
                                              <p:stCondLst>
                                                <p:cond delay="0"/>
                                              </p:stCondLst>
                                            </p:cTn>
                                            <p:tgtEl>
                                              <p:spTgt spid="4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0" dur="1000" decel="50000" fill="hold">
                                              <p:stCondLst>
                                                <p:cond delay="0"/>
                                              </p:stCondLst>
                                            </p:cTn>
                                            <p:tgtEl>
                                              <p:spTgt spid="49"/>
                                            </p:tgtEl>
                                            <p:attrNameLst>
                                              <p:attrName>ppt_x</p:attrName>
                                              <p:attrName>ppt_y</p:attrName>
                                            </p:attrNameLst>
                                          </p:cBhvr>
                                        </p:animMotion>
                                        <p:animEffect transition="in" filter="fade">
                                          <p:cBhvr>
                                            <p:cTn id="71" dur="1000"/>
                                            <p:tgtEl>
                                              <p:spTgt spid="49"/>
                                            </p:tgtEl>
                                          </p:cBhvr>
                                        </p:animEffect>
                                      </p:childTnLst>
                                    </p:cTn>
                                  </p:par>
                                </p:childTnLst>
                              </p:cTn>
                            </p:par>
                            <p:par>
                              <p:cTn id="72" fill="hold">
                                <p:stCondLst>
                                  <p:cond delay="1500"/>
                                </p:stCondLst>
                                <p:childTnLst>
                                  <p:par>
                                    <p:cTn id="73" presetID="10" presetClass="entr" presetSubtype="0" fill="hold" nodeType="after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fade">
                                          <p:cBhvr>
                                            <p:cTn id="75" dur="600"/>
                                            <p:tgtEl>
                                              <p:spTgt spid="15"/>
                                            </p:tgtEl>
                                          </p:cBhvr>
                                        </p:animEffect>
                                      </p:childTnLst>
                                    </p:cTn>
                                  </p:par>
                                  <p:par>
                                    <p:cTn id="76" presetID="1" presetClass="path" presetSubtype="0" accel="50000" fill="hold" nodeType="withEffect">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cBhvr>
                                            <p:cTn id="77" dur="1000" fill="hold"/>
                                            <p:tgtEl>
                                              <p:spTgt spid="15"/>
                                            </p:tgtEl>
                                            <p:attrNameLst>
                                              <p:attrName>ppt_x</p:attrName>
                                              <p:attrName>ppt_y</p:attrName>
                                            </p:attrNameLst>
                                          </p:cBhvr>
                                          <p:rCtr x="4956" y="8889"/>
                                        </p:animMotion>
                                      </p:childTnLst>
                                    </p:cTn>
                                  </p:par>
                                </p:childTnLst>
                              </p:cTn>
                            </p:par>
                            <p:par>
                              <p:cTn id="78" fill="hold">
                                <p:stCondLst>
                                  <p:cond delay="2500"/>
                                </p:stCondLst>
                                <p:childTnLst>
                                  <p:par>
                                    <p:cTn id="79" presetID="1" presetClass="entr" presetSubtype="0" fill="hold" nodeType="afterEffect">
                                      <p:stCondLst>
                                        <p:cond delay="0"/>
                                      </p:stCondLst>
                                      <p:childTnLst>
                                        <p:set>
                                          <p:cBhvr>
                                            <p:cTn id="80" dur="1" fill="hold">
                                              <p:stCondLst>
                                                <p:cond delay="0"/>
                                              </p:stCondLst>
                                            </p:cTn>
                                            <p:tgtEl>
                                              <p:spTgt spid="41"/>
                                            </p:tgtEl>
                                            <p:attrNameLst>
                                              <p:attrName>style.visibility</p:attrName>
                                            </p:attrNameLst>
                                          </p:cBhvr>
                                          <p:to>
                                            <p:strVal val="visible"/>
                                          </p:to>
                                        </p:set>
                                      </p:childTnLst>
                                    </p:cTn>
                                  </p:par>
                                  <p:par>
                                    <p:cTn id="81" presetID="1" presetClass="path" presetSubtype="0" accel="50000" fill="hold" nodeType="withEffect">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cBhvr>
                                            <p:cTn id="82" dur="1000" fill="hold"/>
                                            <p:tgtEl>
                                              <p:spTgt spid="41"/>
                                            </p:tgtEl>
                                            <p:attrNameLst>
                                              <p:attrName>ppt_x</p:attrName>
                                              <p:attrName>ppt_y</p:attrName>
                                            </p:attrNameLst>
                                          </p:cBhvr>
                                          <p:rCtr x="4956" y="8889"/>
                                        </p:animMotion>
                                      </p:childTnLst>
                                    </p:cTn>
                                  </p:par>
                                </p:childTnLst>
                              </p:cTn>
                            </p:par>
                            <p:par>
                              <p:cTn id="83" fill="hold">
                                <p:stCondLst>
                                  <p:cond delay="2500"/>
                                </p:stCondLst>
                                <p:childTnLst>
                                  <p:par>
                                    <p:cTn id="84" presetID="1" presetClass="entr" presetSubtype="0" fill="hold" nodeType="afterEffect">
                                      <p:stCondLst>
                                        <p:cond delay="0"/>
                                      </p:stCondLst>
                                      <p:childTnLst>
                                        <p:set>
                                          <p:cBhvr>
                                            <p:cTn id="85" dur="1" fill="hold">
                                              <p:stCondLst>
                                                <p:cond delay="0"/>
                                              </p:stCondLst>
                                            </p:cTn>
                                            <p:tgtEl>
                                              <p:spTgt spid="59"/>
                                            </p:tgtEl>
                                            <p:attrNameLst>
                                              <p:attrName>style.visibility</p:attrName>
                                            </p:attrNameLst>
                                          </p:cBhvr>
                                          <p:to>
                                            <p:strVal val="visible"/>
                                          </p:to>
                                        </p:set>
                                      </p:childTnLst>
                                    </p:cTn>
                                  </p:par>
                                  <p:par>
                                    <p:cTn id="86" presetID="1" presetClass="path" presetSubtype="0" accel="50000" fill="hold" nodeType="withEffect">
                                      <p:stCondLst>
                                        <p:cond delay="0"/>
                                      </p:stCondLst>
                                      <p:childTnLst>
                                        <p:animMotion origin="layout" path="M 0.00117 -0.01134 C 0.02823 -0.05833 0.07181 -0.05764 0.09926 -0.00787 C 0.12644 0.04051 0.12696 0.11898 0.1003 0.16644 C 0.07337 0.21343 0.02966 0.21227 0.00234 0.16343 C -0.02498 0.11412 -0.0255 0.03611 0.00117 -0.01134 Z " pathEditMode="relative" rAng="-2685120" ptsTypes="fffff">
                                          <p:cBhvr>
                                            <p:cTn id="87" dur="1000" fill="hold"/>
                                            <p:tgtEl>
                                              <p:spTgt spid="59"/>
                                            </p:tgtEl>
                                            <p:attrNameLst>
                                              <p:attrName>ppt_x</p:attrName>
                                              <p:attrName>ppt_y</p:attrName>
                                            </p:attrNameLst>
                                          </p:cBhvr>
                                          <p:rCtr x="4956" y="88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7" grpId="0"/>
          <p:bldP spid="42" grpId="0" animBg="1"/>
          <p:bldP spid="47" grpId="0"/>
          <p:bldP spid="48" grpId="0" animBg="1"/>
          <p:bldP spid="53" grpId="0"/>
          <p:bldP spid="4" grpId="0" animBg="1"/>
          <p:bldP spid="19" grpId="0"/>
          <p:bldP spid="43" grpId="0" animBg="1"/>
          <p:bldP spid="46" grpId="0"/>
          <p:bldP spid="49" grpId="0" animBg="1"/>
          <p:bldP spid="52"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5"/>
          <p:cNvSpPr/>
          <p:nvPr/>
        </p:nvSpPr>
        <p:spPr bwMode="auto">
          <a:xfrm>
            <a:off x="4607032" y="4633809"/>
            <a:ext cx="3264230" cy="569236"/>
          </a:xfrm>
          <a:custGeom>
            <a:avLst/>
            <a:gdLst/>
            <a:ahLst/>
            <a:cxnLst/>
            <a:rect l="l" t="t" r="r" b="b"/>
            <a:pathLst>
              <a:path w="3265930" h="569236">
                <a:moveTo>
                  <a:pt x="0" y="0"/>
                </a:moveTo>
                <a:lnTo>
                  <a:pt x="2981312" y="0"/>
                </a:lnTo>
                <a:cubicBezTo>
                  <a:pt x="3138502" y="0"/>
                  <a:pt x="3265930" y="127428"/>
                  <a:pt x="3265930" y="284618"/>
                </a:cubicBezTo>
                <a:cubicBezTo>
                  <a:pt x="3265930" y="441808"/>
                  <a:pt x="3138502" y="569236"/>
                  <a:pt x="2981312" y="569236"/>
                </a:cubicBezTo>
                <a:lnTo>
                  <a:pt x="0" y="569236"/>
                </a:lnTo>
                <a:close/>
              </a:path>
            </a:pathLst>
          </a:custGeom>
          <a:solidFill>
            <a:schemeClr val="accent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bg1"/>
              </a:solidFill>
              <a:effectLst/>
              <a:latin typeface="Arial" panose="020B0604020202020204" pitchFamily="34" charset="0"/>
              <a:ea typeface="宋体" panose="02010600030101010101" pitchFamily="2" charset="-122"/>
            </a:endParaRPr>
          </a:p>
        </p:txBody>
      </p:sp>
      <p:sp>
        <p:nvSpPr>
          <p:cNvPr id="6" name="圆角矩形 5"/>
          <p:cNvSpPr/>
          <p:nvPr/>
        </p:nvSpPr>
        <p:spPr bwMode="auto">
          <a:xfrm>
            <a:off x="4607032" y="2146505"/>
            <a:ext cx="3264230" cy="569236"/>
          </a:xfrm>
          <a:custGeom>
            <a:avLst/>
            <a:gdLst/>
            <a:ahLst/>
            <a:cxnLst/>
            <a:rect l="l" t="t" r="r" b="b"/>
            <a:pathLst>
              <a:path w="3265930" h="569236">
                <a:moveTo>
                  <a:pt x="0" y="0"/>
                </a:moveTo>
                <a:lnTo>
                  <a:pt x="2981312" y="0"/>
                </a:lnTo>
                <a:cubicBezTo>
                  <a:pt x="3138502" y="0"/>
                  <a:pt x="3265930" y="127428"/>
                  <a:pt x="3265930" y="284618"/>
                </a:cubicBezTo>
                <a:cubicBezTo>
                  <a:pt x="3265930" y="441808"/>
                  <a:pt x="3138502" y="569236"/>
                  <a:pt x="2981312" y="569236"/>
                </a:cubicBezTo>
                <a:lnTo>
                  <a:pt x="0" y="569236"/>
                </a:lnTo>
                <a:close/>
              </a:path>
            </a:pathLst>
          </a:cu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bg1"/>
              </a:solidFill>
              <a:effectLst/>
              <a:latin typeface="Arial" panose="020B0604020202020204" pitchFamily="34" charset="0"/>
              <a:ea typeface="宋体" panose="02010600030101010101" pitchFamily="2" charset="-122"/>
            </a:endParaRPr>
          </a:p>
        </p:txBody>
      </p:sp>
      <p:sp>
        <p:nvSpPr>
          <p:cNvPr id="7" name="TextBox 6"/>
          <p:cNvSpPr txBox="1"/>
          <p:nvPr/>
        </p:nvSpPr>
        <p:spPr>
          <a:xfrm>
            <a:off x="5249648" y="2231068"/>
            <a:ext cx="1978998" cy="400110"/>
          </a:xfrm>
          <a:prstGeom prst="rect">
            <a:avLst/>
          </a:prstGeom>
          <a:noFill/>
        </p:spPr>
        <p:txBody>
          <a:bodyPr wrap="none" rtlCol="0">
            <a:spAutoFit/>
          </a:bodyPr>
          <a:lstStyle/>
          <a:p>
            <a:r>
              <a:rPr lang="zh-CN" altLang="en-US" sz="2000" dirty="0">
                <a:solidFill>
                  <a:schemeClr val="bg1"/>
                </a:solidFill>
                <a:latin typeface="+mj-ea"/>
                <a:ea typeface="+mj-ea"/>
              </a:rPr>
              <a:t>请输入您的标题</a:t>
            </a:r>
          </a:p>
        </p:txBody>
      </p:sp>
      <p:sp>
        <p:nvSpPr>
          <p:cNvPr id="8" name="空心弧 7"/>
          <p:cNvSpPr/>
          <p:nvPr/>
        </p:nvSpPr>
        <p:spPr bwMode="auto">
          <a:xfrm flipV="1">
            <a:off x="2208799" y="1700809"/>
            <a:ext cx="1459871" cy="1460631"/>
          </a:xfrm>
          <a:prstGeom prst="blockArc">
            <a:avLst>
              <a:gd name="adj1" fmla="val 5423681"/>
              <a:gd name="adj2" fmla="val 20860726"/>
              <a:gd name="adj3" fmla="val 17514"/>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lumMod val="50000"/>
                  <a:lumOff val="50000"/>
                </a:schemeClr>
              </a:solidFill>
              <a:effectLst/>
              <a:latin typeface="Arial" panose="020B0604020202020204" pitchFamily="34" charset="0"/>
              <a:ea typeface="宋体" panose="02010600030101010101" pitchFamily="2" charset="-122"/>
            </a:endParaRPr>
          </a:p>
        </p:txBody>
      </p:sp>
      <p:sp>
        <p:nvSpPr>
          <p:cNvPr id="10" name="空心弧 9"/>
          <p:cNvSpPr/>
          <p:nvPr/>
        </p:nvSpPr>
        <p:spPr bwMode="auto">
          <a:xfrm rot="10800000" flipV="1">
            <a:off x="3380446" y="1961481"/>
            <a:ext cx="1459871" cy="1460631"/>
          </a:xfrm>
          <a:prstGeom prst="blockArc">
            <a:avLst>
              <a:gd name="adj1" fmla="val 5423681"/>
              <a:gd name="adj2" fmla="val 20860726"/>
              <a:gd name="adj3" fmla="val 17514"/>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lumMod val="50000"/>
                  <a:lumOff val="50000"/>
                </a:schemeClr>
              </a:solidFill>
              <a:effectLst/>
              <a:latin typeface="Arial" panose="020B0604020202020204" pitchFamily="34" charset="0"/>
              <a:ea typeface="宋体" panose="02010600030101010101" pitchFamily="2" charset="-122"/>
            </a:endParaRPr>
          </a:p>
        </p:txBody>
      </p:sp>
      <p:sp>
        <p:nvSpPr>
          <p:cNvPr id="11" name="空心弧 10"/>
          <p:cNvSpPr/>
          <p:nvPr/>
        </p:nvSpPr>
        <p:spPr bwMode="auto">
          <a:xfrm rot="4631022" flipV="1">
            <a:off x="3413895" y="3173234"/>
            <a:ext cx="1460631" cy="1459871"/>
          </a:xfrm>
          <a:prstGeom prst="blockArc">
            <a:avLst>
              <a:gd name="adj1" fmla="val 10168821"/>
              <a:gd name="adj2" fmla="val 20860726"/>
              <a:gd name="adj3" fmla="val 17514"/>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lumMod val="50000"/>
                  <a:lumOff val="50000"/>
                </a:schemeClr>
              </a:solidFill>
              <a:effectLst/>
              <a:latin typeface="Arial" panose="020B0604020202020204" pitchFamily="34" charset="0"/>
              <a:ea typeface="宋体" panose="02010600030101010101" pitchFamily="2" charset="-122"/>
            </a:endParaRPr>
          </a:p>
        </p:txBody>
      </p:sp>
      <p:sp>
        <p:nvSpPr>
          <p:cNvPr id="12" name="空心弧 11"/>
          <p:cNvSpPr/>
          <p:nvPr/>
        </p:nvSpPr>
        <p:spPr bwMode="auto">
          <a:xfrm>
            <a:off x="2230132" y="4633810"/>
            <a:ext cx="1459871" cy="1460631"/>
          </a:xfrm>
          <a:prstGeom prst="blockArc">
            <a:avLst>
              <a:gd name="adj1" fmla="val 5423681"/>
              <a:gd name="adj2" fmla="val 20860726"/>
              <a:gd name="adj3" fmla="val 17514"/>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lumMod val="50000"/>
                  <a:lumOff val="50000"/>
                </a:schemeClr>
              </a:solidFill>
              <a:effectLst/>
              <a:latin typeface="Arial" panose="020B0604020202020204" pitchFamily="34" charset="0"/>
              <a:ea typeface="宋体" panose="02010600030101010101" pitchFamily="2" charset="-122"/>
            </a:endParaRPr>
          </a:p>
        </p:txBody>
      </p:sp>
      <p:sp>
        <p:nvSpPr>
          <p:cNvPr id="13" name="空心弧 12"/>
          <p:cNvSpPr/>
          <p:nvPr/>
        </p:nvSpPr>
        <p:spPr bwMode="auto">
          <a:xfrm rot="10800000">
            <a:off x="3401779" y="4373138"/>
            <a:ext cx="1459871" cy="1460631"/>
          </a:xfrm>
          <a:prstGeom prst="blockArc">
            <a:avLst>
              <a:gd name="adj1" fmla="val 5423681"/>
              <a:gd name="adj2" fmla="val 20860726"/>
              <a:gd name="adj3" fmla="val 17514"/>
            </a:avLst>
          </a:prstGeom>
          <a:solidFill>
            <a:schemeClr val="accent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lumMod val="50000"/>
                  <a:lumOff val="50000"/>
                </a:schemeClr>
              </a:solidFill>
              <a:effectLst/>
              <a:latin typeface="Arial" panose="020B0604020202020204" pitchFamily="34" charset="0"/>
              <a:ea typeface="宋体" panose="02010600030101010101" pitchFamily="2" charset="-122"/>
            </a:endParaRPr>
          </a:p>
        </p:txBody>
      </p:sp>
      <p:sp>
        <p:nvSpPr>
          <p:cNvPr id="14" name="TextBox 13"/>
          <p:cNvSpPr txBox="1"/>
          <p:nvPr/>
        </p:nvSpPr>
        <p:spPr>
          <a:xfrm>
            <a:off x="3872803" y="2346611"/>
            <a:ext cx="570693" cy="707886"/>
          </a:xfrm>
          <a:prstGeom prst="rect">
            <a:avLst/>
          </a:prstGeom>
          <a:noFill/>
        </p:spPr>
        <p:txBody>
          <a:bodyPr wrap="none" rtlCol="0">
            <a:spAutoFit/>
          </a:bodyPr>
          <a:lstStyle/>
          <a:p>
            <a:r>
              <a:rPr lang="en-US" altLang="zh-CN" sz="4000" b="1" dirty="0">
                <a:solidFill>
                  <a:schemeClr val="tx1">
                    <a:lumMod val="50000"/>
                    <a:lumOff val="50000"/>
                  </a:schemeClr>
                </a:solidFill>
                <a:latin typeface="+mn-ea"/>
                <a:ea typeface="+mn-ea"/>
              </a:rPr>
              <a:t>A</a:t>
            </a:r>
            <a:endParaRPr lang="zh-CN" altLang="en-US" sz="4000" b="1" dirty="0">
              <a:solidFill>
                <a:schemeClr val="tx1">
                  <a:lumMod val="50000"/>
                  <a:lumOff val="50000"/>
                </a:schemeClr>
              </a:solidFill>
              <a:latin typeface="+mn-ea"/>
              <a:ea typeface="+mn-ea"/>
            </a:endParaRPr>
          </a:p>
        </p:txBody>
      </p:sp>
      <p:sp>
        <p:nvSpPr>
          <p:cNvPr id="15" name="TextBox 14"/>
          <p:cNvSpPr txBox="1"/>
          <p:nvPr/>
        </p:nvSpPr>
        <p:spPr>
          <a:xfrm>
            <a:off x="3872803" y="4762265"/>
            <a:ext cx="535445" cy="707886"/>
          </a:xfrm>
          <a:prstGeom prst="rect">
            <a:avLst/>
          </a:prstGeom>
          <a:noFill/>
        </p:spPr>
        <p:txBody>
          <a:bodyPr wrap="none" rtlCol="0">
            <a:spAutoFit/>
          </a:bodyPr>
          <a:lstStyle/>
          <a:p>
            <a:r>
              <a:rPr lang="en-US" altLang="zh-CN" sz="4000" b="1" dirty="0">
                <a:solidFill>
                  <a:schemeClr val="tx1">
                    <a:lumMod val="50000"/>
                    <a:lumOff val="50000"/>
                  </a:schemeClr>
                </a:solidFill>
                <a:latin typeface="+mn-ea"/>
                <a:ea typeface="+mn-ea"/>
              </a:rPr>
              <a:t>B</a:t>
            </a:r>
            <a:endParaRPr lang="zh-CN" altLang="en-US" sz="4000" b="1" dirty="0">
              <a:solidFill>
                <a:schemeClr val="tx1">
                  <a:lumMod val="50000"/>
                  <a:lumOff val="50000"/>
                </a:schemeClr>
              </a:solidFill>
              <a:latin typeface="+mn-ea"/>
              <a:ea typeface="+mn-ea"/>
            </a:endParaRPr>
          </a:p>
        </p:txBody>
      </p:sp>
      <p:sp>
        <p:nvSpPr>
          <p:cNvPr id="16" name="TextBox 15"/>
          <p:cNvSpPr txBox="1"/>
          <p:nvPr/>
        </p:nvSpPr>
        <p:spPr>
          <a:xfrm>
            <a:off x="5017879" y="2882245"/>
            <a:ext cx="5179646" cy="1023742"/>
          </a:xfrm>
          <a:prstGeom prst="rect">
            <a:avLst/>
          </a:prstGeom>
          <a:noFill/>
        </p:spPr>
        <p:txBody>
          <a:bodyPr wrap="square" rtlCol="0">
            <a:spAutoFit/>
          </a:bodyPr>
          <a:lstStyle/>
          <a:p>
            <a:pPr>
              <a:lnSpc>
                <a:spcPct val="150000"/>
              </a:lnSpc>
            </a:pPr>
            <a:r>
              <a:rPr lang="zh-CN" altLang="en-US" sz="14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在此录入上述图表的综合描述说明，在此录入上述图表的综合描述说明。在此录入上述图表的综合描述说明，在此录入上述图表的综合描述说明。</a:t>
            </a:r>
            <a:endParaRPr lang="zh-CN" altLang="en-US" sz="1400" dirty="0">
              <a:solidFill>
                <a:schemeClr val="accent6"/>
              </a:solidFill>
              <a:latin typeface="+mn-ea"/>
            </a:endParaRPr>
          </a:p>
        </p:txBody>
      </p:sp>
      <p:sp>
        <p:nvSpPr>
          <p:cNvPr id="17" name="TextBox 16"/>
          <p:cNvSpPr txBox="1"/>
          <p:nvPr/>
        </p:nvSpPr>
        <p:spPr>
          <a:xfrm>
            <a:off x="5017879" y="5180755"/>
            <a:ext cx="5179646" cy="1023742"/>
          </a:xfrm>
          <a:prstGeom prst="rect">
            <a:avLst/>
          </a:prstGeom>
          <a:noFill/>
        </p:spPr>
        <p:txBody>
          <a:bodyPr wrap="square" rtlCol="0">
            <a:spAutoFit/>
          </a:bodyPr>
          <a:lstStyle/>
          <a:p>
            <a:pPr>
              <a:lnSpc>
                <a:spcPct val="150000"/>
              </a:lnSpc>
            </a:pPr>
            <a:r>
              <a:rPr lang="zh-CN" altLang="en-US" sz="14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在此录入上述图表的综合描述说明，在此录入上述图表的综合描述说明。在此录入上述图表的综合描述说明，在此录入上述图表的综合描述说明。</a:t>
            </a:r>
            <a:endParaRPr lang="zh-CN" altLang="en-US" sz="1400" dirty="0">
              <a:solidFill>
                <a:schemeClr val="accent6"/>
              </a:solidFill>
              <a:latin typeface="+mn-ea"/>
            </a:endParaRPr>
          </a:p>
        </p:txBody>
      </p:sp>
      <p:sp>
        <p:nvSpPr>
          <p:cNvPr id="18" name="TextBox 17"/>
          <p:cNvSpPr txBox="1"/>
          <p:nvPr/>
        </p:nvSpPr>
        <p:spPr>
          <a:xfrm>
            <a:off x="5249648" y="4728608"/>
            <a:ext cx="1978998" cy="400110"/>
          </a:xfrm>
          <a:prstGeom prst="rect">
            <a:avLst/>
          </a:prstGeom>
          <a:noFill/>
        </p:spPr>
        <p:txBody>
          <a:bodyPr wrap="none" rtlCol="0">
            <a:spAutoFit/>
          </a:bodyPr>
          <a:lstStyle/>
          <a:p>
            <a:r>
              <a:rPr lang="zh-CN" altLang="en-US" sz="2000" dirty="0">
                <a:solidFill>
                  <a:schemeClr val="bg1"/>
                </a:solidFill>
                <a:latin typeface="+mj-ea"/>
                <a:ea typeface="+mj-ea"/>
              </a:rPr>
              <a:t>请输入您的标题</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up)">
                                      <p:cBhvr>
                                        <p:cTn id="15" dur="500"/>
                                        <p:tgtEl>
                                          <p:spTgt spid="11"/>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up)">
                                      <p:cBhvr>
                                        <p:cTn id="19" dur="500"/>
                                        <p:tgtEl>
                                          <p:spTgt spid="13"/>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right)">
                                      <p:cBhvr>
                                        <p:cTn id="23" dur="500"/>
                                        <p:tgtEl>
                                          <p:spTgt spid="12"/>
                                        </p:tgtEl>
                                      </p:cBhvr>
                                    </p:animEffect>
                                  </p:childTnLst>
                                </p:cTn>
                              </p:par>
                            </p:childTnLst>
                          </p:cTn>
                        </p:par>
                        <p:par>
                          <p:cTn id="24" fill="hold">
                            <p:stCondLst>
                              <p:cond delay="2500"/>
                            </p:stCondLst>
                            <p:childTnLst>
                              <p:par>
                                <p:cTn id="25" presetID="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0-#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par>
                          <p:cTn id="33" fill="hold">
                            <p:stCondLst>
                              <p:cond delay="3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7"/>
                                        </p:tgtEl>
                                        <p:attrNameLst>
                                          <p:attrName>style.visibility</p:attrName>
                                        </p:attrNameLst>
                                      </p:cBhvr>
                                      <p:to>
                                        <p:strVal val="visible"/>
                                      </p:to>
                                    </p:set>
                                    <p:anim calcmode="lin" valueType="num">
                                      <p:cBhvr>
                                        <p:cTn id="36" dur="3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7" dur="300" fill="hold"/>
                                        <p:tgtEl>
                                          <p:spTgt spid="7"/>
                                        </p:tgtEl>
                                        <p:attrNameLst>
                                          <p:attrName>ppt_y</p:attrName>
                                        </p:attrNameLst>
                                      </p:cBhvr>
                                      <p:tavLst>
                                        <p:tav tm="0">
                                          <p:val>
                                            <p:strVal val="#ppt_y"/>
                                          </p:val>
                                        </p:tav>
                                        <p:tav tm="100000">
                                          <p:val>
                                            <p:strVal val="#ppt_y"/>
                                          </p:val>
                                        </p:tav>
                                      </p:tavLst>
                                    </p:anim>
                                    <p:anim calcmode="lin" valueType="num">
                                      <p:cBhvr>
                                        <p:cTn id="38" dur="3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39" dur="3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40" dur="300" tmFilter="0,0; .5, 1; 1, 1"/>
                                        <p:tgtEl>
                                          <p:spTgt spid="7"/>
                                        </p:tgtEl>
                                      </p:cBhvr>
                                    </p:animEffect>
                                  </p:childTnLst>
                                </p:cTn>
                              </p:par>
                            </p:childTnLst>
                          </p:cTn>
                        </p:par>
                        <p:par>
                          <p:cTn id="41" fill="hold">
                            <p:stCondLst>
                              <p:cond delay="3980"/>
                            </p:stCondLst>
                            <p:childTnLst>
                              <p:par>
                                <p:cTn id="42" presetID="42" presetClass="entr" presetSubtype="0"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anim calcmode="lin" valueType="num">
                                      <p:cBhvr>
                                        <p:cTn id="45" dur="500" fill="hold"/>
                                        <p:tgtEl>
                                          <p:spTgt spid="16"/>
                                        </p:tgtEl>
                                        <p:attrNameLst>
                                          <p:attrName>ppt_x</p:attrName>
                                        </p:attrNameLst>
                                      </p:cBhvr>
                                      <p:tavLst>
                                        <p:tav tm="0">
                                          <p:val>
                                            <p:strVal val="#ppt_x"/>
                                          </p:val>
                                        </p:tav>
                                        <p:tav tm="100000">
                                          <p:val>
                                            <p:strVal val="#ppt_x"/>
                                          </p:val>
                                        </p:tav>
                                      </p:tavLst>
                                    </p:anim>
                                    <p:anim calcmode="lin" valueType="num">
                                      <p:cBhvr>
                                        <p:cTn id="46" dur="500" fill="hold"/>
                                        <p:tgtEl>
                                          <p:spTgt spid="16"/>
                                        </p:tgtEl>
                                        <p:attrNameLst>
                                          <p:attrName>ppt_y</p:attrName>
                                        </p:attrNameLst>
                                      </p:cBhvr>
                                      <p:tavLst>
                                        <p:tav tm="0">
                                          <p:val>
                                            <p:strVal val="#ppt_y+.1"/>
                                          </p:val>
                                        </p:tav>
                                        <p:tav tm="100000">
                                          <p:val>
                                            <p:strVal val="#ppt_y"/>
                                          </p:val>
                                        </p:tav>
                                      </p:tavLst>
                                    </p:anim>
                                  </p:childTnLst>
                                </p:cTn>
                              </p:par>
                            </p:childTnLst>
                          </p:cTn>
                        </p:par>
                        <p:par>
                          <p:cTn id="47" fill="hold">
                            <p:stCondLst>
                              <p:cond delay="4480"/>
                            </p:stCondLst>
                            <p:childTnLst>
                              <p:par>
                                <p:cTn id="48" presetID="2" presetClass="entr" presetSubtype="8"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0-#ppt_w/2"/>
                                          </p:val>
                                        </p:tav>
                                        <p:tav tm="100000">
                                          <p:val>
                                            <p:strVal val="#ppt_x"/>
                                          </p:val>
                                        </p:tav>
                                      </p:tavLst>
                                    </p:anim>
                                    <p:anim calcmode="lin" valueType="num">
                                      <p:cBhvr additive="base">
                                        <p:cTn id="51" dur="500" fill="hold"/>
                                        <p:tgtEl>
                                          <p:spTgt spid="15"/>
                                        </p:tgtEl>
                                        <p:attrNameLst>
                                          <p:attrName>ppt_y</p:attrName>
                                        </p:attrNameLst>
                                      </p:cBhvr>
                                      <p:tavLst>
                                        <p:tav tm="0">
                                          <p:val>
                                            <p:strVal val="#ppt_y"/>
                                          </p:val>
                                        </p:tav>
                                        <p:tav tm="100000">
                                          <p:val>
                                            <p:strVal val="#ppt_y"/>
                                          </p:val>
                                        </p:tav>
                                      </p:tavLst>
                                    </p:anim>
                                  </p:childTnLst>
                                </p:cTn>
                              </p:par>
                            </p:childTnLst>
                          </p:cTn>
                        </p:par>
                        <p:par>
                          <p:cTn id="52" fill="hold">
                            <p:stCondLst>
                              <p:cond delay="4980"/>
                            </p:stCondLst>
                            <p:childTnLst>
                              <p:par>
                                <p:cTn id="53" presetID="22" presetClass="entr" presetSubtype="8" fill="hold" grpId="0" nodeType="after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wipe(left)">
                                      <p:cBhvr>
                                        <p:cTn id="55" dur="500"/>
                                        <p:tgtEl>
                                          <p:spTgt spid="5"/>
                                        </p:tgtEl>
                                      </p:cBhvr>
                                    </p:animEffect>
                                  </p:childTnLst>
                                </p:cTn>
                              </p:par>
                            </p:childTnLst>
                          </p:cTn>
                        </p:par>
                        <p:par>
                          <p:cTn id="56" fill="hold">
                            <p:stCondLst>
                              <p:cond delay="5480"/>
                            </p:stCondLst>
                            <p:childTnLst>
                              <p:par>
                                <p:cTn id="57" presetID="41" presetClass="entr" presetSubtype="0" fill="hold" grpId="0" nodeType="afterEffect">
                                  <p:stCondLst>
                                    <p:cond delay="0"/>
                                  </p:stCondLst>
                                  <p:iterate type="lt">
                                    <p:tmPct val="10000"/>
                                  </p:iterate>
                                  <p:childTnLst>
                                    <p:set>
                                      <p:cBhvr>
                                        <p:cTn id="58" dur="1" fill="hold">
                                          <p:stCondLst>
                                            <p:cond delay="0"/>
                                          </p:stCondLst>
                                        </p:cTn>
                                        <p:tgtEl>
                                          <p:spTgt spid="18"/>
                                        </p:tgtEl>
                                        <p:attrNameLst>
                                          <p:attrName>style.visibility</p:attrName>
                                        </p:attrNameLst>
                                      </p:cBhvr>
                                      <p:to>
                                        <p:strVal val="visible"/>
                                      </p:to>
                                    </p:set>
                                    <p:anim calcmode="lin" valueType="num">
                                      <p:cBhvr>
                                        <p:cTn id="59" dur="3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60" dur="300" fill="hold"/>
                                        <p:tgtEl>
                                          <p:spTgt spid="18"/>
                                        </p:tgtEl>
                                        <p:attrNameLst>
                                          <p:attrName>ppt_y</p:attrName>
                                        </p:attrNameLst>
                                      </p:cBhvr>
                                      <p:tavLst>
                                        <p:tav tm="0">
                                          <p:val>
                                            <p:strVal val="#ppt_y"/>
                                          </p:val>
                                        </p:tav>
                                        <p:tav tm="100000">
                                          <p:val>
                                            <p:strVal val="#ppt_y"/>
                                          </p:val>
                                        </p:tav>
                                      </p:tavLst>
                                    </p:anim>
                                    <p:anim calcmode="lin" valueType="num">
                                      <p:cBhvr>
                                        <p:cTn id="61" dur="3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62" dur="3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63" dur="300" tmFilter="0,0; .5, 1; 1, 1"/>
                                        <p:tgtEl>
                                          <p:spTgt spid="18"/>
                                        </p:tgtEl>
                                      </p:cBhvr>
                                    </p:animEffect>
                                  </p:childTnLst>
                                </p:cTn>
                              </p:par>
                            </p:childTnLst>
                          </p:cTn>
                        </p:par>
                        <p:par>
                          <p:cTn id="64" fill="hold">
                            <p:stCondLst>
                              <p:cond delay="5960"/>
                            </p:stCondLst>
                            <p:childTnLst>
                              <p:par>
                                <p:cTn id="65" presetID="42"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anim calcmode="lin" valueType="num">
                                      <p:cBhvr>
                                        <p:cTn id="68" dur="500" fill="hold"/>
                                        <p:tgtEl>
                                          <p:spTgt spid="17"/>
                                        </p:tgtEl>
                                        <p:attrNameLst>
                                          <p:attrName>ppt_x</p:attrName>
                                        </p:attrNameLst>
                                      </p:cBhvr>
                                      <p:tavLst>
                                        <p:tav tm="0">
                                          <p:val>
                                            <p:strVal val="#ppt_x"/>
                                          </p:val>
                                        </p:tav>
                                        <p:tav tm="100000">
                                          <p:val>
                                            <p:strVal val="#ppt_x"/>
                                          </p:val>
                                        </p:tav>
                                      </p:tavLst>
                                    </p:anim>
                                    <p:anim calcmode="lin" valueType="num">
                                      <p:cBhvr>
                                        <p:cTn id="69"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animBg="1"/>
      <p:bldP spid="10" grpId="0" animBg="1"/>
      <p:bldP spid="11" grpId="0" animBg="1"/>
      <p:bldP spid="12" grpId="0" animBg="1"/>
      <p:bldP spid="13" grpId="0" animBg="1"/>
      <p:bldP spid="14" grpId="0"/>
      <p:bldP spid="15" grpId="0"/>
      <p:bldP spid="16" grpId="0"/>
      <p:bldP spid="17" grpId="0"/>
      <p:bldP spid="18" grpId="0"/>
    </p:bldLst>
  </p:timing>
</p:sld>
</file>

<file path=ppt/theme/theme1.xml><?xml version="1.0" encoding="utf-8"?>
<a:theme xmlns:a="http://schemas.openxmlformats.org/drawingml/2006/main" name="Office 主题">
  <a:themeElements>
    <a:clrScheme name="自定义 1109">
      <a:dk1>
        <a:sysClr val="windowText" lastClr="000000"/>
      </a:dk1>
      <a:lt1>
        <a:sysClr val="window" lastClr="FFFFFF"/>
      </a:lt1>
      <a:dk2>
        <a:srgbClr val="BBD53B"/>
      </a:dk2>
      <a:lt2>
        <a:srgbClr val="EEECE1"/>
      </a:lt2>
      <a:accent1>
        <a:srgbClr val="2A8037"/>
      </a:accent1>
      <a:accent2>
        <a:srgbClr val="BBD53B"/>
      </a:accent2>
      <a:accent3>
        <a:srgbClr val="2A8037"/>
      </a:accent3>
      <a:accent4>
        <a:srgbClr val="BBD53B"/>
      </a:accent4>
      <a:accent5>
        <a:srgbClr val="2A8037"/>
      </a:accent5>
      <a:accent6>
        <a:srgbClr val="BBD53B"/>
      </a:accent6>
      <a:hlink>
        <a:srgbClr val="0000FF"/>
      </a:hlink>
      <a:folHlink>
        <a:srgbClr val="800080"/>
      </a:folHlink>
    </a:clrScheme>
    <a:fontScheme name="自定义 1">
      <a:majorFont>
        <a:latin typeface="Calibri"/>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3270</Words>
  <Application>Microsoft Office PowerPoint</Application>
  <PresentationFormat>自定义</PresentationFormat>
  <Paragraphs>424</Paragraphs>
  <Slides>37</Slides>
  <Notes>18</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37</vt:i4>
      </vt:variant>
    </vt:vector>
  </HeadingPairs>
  <TitlesOfParts>
    <vt:vector size="50" baseType="lpstr">
      <vt:lpstr>AgencyFB-Regular</vt:lpstr>
      <vt:lpstr>Broadway BT</vt:lpstr>
      <vt:lpstr>Impact MT Std</vt:lpstr>
      <vt:lpstr>Watford DB</vt:lpstr>
      <vt:lpstr>等线</vt:lpstr>
      <vt:lpstr>方正兰亭黑简体</vt:lpstr>
      <vt:lpstr>微软雅黑</vt:lpstr>
      <vt:lpstr>Arial</vt:lpstr>
      <vt:lpstr>Arial Black</vt:lpstr>
      <vt:lpstr>Calibri</vt:lpstr>
      <vt:lpstr>Impact</vt:lpstr>
      <vt:lpstr>Source Sans Pro</vt:lpstr>
      <vt:lpstr>Office 主题</vt:lpstr>
      <vt:lpstr>PowerPoint 演示文稿</vt:lpstr>
      <vt:lpstr>PowerPoint 演示文稿</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www.tukuppt.com</dc:creator>
  <cp:keywords>tukuppt</cp:keywords>
  <cp:lastModifiedBy>MLOONG</cp:lastModifiedBy>
  <cp:revision>2</cp:revision>
  <dcterms:created xsi:type="dcterms:W3CDTF">2019-01-27T12:06:52Z</dcterms:created>
  <dcterms:modified xsi:type="dcterms:W3CDTF">2019-12-19T05:12:32Z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2052-11.1.0.8412</vt:lpwstr>
  </property>
</Properties>
</file>

<file path=docProps/thumbnail.jpeg>
</file>